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4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77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60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096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99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36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97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2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4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9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24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7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51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66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22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68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94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04C9F6-5FEA-48AF-86E7-03325C311770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36FE1A-A755-4009-B26A-5419122B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Description of Dishes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Mihaela </a:t>
            </a:r>
            <a:r>
              <a:rPr lang="en-GB" dirty="0" err="1" smtClean="0"/>
              <a:t>Lazovic</a:t>
            </a:r>
            <a:r>
              <a:rPr lang="en-GB" smtClean="0"/>
              <a:t>, PhD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3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27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52400"/>
            <a:ext cx="4402138" cy="6332538"/>
          </a:xfrm>
          <a:noFill/>
        </p:spPr>
      </p:pic>
    </p:spTree>
    <p:extLst>
      <p:ext uri="{BB962C8B-B14F-4D97-AF65-F5344CB8AC3E}">
        <p14:creationId xmlns:p14="http://schemas.microsoft.com/office/powerpoint/2010/main" val="16971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Gibanica</a:t>
            </a:r>
          </a:p>
        </p:txBody>
      </p:sp>
      <p:pic>
        <p:nvPicPr>
          <p:cNvPr id="73731" name="Content Placeholder 6" descr="gibanica guzvara_0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573725"/>
            <a:ext cx="4718050" cy="328376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467600" y="1752600"/>
            <a:ext cx="2743200" cy="4114800"/>
          </a:xfrm>
        </p:spPr>
        <p:txBody>
          <a:bodyPr/>
          <a:lstStyle/>
          <a:p>
            <a:r>
              <a:rPr lang="en-US" altLang="en-US" smtClean="0"/>
              <a:t>Slices of filo pastry stuffed with a mixure of eggs and cheese and baked in the oven. Served with yogurt. </a:t>
            </a:r>
          </a:p>
        </p:txBody>
      </p:sp>
    </p:spTree>
    <p:extLst>
      <p:ext uri="{BB962C8B-B14F-4D97-AF65-F5344CB8AC3E}">
        <p14:creationId xmlns:p14="http://schemas.microsoft.com/office/powerpoint/2010/main" val="28166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Meze</a:t>
            </a:r>
          </a:p>
        </p:txBody>
      </p:sp>
      <p:pic>
        <p:nvPicPr>
          <p:cNvPr id="74755" name="Content Placeholder 4" descr="meze.images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1" y="1981200"/>
            <a:ext cx="3662363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524000"/>
            <a:ext cx="3733800" cy="4114800"/>
          </a:xfrm>
        </p:spPr>
        <p:txBody>
          <a:bodyPr/>
          <a:lstStyle/>
          <a:p>
            <a:r>
              <a:rPr lang="en-US" altLang="en-US" smtClean="0"/>
              <a:t>A selection of cured meats (ham, bacon, sausage), homemade cheese served on a plater, garnished with tomatoes and olives </a:t>
            </a:r>
          </a:p>
        </p:txBody>
      </p:sp>
      <p:pic>
        <p:nvPicPr>
          <p:cNvPr id="74757" name="Picture 5" descr="mey.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7338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27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Prebranac</a:t>
            </a:r>
          </a:p>
        </p:txBody>
      </p:sp>
      <p:pic>
        <p:nvPicPr>
          <p:cNvPr id="75779" name="Content Placeholder 3" descr="prebranac. download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3458369"/>
            <a:ext cx="3028950" cy="151447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00800" y="1752600"/>
            <a:ext cx="3810000" cy="4114800"/>
          </a:xfrm>
        </p:spPr>
        <p:txBody>
          <a:bodyPr/>
          <a:lstStyle/>
          <a:p>
            <a:r>
              <a:rPr lang="en-US" altLang="en-US" smtClean="0"/>
              <a:t>Boiled white beans and braised onions seasoned with pepper and hot paprika and baked</a:t>
            </a:r>
          </a:p>
        </p:txBody>
      </p:sp>
    </p:spTree>
    <p:extLst>
      <p:ext uri="{BB962C8B-B14F-4D97-AF65-F5344CB8AC3E}">
        <p14:creationId xmlns:p14="http://schemas.microsoft.com/office/powerpoint/2010/main" val="392691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Esckalope Karadjordje</a:t>
            </a:r>
          </a:p>
        </p:txBody>
      </p:sp>
      <p:pic>
        <p:nvPicPr>
          <p:cNvPr id="76803" name="Content Placeholder 4" descr="karadjordjeva.download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12" y="3434556"/>
            <a:ext cx="2924175" cy="15621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Rolled slices of veal stuffed with kajmak and breaded. Served with French fries and tartar sauce.</a:t>
            </a:r>
          </a:p>
        </p:txBody>
      </p:sp>
      <p:pic>
        <p:nvPicPr>
          <p:cNvPr id="76805" name="Picture 6" descr="k2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1"/>
            <a:ext cx="29718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62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Sarma</a:t>
            </a:r>
          </a:p>
        </p:txBody>
      </p:sp>
      <p:pic>
        <p:nvPicPr>
          <p:cNvPr id="77827" name="Content Placeholder 4" descr="sarma.download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2" y="3291681"/>
            <a:ext cx="2466975" cy="18478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Braised minced meat and rice rolled into sour cabbage leaves, stewed on moderate heat. Served hot with sour cream </a:t>
            </a:r>
          </a:p>
        </p:txBody>
      </p:sp>
    </p:spTree>
    <p:extLst>
      <p:ext uri="{BB962C8B-B14F-4D97-AF65-F5344CB8AC3E}">
        <p14:creationId xmlns:p14="http://schemas.microsoft.com/office/powerpoint/2010/main" val="9508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Bosnian caserolle </a:t>
            </a:r>
          </a:p>
        </p:txBody>
      </p:sp>
      <p:pic>
        <p:nvPicPr>
          <p:cNvPr id="78851" name="Content Placeholder 4" descr="bl.download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7" y="3372644"/>
            <a:ext cx="2714625" cy="16859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752600"/>
            <a:ext cx="3200400" cy="4114800"/>
          </a:xfrm>
        </p:spPr>
        <p:txBody>
          <a:bodyPr/>
          <a:lstStyle/>
          <a:p>
            <a:r>
              <a:rPr lang="en-US" altLang="en-US" smtClean="0"/>
              <a:t>Mutton and beef cut into cubes and stewed with various vegetables, baked in the oven.</a:t>
            </a:r>
          </a:p>
        </p:txBody>
      </p:sp>
    </p:spTree>
    <p:extLst>
      <p:ext uri="{BB962C8B-B14F-4D97-AF65-F5344CB8AC3E}">
        <p14:creationId xmlns:p14="http://schemas.microsoft.com/office/powerpoint/2010/main" val="33283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Sopska salad</a:t>
            </a:r>
          </a:p>
        </p:txBody>
      </p:sp>
      <p:pic>
        <p:nvPicPr>
          <p:cNvPr id="79875" name="Content Placeholder 4" descr="sopska.download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3434556"/>
            <a:ext cx="2914650" cy="15621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752600"/>
            <a:ext cx="3124200" cy="4114800"/>
          </a:xfrm>
        </p:spPr>
        <p:txBody>
          <a:bodyPr/>
          <a:lstStyle/>
          <a:p>
            <a:r>
              <a:rPr lang="en-US" altLang="en-US" smtClean="0"/>
              <a:t>Onions, tomatoes and cucumbers dressed with oil and vinegar and sprinkled with grated or crumbled cheese</a:t>
            </a:r>
          </a:p>
        </p:txBody>
      </p:sp>
      <p:pic>
        <p:nvPicPr>
          <p:cNvPr id="79877" name="Picture 5" descr="sop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1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3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Baklava </a:t>
            </a:r>
          </a:p>
        </p:txBody>
      </p:sp>
      <p:pic>
        <p:nvPicPr>
          <p:cNvPr id="80899" name="Content Placeholder 4" descr="bak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1" y="838201"/>
            <a:ext cx="2195513" cy="3306763"/>
          </a:xfrm>
        </p:spPr>
      </p:pic>
      <p:sp>
        <p:nvSpPr>
          <p:cNvPr id="368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Slices of filo pastry stuffed with ground walnuts, baked in the oven and topped with a sugar and lemon syrup. </a:t>
            </a:r>
          </a:p>
        </p:txBody>
      </p:sp>
      <p:pic>
        <p:nvPicPr>
          <p:cNvPr id="80901" name="Picture 5" descr="baklav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19601"/>
            <a:ext cx="3200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8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Tufahije 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789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Poached apples stuffed with a mixture of walnuts and almonds and baked in the oven, served with whipped cream</a:t>
            </a:r>
          </a:p>
        </p:txBody>
      </p:sp>
      <p:pic>
        <p:nvPicPr>
          <p:cNvPr id="81925" name="Picture 4" descr="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53000"/>
            <a:ext cx="2667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5" descr="tu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2766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2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Description of dishes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smtClean="0"/>
              <a:t>Main ingredients</a:t>
            </a:r>
            <a:r>
              <a:rPr lang="en-US" altLang="en-US" smtClean="0"/>
              <a:t> (underline)</a:t>
            </a:r>
            <a:endParaRPr lang="sr-Latn-CS" altLang="en-US" smtClean="0"/>
          </a:p>
          <a:p>
            <a:r>
              <a:rPr lang="sr-Latn-CS" altLang="en-US" smtClean="0"/>
              <a:t>Method of cooking</a:t>
            </a:r>
            <a:r>
              <a:rPr lang="en-US" altLang="en-US" smtClean="0"/>
              <a:t> (bold)</a:t>
            </a:r>
            <a:endParaRPr lang="sr-Latn-CS" altLang="en-US" smtClean="0"/>
          </a:p>
          <a:p>
            <a:r>
              <a:rPr lang="sr-Latn-CS" altLang="en-US" smtClean="0"/>
              <a:t>Method od serving</a:t>
            </a:r>
            <a:r>
              <a:rPr lang="en-US" altLang="en-US" smtClean="0"/>
              <a:t> (italic)</a:t>
            </a:r>
            <a:endParaRPr lang="sr-Latn-CS" altLang="en-US" smtClean="0"/>
          </a:p>
          <a:p>
            <a:endParaRPr lang="sr-Latn-CS" altLang="en-US" smtClean="0"/>
          </a:p>
          <a:p>
            <a:pPr>
              <a:buFontTx/>
              <a:buNone/>
            </a:pPr>
            <a:r>
              <a:rPr lang="sr-Latn-CS" altLang="en-US" b="1" smtClean="0"/>
              <a:t>Homemade leek and potato soup</a:t>
            </a:r>
          </a:p>
          <a:p>
            <a:pPr>
              <a:buFontTx/>
              <a:buNone/>
            </a:pPr>
            <a:r>
              <a:rPr lang="sr-Latn-CS" altLang="en-US" smtClean="0"/>
              <a:t>Hot and tasty combination </a:t>
            </a:r>
            <a:r>
              <a:rPr lang="en-US" altLang="en-US" smtClean="0"/>
              <a:t>of fresh leeks and potato seasoned with fresh herbs</a:t>
            </a:r>
          </a:p>
        </p:txBody>
      </p:sp>
    </p:spTree>
    <p:extLst>
      <p:ext uri="{BB962C8B-B14F-4D97-AF65-F5344CB8AC3E}">
        <p14:creationId xmlns:p14="http://schemas.microsoft.com/office/powerpoint/2010/main" val="190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latin typeface="+mn-lt"/>
                <a:ea typeface="+mn-ea"/>
                <a:cs typeface="+mn-cs"/>
              </a:rPr>
              <a:t>The name of the dish may indicate the method of cooking</a:t>
            </a:r>
            <a:endParaRPr lang="en-US" sz="3200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en-US" b="1" i="1" smtClean="0"/>
              <a:t>Boiled </a:t>
            </a:r>
            <a:r>
              <a:rPr lang="it-IT" altLang="en-US" i="1" smtClean="0"/>
              <a:t>carrot</a:t>
            </a:r>
            <a:endParaRPr lang="en-US" altLang="en-US" smtClean="0"/>
          </a:p>
          <a:p>
            <a:r>
              <a:rPr lang="en-US" altLang="en-US" b="1" i="1" smtClean="0"/>
              <a:t>Fried </a:t>
            </a:r>
            <a:r>
              <a:rPr lang="en-US" altLang="en-US" i="1" smtClean="0"/>
              <a:t>fish</a:t>
            </a:r>
            <a:endParaRPr lang="en-US" altLang="en-US" smtClean="0"/>
          </a:p>
          <a:p>
            <a:r>
              <a:rPr lang="en-US" altLang="en-US" b="1" i="1" smtClean="0"/>
              <a:t>Baked </a:t>
            </a:r>
            <a:r>
              <a:rPr lang="en-US" altLang="en-US" i="1" smtClean="0"/>
              <a:t>potatoes</a:t>
            </a:r>
            <a:endParaRPr lang="en-US" altLang="en-US" smtClean="0"/>
          </a:p>
          <a:p>
            <a:r>
              <a:rPr lang="en-US" altLang="en-US" b="1" i="1" smtClean="0"/>
              <a:t>Smoked </a:t>
            </a:r>
            <a:r>
              <a:rPr lang="en-US" altLang="en-US" i="1" smtClean="0"/>
              <a:t>beef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b="1" i="1" smtClean="0"/>
              <a:t>Breaded </a:t>
            </a:r>
            <a:r>
              <a:rPr lang="en-US" altLang="en-US" i="1" smtClean="0"/>
              <a:t>cheese</a:t>
            </a:r>
            <a:endParaRPr lang="en-US" altLang="en-US" smtClean="0"/>
          </a:p>
          <a:p>
            <a:r>
              <a:rPr lang="en-US" altLang="en-US" b="1" i="1" smtClean="0"/>
              <a:t>Poached </a:t>
            </a:r>
            <a:r>
              <a:rPr lang="en-US" altLang="en-US" i="1" smtClean="0"/>
              <a:t>trout</a:t>
            </a:r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53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/>
              <a:t>PAST PARTICIPLE</a:t>
            </a:r>
            <a:endParaRPr lang="en-US" alt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smtClean="0"/>
              <a:t>T</a:t>
            </a:r>
            <a:r>
              <a:rPr lang="en-US" altLang="en-US" smtClean="0"/>
              <a:t>he method of cooking is </a:t>
            </a:r>
            <a:r>
              <a:rPr lang="sr-Latn-CS" altLang="en-US" smtClean="0"/>
              <a:t>expressed </a:t>
            </a:r>
            <a:r>
              <a:rPr lang="en-US" altLang="en-US" smtClean="0"/>
              <a:t>by the PAST PARTICIPLE of the verb. </a:t>
            </a:r>
            <a:r>
              <a:rPr lang="sr-Latn-CS" altLang="en-US" smtClean="0"/>
              <a:t>It</a:t>
            </a:r>
            <a:r>
              <a:rPr lang="en-US" altLang="en-US" smtClean="0"/>
              <a:t> is formed by adding the ending </a:t>
            </a:r>
            <a:r>
              <a:rPr lang="en-US" altLang="en-US" smtClean="0">
                <a:solidFill>
                  <a:srgbClr val="FF0000"/>
                </a:solidFill>
              </a:rPr>
              <a:t>-ed </a:t>
            </a:r>
            <a:r>
              <a:rPr lang="en-US" altLang="en-US" smtClean="0"/>
              <a:t>to regular verbs</a:t>
            </a:r>
            <a:r>
              <a:rPr lang="sr-Latn-CS" altLang="en-US" smtClean="0"/>
              <a:t> or </a:t>
            </a:r>
            <a:r>
              <a:rPr lang="sr-Latn-CS" altLang="en-US" smtClean="0">
                <a:solidFill>
                  <a:srgbClr val="FF0000"/>
                </a:solidFill>
              </a:rPr>
              <a:t>III column </a:t>
            </a:r>
            <a:r>
              <a:rPr lang="sr-Latn-CS" altLang="en-US" smtClean="0"/>
              <a:t>for irregular verbs</a:t>
            </a:r>
            <a:endParaRPr lang="en-US" altLang="en-US" smtClean="0"/>
          </a:p>
          <a:p>
            <a:r>
              <a:rPr lang="sr-Latn-CS" altLang="en-US" smtClean="0"/>
              <a:t>Bake + ed – </a:t>
            </a:r>
            <a:r>
              <a:rPr lang="sr-Latn-CS" altLang="en-US" smtClean="0">
                <a:solidFill>
                  <a:srgbClr val="FF0000"/>
                </a:solidFill>
              </a:rPr>
              <a:t>BAKED</a:t>
            </a:r>
          </a:p>
          <a:p>
            <a:r>
              <a:rPr lang="sr-Latn-CS" altLang="en-US" smtClean="0"/>
              <a:t>Grind</a:t>
            </a:r>
            <a:r>
              <a:rPr lang="sr-Latn-CS" altLang="en-US" smtClean="0">
                <a:solidFill>
                  <a:srgbClr val="FF0000"/>
                </a:solidFill>
              </a:rPr>
              <a:t> – GORUND </a:t>
            </a:r>
            <a:endParaRPr lang="en-US" altLang="en-US" smtClean="0">
              <a:solidFill>
                <a:srgbClr val="FF0000"/>
              </a:solidFill>
            </a:endParaRPr>
          </a:p>
          <a:p>
            <a:r>
              <a:rPr lang="sr-Latn-CS" altLang="en-US" smtClean="0"/>
              <a:t>Freeze – </a:t>
            </a:r>
            <a:r>
              <a:rPr lang="sr-Latn-CS" altLang="en-US" smtClean="0">
                <a:solidFill>
                  <a:srgbClr val="FF0000"/>
                </a:solidFill>
              </a:rPr>
              <a:t>FROZEN</a:t>
            </a:r>
          </a:p>
          <a:p>
            <a:r>
              <a:rPr lang="sr-Latn-CS" altLang="en-US" smtClean="0"/>
              <a:t>Cut – </a:t>
            </a:r>
            <a:r>
              <a:rPr lang="sr-Latn-CS" altLang="en-US" smtClean="0">
                <a:solidFill>
                  <a:srgbClr val="FF0000"/>
                </a:solidFill>
              </a:rPr>
              <a:t>CUT</a:t>
            </a:r>
          </a:p>
        </p:txBody>
      </p:sp>
    </p:spTree>
    <p:extLst>
      <p:ext uri="{BB962C8B-B14F-4D97-AF65-F5344CB8AC3E}">
        <p14:creationId xmlns:p14="http://schemas.microsoft.com/office/powerpoint/2010/main" val="15195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mtClean="0"/>
              <a:t>Methods of Cooking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to bake — baked </a:t>
            </a:r>
            <a:endParaRPr lang="sr-Latn-CS" altLang="en-US" smtClean="0"/>
          </a:p>
          <a:p>
            <a:r>
              <a:rPr lang="en-US" altLang="en-US" smtClean="0"/>
              <a:t>to boil —  boiled</a:t>
            </a:r>
          </a:p>
          <a:p>
            <a:r>
              <a:rPr lang="en-US" altLang="en-US" smtClean="0"/>
              <a:t>to braise — braised </a:t>
            </a:r>
            <a:endParaRPr lang="sr-Latn-CS" altLang="en-US" smtClean="0"/>
          </a:p>
          <a:p>
            <a:r>
              <a:rPr lang="en-US" altLang="en-US" smtClean="0"/>
              <a:t>to chop — chopped </a:t>
            </a:r>
            <a:endParaRPr lang="sr-Latn-CS" altLang="en-US" smtClean="0"/>
          </a:p>
          <a:p>
            <a:r>
              <a:rPr lang="en-US" altLang="en-US" smtClean="0"/>
              <a:t>to cook — cooked</a:t>
            </a:r>
          </a:p>
          <a:p>
            <a:r>
              <a:rPr lang="en-US" altLang="en-US" smtClean="0"/>
              <a:t>to flambe — flambeed </a:t>
            </a:r>
            <a:endParaRPr lang="sr-Latn-CS" altLang="en-US" smtClean="0"/>
          </a:p>
          <a:p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to fry —  fried</a:t>
            </a:r>
          </a:p>
          <a:p>
            <a:r>
              <a:rPr lang="en-US" altLang="en-US" smtClean="0"/>
              <a:t>to grate — grated</a:t>
            </a:r>
          </a:p>
          <a:p>
            <a:r>
              <a:rPr lang="en-US" altLang="en-US" smtClean="0"/>
              <a:t>to  grill  —  grilled </a:t>
            </a:r>
            <a:endParaRPr lang="sr-Latn-CS" altLang="en-US" smtClean="0"/>
          </a:p>
          <a:p>
            <a:r>
              <a:rPr lang="en-US" altLang="en-US" smtClean="0"/>
              <a:t>to mash — mashed </a:t>
            </a:r>
            <a:endParaRPr lang="sr-Latn-CS" altLang="en-US" smtClean="0"/>
          </a:p>
          <a:p>
            <a:r>
              <a:rPr lang="en-US" altLang="en-US" smtClean="0"/>
              <a:t>to melt — melted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59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mtClean="0"/>
              <a:t>Methods of Cooking</a:t>
            </a:r>
            <a:endParaRPr lang="en-US" alt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/>
              <a:t>to mince — minced </a:t>
            </a:r>
            <a:endParaRPr lang="sr-Latn-CS" altLang="en-US" smtClean="0"/>
          </a:p>
          <a:p>
            <a:r>
              <a:rPr lang="en-US" altLang="en-US" smtClean="0"/>
              <a:t>to poach — poached to roast — roasted </a:t>
            </a:r>
            <a:endParaRPr lang="sr-Latn-CS" altLang="en-US" smtClean="0"/>
          </a:p>
          <a:p>
            <a:r>
              <a:rPr lang="en-US" altLang="en-US" smtClean="0"/>
              <a:t>to saut´e — saut´eed</a:t>
            </a:r>
          </a:p>
          <a:p>
            <a:r>
              <a:rPr lang="en-US" altLang="en-US" smtClean="0"/>
              <a:t>to season — seasoned</a:t>
            </a:r>
          </a:p>
          <a:p>
            <a:r>
              <a:rPr lang="en-US" altLang="en-US" smtClean="0"/>
              <a:t>to scramble</a:t>
            </a:r>
            <a:r>
              <a:rPr lang="sr-Latn-CS" altLang="en-US" smtClean="0"/>
              <a:t> </a:t>
            </a:r>
            <a:r>
              <a:rPr lang="en-US" altLang="en-US" smtClean="0"/>
              <a:t>— scrambled </a:t>
            </a:r>
            <a:endParaRPr lang="sr-Latn-CS" altLang="en-US" smtClean="0"/>
          </a:p>
          <a:p>
            <a:r>
              <a:rPr lang="en-US" altLang="en-US" smtClean="0"/>
              <a:t>to smoke — smoked</a:t>
            </a:r>
          </a:p>
          <a:p>
            <a:endParaRPr lang="en-US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/>
              <a:t>to slice — sliced</a:t>
            </a:r>
          </a:p>
          <a:p>
            <a:r>
              <a:rPr lang="en-US" altLang="en-US" smtClean="0"/>
              <a:t>to sprinkle — sprinkled </a:t>
            </a:r>
            <a:endParaRPr lang="sr-Latn-CS" altLang="en-US" smtClean="0"/>
          </a:p>
          <a:p>
            <a:r>
              <a:rPr lang="en-US" altLang="en-US" smtClean="0"/>
              <a:t>to steam — steamed</a:t>
            </a:r>
          </a:p>
          <a:p>
            <a:r>
              <a:rPr lang="en-US" altLang="en-US" smtClean="0"/>
              <a:t>to stew — stewed </a:t>
            </a:r>
            <a:endParaRPr lang="sr-Latn-CS" altLang="en-US" smtClean="0"/>
          </a:p>
          <a:p>
            <a:r>
              <a:rPr lang="en-US" altLang="en-US" smtClean="0"/>
              <a:t>to stuff — stuffed</a:t>
            </a:r>
          </a:p>
          <a:p>
            <a:r>
              <a:rPr lang="en-US" altLang="en-US" smtClean="0"/>
              <a:t>to whip — whipped</a:t>
            </a:r>
          </a:p>
        </p:txBody>
      </p:sp>
    </p:spTree>
    <p:extLst>
      <p:ext uri="{BB962C8B-B14F-4D97-AF65-F5344CB8AC3E}">
        <p14:creationId xmlns:p14="http://schemas.microsoft.com/office/powerpoint/2010/main" val="425836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Creamed fillet of beef with peppers</a:t>
            </a:r>
          </a:p>
          <a:p>
            <a:r>
              <a:rPr lang="en-US" altLang="en-US" smtClean="0"/>
              <a:t>Thin slices of beef filet, cooked in cream with paprika and thinly sliced red peppers garnished with grilled vegetables</a:t>
            </a:r>
          </a:p>
        </p:txBody>
      </p:sp>
    </p:spTree>
    <p:extLst>
      <p:ext uri="{BB962C8B-B14F-4D97-AF65-F5344CB8AC3E}">
        <p14:creationId xmlns:p14="http://schemas.microsoft.com/office/powerpoint/2010/main" val="28764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r-Latn-CS" altLang="en-US" b="1" smtClean="0"/>
              <a:t>Homemade leek and potato soup</a:t>
            </a:r>
          </a:p>
          <a:p>
            <a:pPr>
              <a:buFontTx/>
              <a:buNone/>
            </a:pPr>
            <a:r>
              <a:rPr lang="sr-Latn-CS" altLang="en-US" smtClean="0"/>
              <a:t>Hot and tasty combination </a:t>
            </a:r>
            <a:r>
              <a:rPr lang="en-US" altLang="en-US" smtClean="0"/>
              <a:t>of </a:t>
            </a:r>
            <a:r>
              <a:rPr lang="en-US" altLang="en-US" b="1" smtClean="0"/>
              <a:t>fresh</a:t>
            </a:r>
            <a:r>
              <a:rPr lang="en-US" altLang="en-US" smtClean="0"/>
              <a:t> </a:t>
            </a:r>
            <a:r>
              <a:rPr lang="en-US" altLang="en-US" u="sng" smtClean="0"/>
              <a:t>leeks</a:t>
            </a:r>
            <a:r>
              <a:rPr lang="en-US" altLang="en-US" smtClean="0"/>
              <a:t> and </a:t>
            </a:r>
            <a:r>
              <a:rPr lang="en-US" altLang="en-US" u="sng" smtClean="0"/>
              <a:t>potato</a:t>
            </a:r>
            <a:r>
              <a:rPr lang="en-US" altLang="en-US" smtClean="0"/>
              <a:t> </a:t>
            </a:r>
            <a:r>
              <a:rPr lang="en-US" altLang="en-US" i="1" smtClean="0"/>
              <a:t>seasoned with fresh herbs</a:t>
            </a:r>
          </a:p>
          <a:p>
            <a:pPr>
              <a:buFontTx/>
              <a:buNone/>
            </a:pPr>
            <a:endParaRPr lang="en-US" altLang="en-US" b="1" smtClean="0"/>
          </a:p>
          <a:p>
            <a:pPr>
              <a:buFontTx/>
              <a:buNone/>
            </a:pPr>
            <a:r>
              <a:rPr lang="en-US" altLang="en-US" b="1" smtClean="0"/>
              <a:t>Creamed fillet of beef with peppers</a:t>
            </a:r>
          </a:p>
          <a:p>
            <a:pPr>
              <a:buFontTx/>
              <a:buNone/>
            </a:pPr>
            <a:r>
              <a:rPr lang="en-US" altLang="en-US" smtClean="0"/>
              <a:t>Thin slices of </a:t>
            </a:r>
            <a:r>
              <a:rPr lang="en-US" altLang="en-US" u="sng" smtClean="0"/>
              <a:t>beef</a:t>
            </a:r>
            <a:r>
              <a:rPr lang="en-US" altLang="en-US" smtClean="0"/>
              <a:t> filet, </a:t>
            </a:r>
            <a:r>
              <a:rPr lang="en-US" altLang="en-US" b="1" smtClean="0"/>
              <a:t>cooked</a:t>
            </a:r>
            <a:r>
              <a:rPr lang="en-US" altLang="en-US" smtClean="0"/>
              <a:t> in cream with paprika and thinly sliced red </a:t>
            </a:r>
            <a:r>
              <a:rPr lang="en-US" altLang="en-US" u="sng" smtClean="0"/>
              <a:t>peppers </a:t>
            </a:r>
            <a:r>
              <a:rPr lang="en-US" altLang="en-US" i="1" smtClean="0"/>
              <a:t>garnished with grilled vegetables</a:t>
            </a:r>
          </a:p>
          <a:p>
            <a:pPr>
              <a:buFontTx/>
              <a:buNone/>
            </a:pPr>
            <a:endParaRPr lang="en-US" altLang="en-US" i="1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948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6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838200"/>
            <a:ext cx="8269288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41835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472</Words>
  <Application>Microsoft Office PowerPoint</Application>
  <PresentationFormat>Widescreen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Description of Dishes</vt:lpstr>
      <vt:lpstr>Description of dishes</vt:lpstr>
      <vt:lpstr>The name of the dish may indicate the method of cooking</vt:lpstr>
      <vt:lpstr>PAST PARTICIPLE</vt:lpstr>
      <vt:lpstr>Methods of Cooking</vt:lpstr>
      <vt:lpstr>Methods of Cooking</vt:lpstr>
      <vt:lpstr>PowerPoint Presentation</vt:lpstr>
      <vt:lpstr>PowerPoint Presentation</vt:lpstr>
      <vt:lpstr>PowerPoint Presentation</vt:lpstr>
      <vt:lpstr>PowerPoint Presentation</vt:lpstr>
      <vt:lpstr>Gibanica</vt:lpstr>
      <vt:lpstr>Meze</vt:lpstr>
      <vt:lpstr>Prebranac</vt:lpstr>
      <vt:lpstr>Esckalope Karadjordje</vt:lpstr>
      <vt:lpstr>Sarma</vt:lpstr>
      <vt:lpstr>Bosnian caserolle </vt:lpstr>
      <vt:lpstr>Sopska salad</vt:lpstr>
      <vt:lpstr>Baklava </vt:lpstr>
      <vt:lpstr>Tufahije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Mihaela</dc:creator>
  <cp:lastModifiedBy>Mihaela</cp:lastModifiedBy>
  <cp:revision>3</cp:revision>
  <dcterms:created xsi:type="dcterms:W3CDTF">2020-03-17T18:21:20Z</dcterms:created>
  <dcterms:modified xsi:type="dcterms:W3CDTF">2020-03-17T18:24:50Z</dcterms:modified>
</cp:coreProperties>
</file>