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2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4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7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2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2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4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9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6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6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57FDC6-391A-433A-A3FB-F11787AA205D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9F755D4-3F30-4FAB-B952-CFF300E54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Job profile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Restaurant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6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duties of a waiter. Complete the following phrases</a:t>
            </a:r>
          </a:p>
          <a:p>
            <a:r>
              <a:rPr lang="en-GB" sz="2400" dirty="0" smtClean="0"/>
              <a:t>1. to explain……on the menu.</a:t>
            </a:r>
          </a:p>
          <a:p>
            <a:r>
              <a:rPr lang="en-GB" sz="2400" dirty="0" smtClean="0"/>
              <a:t>2. to…….water</a:t>
            </a:r>
          </a:p>
          <a:p>
            <a:r>
              <a:rPr lang="en-GB" sz="2400" dirty="0" smtClean="0"/>
              <a:t>3.to …..extra covers</a:t>
            </a:r>
          </a:p>
          <a:p>
            <a:r>
              <a:rPr lang="en-GB" sz="2400" dirty="0" smtClean="0"/>
              <a:t>4.to serve non-alcoholic……to guests</a:t>
            </a:r>
          </a:p>
          <a:p>
            <a:r>
              <a:rPr lang="en-GB" sz="2400" dirty="0" smtClean="0"/>
              <a:t>5.to….food order/drink order</a:t>
            </a:r>
          </a:p>
          <a:p>
            <a:r>
              <a:rPr lang="en-GB" sz="2400" dirty="0" smtClean="0"/>
              <a:t>6.to…..dishes to customers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046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In what order do the following actions appear in the text? Put numbers in the boxes.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He checked table-setting.</a:t>
            </a:r>
          </a:p>
          <a:p>
            <a:r>
              <a:rPr lang="en-GB" sz="2800" dirty="0"/>
              <a:t>He found out who was working the lunch shift.</a:t>
            </a:r>
          </a:p>
          <a:p>
            <a:r>
              <a:rPr lang="en-GB" sz="2800" dirty="0"/>
              <a:t>He described each item on the menu to dining-room staff.</a:t>
            </a:r>
          </a:p>
          <a:p>
            <a:r>
              <a:rPr lang="en-GB" sz="2800" dirty="0"/>
              <a:t>He assigned tables to clients.</a:t>
            </a:r>
          </a:p>
          <a:p>
            <a:r>
              <a:rPr lang="en-GB" sz="2800" dirty="0"/>
              <a:t>He told the staff about the reservations.</a:t>
            </a:r>
          </a:p>
          <a:p>
            <a:r>
              <a:rPr lang="en-GB" sz="2800" dirty="0"/>
              <a:t>He found out about the soup of the day and specials from the kitchen staff.</a:t>
            </a:r>
          </a:p>
          <a:p>
            <a:r>
              <a:rPr lang="en-GB" sz="2800" dirty="0"/>
              <a:t>He wrote each reservation onto the daily sheet.</a:t>
            </a:r>
          </a:p>
          <a:p>
            <a:r>
              <a:rPr lang="en-GB" sz="2800" dirty="0"/>
              <a:t>He inspected busboys.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7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the questions.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829" y="864108"/>
            <a:ext cx="9182502" cy="5120640"/>
          </a:xfrm>
        </p:spPr>
        <p:txBody>
          <a:bodyPr>
            <a:noAutofit/>
          </a:bodyPr>
          <a:lstStyle/>
          <a:p>
            <a:pPr marL="502920" lvl="1" indent="0">
              <a:buNone/>
            </a:pPr>
            <a:r>
              <a:rPr lang="en-GB" sz="2800" dirty="0" smtClean="0"/>
              <a:t>1. What </a:t>
            </a:r>
            <a:r>
              <a:rPr lang="en-GB" sz="2800" dirty="0"/>
              <a:t>information did the RM find: </a:t>
            </a:r>
          </a:p>
          <a:p>
            <a:pPr marL="502920" lvl="1" indent="0">
              <a:buNone/>
            </a:pPr>
            <a:r>
              <a:rPr lang="en-GB" sz="2800" dirty="0" smtClean="0"/>
              <a:t>	-on </a:t>
            </a:r>
            <a:r>
              <a:rPr lang="en-GB" sz="2800" dirty="0"/>
              <a:t>the bulletin board</a:t>
            </a:r>
            <a:r>
              <a:rPr lang="en-GB" sz="2800" dirty="0" smtClean="0"/>
              <a:t>?</a:t>
            </a:r>
            <a:endParaRPr lang="en-GB" sz="2800" dirty="0"/>
          </a:p>
          <a:p>
            <a:pPr marL="960120" lvl="2" indent="0">
              <a:buNone/>
            </a:pPr>
            <a:r>
              <a:rPr lang="en-GB" sz="2800" dirty="0" smtClean="0"/>
              <a:t>-in </a:t>
            </a:r>
            <a:r>
              <a:rPr lang="en-GB" sz="2800" dirty="0"/>
              <a:t>the blue ledger on the maître d’s table</a:t>
            </a:r>
            <a:r>
              <a:rPr lang="en-GB" sz="2800" dirty="0" smtClean="0"/>
              <a:t>?</a:t>
            </a:r>
            <a:endParaRPr lang="en-GB" sz="2800" dirty="0"/>
          </a:p>
          <a:p>
            <a:pPr marL="960120" lvl="2" indent="0">
              <a:buNone/>
            </a:pPr>
            <a:r>
              <a:rPr lang="en-GB" sz="2800" dirty="0" smtClean="0"/>
              <a:t>-in </a:t>
            </a:r>
            <a:r>
              <a:rPr lang="en-GB" sz="2800" dirty="0"/>
              <a:t>the </a:t>
            </a:r>
            <a:r>
              <a:rPr lang="en-GB" sz="2800" dirty="0" smtClean="0"/>
              <a:t>kitchen?</a:t>
            </a:r>
          </a:p>
          <a:p>
            <a:pPr marL="502920" lvl="1" indent="0">
              <a:buNone/>
            </a:pPr>
            <a:r>
              <a:rPr lang="en-GB" sz="2800" dirty="0" smtClean="0"/>
              <a:t>2. Into how many stations was the restaurant divided?</a:t>
            </a:r>
          </a:p>
          <a:p>
            <a:pPr marL="502920" lvl="1" indent="0">
              <a:buNone/>
            </a:pPr>
            <a:r>
              <a:rPr lang="en-GB" sz="2800" dirty="0" smtClean="0"/>
              <a:t>3. How </a:t>
            </a:r>
            <a:r>
              <a:rPr lang="en-GB" sz="2800" dirty="0"/>
              <a:t>many employees were engaged at each station? What were the main jobs in the restaurant</a:t>
            </a:r>
            <a:r>
              <a:rPr lang="en-GB" sz="2800" dirty="0" smtClean="0"/>
              <a:t>?</a:t>
            </a:r>
            <a:endParaRPr lang="en-GB" sz="2800" dirty="0"/>
          </a:p>
          <a:p>
            <a:pPr marL="502920" lvl="1" indent="0">
              <a:buNone/>
            </a:pPr>
            <a:r>
              <a:rPr lang="en-GB" sz="2800" dirty="0" smtClean="0"/>
              <a:t>4. What </a:t>
            </a:r>
            <a:r>
              <a:rPr lang="en-GB" sz="2800" dirty="0"/>
              <a:t>were his rules of assigning tables to clients?</a:t>
            </a:r>
          </a:p>
          <a:p>
            <a:pPr marL="502920" lvl="1" indent="0">
              <a:buNone/>
            </a:pPr>
            <a:r>
              <a:rPr lang="en-GB" sz="2800" dirty="0" smtClean="0"/>
              <a:t>5. Why </a:t>
            </a:r>
            <a:r>
              <a:rPr lang="en-GB" sz="2800" dirty="0"/>
              <a:t>did RM explain each item on the menu to the staff</a:t>
            </a:r>
            <a:r>
              <a:rPr lang="en-GB" sz="2800" dirty="0" smtClean="0"/>
              <a:t>?</a:t>
            </a:r>
            <a:endParaRPr lang="en-GB" sz="2800" dirty="0"/>
          </a:p>
          <a:p>
            <a:pPr marL="502920" lvl="1" indent="0">
              <a:buNone/>
            </a:pPr>
            <a:r>
              <a:rPr lang="en-GB" sz="2800" dirty="0" smtClean="0"/>
              <a:t>6. What </a:t>
            </a:r>
            <a:r>
              <a:rPr lang="en-GB" sz="2800" dirty="0"/>
              <a:t>instructions did RM give to: </a:t>
            </a:r>
            <a:endParaRPr lang="en-GB" sz="2800" dirty="0" smtClean="0"/>
          </a:p>
          <a:p>
            <a:pPr marL="502920" lvl="1" indent="0">
              <a:buNone/>
            </a:pPr>
            <a:r>
              <a:rPr lang="en-GB" sz="2800" dirty="0" smtClean="0"/>
              <a:t> </a:t>
            </a:r>
            <a:r>
              <a:rPr lang="en-GB" sz="2800" dirty="0"/>
              <a:t>dessert </a:t>
            </a:r>
            <a:r>
              <a:rPr lang="en-GB" sz="2800" dirty="0" smtClean="0"/>
              <a:t>waiter?/anyone </a:t>
            </a:r>
            <a:r>
              <a:rPr lang="en-GB" sz="2800" dirty="0"/>
              <a:t>who answers the </a:t>
            </a:r>
            <a:r>
              <a:rPr lang="en-GB" sz="2800" dirty="0" smtClean="0"/>
              <a:t>phone?/waiters?</a:t>
            </a:r>
            <a:endParaRPr lang="en-GB" sz="2800" dirty="0"/>
          </a:p>
          <a:p>
            <a:pPr marL="502920" lvl="1" indent="0">
              <a:buNone/>
            </a:pPr>
            <a:r>
              <a:rPr lang="en-GB" sz="2800" dirty="0" smtClean="0"/>
              <a:t>7. What </a:t>
            </a:r>
            <a:r>
              <a:rPr lang="en-GB" sz="2800" dirty="0"/>
              <a:t>are the basic duties of a restaurant manager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155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text find words for the following descriptions: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a. one of the periods during each day and night when workers are at work </a:t>
            </a:r>
          </a:p>
          <a:p>
            <a:r>
              <a:rPr lang="en-GB" sz="2800" dirty="0"/>
              <a:t>b. a board on the wall that you put information or pictures on </a:t>
            </a:r>
          </a:p>
          <a:p>
            <a:r>
              <a:rPr lang="en-GB" sz="2800" dirty="0"/>
              <a:t>c. a single thing, especially part of a list, group or </a:t>
            </a:r>
            <a:r>
              <a:rPr lang="en-GB" sz="2800" dirty="0" smtClean="0"/>
              <a:t>set</a:t>
            </a:r>
            <a:endParaRPr lang="en-GB" sz="2800" dirty="0"/>
          </a:p>
          <a:p>
            <a:r>
              <a:rPr lang="en-GB" sz="2800" dirty="0"/>
              <a:t>d. a section of dining-room served by one waiter or a group of waiters </a:t>
            </a:r>
          </a:p>
          <a:p>
            <a:r>
              <a:rPr lang="en-GB" sz="2800" dirty="0"/>
              <a:t>e. the people who work for an organization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97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the sentences. Use nouns denoting guests, jobs, dishes, courses, etc.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1. The barmen knows all his………..by name.</a:t>
            </a:r>
          </a:p>
          <a:p>
            <a:r>
              <a:rPr lang="en-GB" sz="3200" dirty="0" smtClean="0"/>
              <a:t>2.The waiter refused to clear the table, he said it wasn’t his…….</a:t>
            </a:r>
          </a:p>
          <a:p>
            <a:r>
              <a:rPr lang="en-GB" sz="3200" dirty="0" smtClean="0"/>
              <a:t>3.Without looking into the menu we ordered….and grilled fish.</a:t>
            </a:r>
          </a:p>
          <a:p>
            <a:r>
              <a:rPr lang="en-GB" sz="3200" dirty="0" smtClean="0"/>
              <a:t>4.There’s ice-cream for…….</a:t>
            </a:r>
          </a:p>
          <a:p>
            <a:r>
              <a:rPr lang="en-GB" sz="3200" dirty="0" smtClean="0"/>
              <a:t>5.Our </a:t>
            </a:r>
            <a:r>
              <a:rPr lang="en-GB" sz="3200" dirty="0" err="1" smtClean="0"/>
              <a:t>maitre</a:t>
            </a:r>
            <a:r>
              <a:rPr lang="en-GB" sz="3200" dirty="0" smtClean="0"/>
              <a:t> d’ started his career as a………at the age of 16.</a:t>
            </a:r>
          </a:p>
          <a:p>
            <a:r>
              <a:rPr lang="en-GB" sz="3200" dirty="0" smtClean="0"/>
              <a:t>6.The hotel regular clients often asked for dishes that were not on the …….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800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7. the staff knew the lady well. She had been a …….at the hotel for years.</a:t>
            </a:r>
          </a:p>
          <a:p>
            <a:r>
              <a:rPr lang="en-GB" sz="3200" dirty="0" smtClean="0"/>
              <a:t>8.The waiters should be familiar with the……they are selling</a:t>
            </a:r>
          </a:p>
          <a:p>
            <a:r>
              <a:rPr lang="en-GB" sz="3200" dirty="0" smtClean="0"/>
              <a:t>9.The menu was not exactly the same every day. There was a daily and 6……. New dishes each week.</a:t>
            </a:r>
          </a:p>
          <a:p>
            <a:r>
              <a:rPr lang="en-GB" sz="3200" dirty="0" smtClean="0"/>
              <a:t>10. I usually work at night……,which is from 10 at night </a:t>
            </a:r>
            <a:r>
              <a:rPr lang="en-GB" sz="3200" dirty="0" err="1" smtClean="0"/>
              <a:t>til</a:t>
            </a:r>
            <a:r>
              <a:rPr lang="en-GB" sz="3200" dirty="0" smtClean="0"/>
              <a:t> 6 in the morning.</a:t>
            </a:r>
          </a:p>
          <a:p>
            <a:r>
              <a:rPr lang="en-GB" sz="3200" dirty="0" smtClean="0"/>
              <a:t>11. Today’s…….is roast lamb.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746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 want + </a:t>
            </a:r>
            <a:r>
              <a:rPr lang="en-GB" dirty="0" err="1" smtClean="0"/>
              <a:t>sb</a:t>
            </a:r>
            <a:r>
              <a:rPr lang="en-GB" dirty="0" smtClean="0"/>
              <a:t>/</a:t>
            </a:r>
            <a:r>
              <a:rPr lang="en-GB" dirty="0" err="1" smtClean="0"/>
              <a:t>you,me,him</a:t>
            </a:r>
            <a:r>
              <a:rPr lang="en-GB" dirty="0" smtClean="0"/>
              <a:t> etc. + to do </a:t>
            </a:r>
            <a:r>
              <a:rPr lang="en-GB" dirty="0" err="1" smtClean="0"/>
              <a:t>sth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9848" y="4686288"/>
            <a:ext cx="8525249" cy="914400"/>
          </a:xfrm>
        </p:spPr>
        <p:txBody>
          <a:bodyPr>
            <a:noAutofit/>
          </a:bodyPr>
          <a:lstStyle/>
          <a:p>
            <a:r>
              <a:rPr lang="en-GB" sz="3200" dirty="0" smtClean="0"/>
              <a:t>I want you to call the housekeeping department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3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930" y="1123837"/>
            <a:ext cx="7905637" cy="5120640"/>
          </a:xfrm>
        </p:spPr>
        <p:txBody>
          <a:bodyPr>
            <a:normAutofit/>
          </a:bodyPr>
          <a:lstStyle/>
          <a:p>
            <a:r>
              <a:rPr lang="en-GB" sz="2400" dirty="0"/>
              <a:t>(You must clear the table.) I </a:t>
            </a:r>
            <a:r>
              <a:rPr lang="en-GB" sz="2400" dirty="0" smtClean="0"/>
              <a:t>want….</a:t>
            </a:r>
          </a:p>
          <a:p>
            <a:r>
              <a:rPr lang="en-GB" sz="2400" dirty="0"/>
              <a:t>(Shall I answer the phone?) Do you want me</a:t>
            </a:r>
          </a:p>
          <a:p>
            <a:r>
              <a:rPr lang="en-GB" sz="2400" dirty="0"/>
              <a:t>(Straighten the napkins!) I </a:t>
            </a:r>
            <a:r>
              <a:rPr lang="en-GB" sz="2400" dirty="0" smtClean="0"/>
              <a:t>want….</a:t>
            </a:r>
          </a:p>
          <a:p>
            <a:r>
              <a:rPr lang="en-GB" sz="2400" dirty="0"/>
              <a:t>(Shall I bring a clean table cloth?) Do </a:t>
            </a:r>
            <a:r>
              <a:rPr lang="en-GB" sz="2400" dirty="0" smtClean="0"/>
              <a:t>you…</a:t>
            </a:r>
          </a:p>
          <a:p>
            <a:r>
              <a:rPr lang="en-GB" sz="2400" dirty="0"/>
              <a:t>(Assign the tables to clients.) I </a:t>
            </a:r>
            <a:r>
              <a:rPr lang="en-GB" sz="2400" dirty="0" smtClean="0"/>
              <a:t>want….</a:t>
            </a:r>
          </a:p>
          <a:p>
            <a:r>
              <a:rPr lang="en-GB" sz="2400" dirty="0"/>
              <a:t>(Don’t stand around.) I don’t </a:t>
            </a:r>
            <a:r>
              <a:rPr lang="en-GB" sz="2400" dirty="0" smtClean="0"/>
              <a:t>want….</a:t>
            </a:r>
          </a:p>
          <a:p>
            <a:r>
              <a:rPr lang="en-GB" sz="2400" dirty="0"/>
              <a:t>(Clear the stations</a:t>
            </a:r>
            <a:r>
              <a:rPr lang="en-GB" sz="2400" dirty="0" smtClean="0"/>
              <a:t>.)….</a:t>
            </a:r>
          </a:p>
          <a:p>
            <a:r>
              <a:rPr lang="en-GB" sz="2400" dirty="0"/>
              <a:t>(Don’t argue with customers</a:t>
            </a:r>
            <a:r>
              <a:rPr lang="en-GB" sz="2400" dirty="0" smtClean="0"/>
              <a:t>.)….</a:t>
            </a:r>
          </a:p>
          <a:p>
            <a:r>
              <a:rPr lang="en-GB" sz="2400" dirty="0"/>
              <a:t>(Shall I copy each reservation onto the daily sheet</a:t>
            </a:r>
            <a:r>
              <a:rPr lang="en-GB" sz="2400" dirty="0" smtClean="0"/>
              <a:t>?)….</a:t>
            </a:r>
          </a:p>
          <a:p>
            <a:r>
              <a:rPr lang="en-GB" sz="2400" dirty="0"/>
              <a:t>(You must handle this delicate problem carefully</a:t>
            </a:r>
            <a:r>
              <a:rPr lang="en-GB" sz="2400" dirty="0" smtClean="0"/>
              <a:t>.)….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Sandwich maker/busser/carver/maintenance worker/waiter/</a:t>
            </a:r>
            <a:r>
              <a:rPr lang="en-GB" dirty="0" err="1" smtClean="0"/>
              <a:t>maitre</a:t>
            </a:r>
            <a:r>
              <a:rPr lang="en-GB" dirty="0" smtClean="0"/>
              <a:t> d/sommelier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1. welcomes the guests to the restaurant, deals with complaints, gives orders to waiters</a:t>
            </a:r>
          </a:p>
          <a:p>
            <a:r>
              <a:rPr lang="en-GB" sz="2400" dirty="0" smtClean="0"/>
              <a:t>2.serves </a:t>
            </a:r>
            <a:r>
              <a:rPr lang="en-GB" sz="2400" dirty="0" smtClean="0"/>
              <a:t>customers: takes </a:t>
            </a:r>
            <a:r>
              <a:rPr lang="en-GB" sz="2400" dirty="0" smtClean="0"/>
              <a:t>orders, brings food</a:t>
            </a:r>
          </a:p>
          <a:p>
            <a:r>
              <a:rPr lang="en-GB" sz="2400" dirty="0" smtClean="0"/>
              <a:t>3.makes sandwiches, but is also involved in preparing fillings and dressings….</a:t>
            </a:r>
          </a:p>
          <a:p>
            <a:r>
              <a:rPr lang="en-GB" sz="2400" dirty="0" smtClean="0"/>
              <a:t>4.takes drink orders, advises on wine, serves wine.</a:t>
            </a:r>
          </a:p>
          <a:p>
            <a:r>
              <a:rPr lang="en-GB" sz="2400" dirty="0" smtClean="0"/>
              <a:t>5.sets and clears the table</a:t>
            </a:r>
          </a:p>
          <a:p>
            <a:r>
              <a:rPr lang="en-GB" sz="2400" dirty="0" smtClean="0"/>
              <a:t>6.carves a large piece of meat into smaller pieces</a:t>
            </a:r>
          </a:p>
          <a:p>
            <a:r>
              <a:rPr lang="en-GB" sz="2400" dirty="0" smtClean="0"/>
              <a:t>7. these are kitchen porters, dish washers, and pot washers….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579742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56</TotalTime>
  <Words>585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Job profile</vt:lpstr>
      <vt:lpstr>In what order do the following actions appear in the text? Put numbers in the boxes.   </vt:lpstr>
      <vt:lpstr>Answer the questions. </vt:lpstr>
      <vt:lpstr>In the text find words for the following descriptions: </vt:lpstr>
      <vt:lpstr>Complete the sentences. Use nouns denoting guests, jobs, dishes, courses, etc. </vt:lpstr>
      <vt:lpstr>PowerPoint Presentation</vt:lpstr>
      <vt:lpstr>I want + sb/you,me,him etc. + to do sth</vt:lpstr>
      <vt:lpstr>PowerPoint Presentation</vt:lpstr>
      <vt:lpstr>Sandwich maker/busser/carver/maintenance worker/waiter/maitre d/sommelier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profile</dc:title>
  <dc:creator>HP Envy</dc:creator>
  <cp:lastModifiedBy>Author</cp:lastModifiedBy>
  <cp:revision>14</cp:revision>
  <dcterms:created xsi:type="dcterms:W3CDTF">2022-01-11T14:01:01Z</dcterms:created>
  <dcterms:modified xsi:type="dcterms:W3CDTF">2023-03-17T09:57:01Z</dcterms:modified>
</cp:coreProperties>
</file>