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96" r:id="rId1"/>
  </p:sldMasterIdLst>
  <p:notesMasterIdLst>
    <p:notesMasterId r:id="rId14"/>
  </p:notesMasterIdLst>
  <p:sldIdLst>
    <p:sldId id="281" r:id="rId2"/>
    <p:sldId id="282" r:id="rId3"/>
    <p:sldId id="283" r:id="rId4"/>
    <p:sldId id="284" r:id="rId5"/>
    <p:sldId id="285" r:id="rId6"/>
    <p:sldId id="286" r:id="rId7"/>
    <p:sldId id="287" r:id="rId8"/>
    <p:sldId id="288" r:id="rId9"/>
    <p:sldId id="289" r:id="rId10"/>
    <p:sldId id="290" r:id="rId11"/>
    <p:sldId id="291" r:id="rId12"/>
    <p:sldId id="292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9197" autoAdjust="0"/>
  </p:normalViewPr>
  <p:slideViewPr>
    <p:cSldViewPr>
      <p:cViewPr>
        <p:scale>
          <a:sx n="82" d="100"/>
          <a:sy n="82" d="100"/>
        </p:scale>
        <p:origin x="-1014" y="-2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B004C3B-D40C-46E6-B26A-9E54C369379C}" type="datetimeFigureOut">
              <a:rPr lang="en-US" smtClean="0"/>
              <a:pPr/>
              <a:t>3/5/2020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8F73222-FB21-49EB-89BD-BA873A649D2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36955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3/5/2020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Oval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al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3/5/2020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Oval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al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3/5/2020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Content Placeholder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2" name="Content Placeholder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3/5/2020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endParaRPr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Content Placeholder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6" name="Content Placeholder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Oval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Oval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3" name="Title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3/5/2020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3/5/2020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Rectangle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Content Placeholder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Oval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al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traight Connector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Oval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Oval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3/5/2020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3/5/2020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Oval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al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40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3317" name="Picture 5" descr="http://upload.wikimedia.org/wikipedia/commons/4/43/STUDENICA_MONASTERY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19600" y="2438400"/>
            <a:ext cx="4549972" cy="3124200"/>
          </a:xfrm>
          <a:prstGeom prst="rect">
            <a:avLst/>
          </a:prstGeom>
          <a:noFill/>
        </p:spPr>
      </p:pic>
      <p:pic>
        <p:nvPicPr>
          <p:cNvPr id="13319" name="Picture 7" descr="http://upload.wikimedia.org/wikipedia/commons/4/4c/Pan%C4%8Di%C4%87ev_vrh_during_winter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2400" y="2438400"/>
            <a:ext cx="4165599" cy="3124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73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4472" y="0"/>
            <a:ext cx="9109527" cy="640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75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"/>
            <a:ext cx="9144000" cy="63273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577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6135" cy="632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539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40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56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6532"/>
            <a:ext cx="9079460" cy="63842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58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3919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61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0"/>
            <a:ext cx="9144000" cy="640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63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37468"/>
            <a:ext cx="9080255" cy="6363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65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709" y="0"/>
            <a:ext cx="9116291" cy="640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68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0"/>
            <a:ext cx="9144000" cy="640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70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7806"/>
            <a:ext cx="9093693" cy="64848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vic">
  <a:themeElements>
    <a:clrScheme name="Civic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Civic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Civic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Civic</Template>
  <TotalTime>1011</TotalTime>
  <Words>0</Words>
  <Application>Microsoft Office PowerPoint</Application>
  <PresentationFormat>On-screen Show (4:3)</PresentationFormat>
  <Paragraphs>0</Paragraphs>
  <Slides>12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Civic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pc</dc:creator>
  <cp:lastModifiedBy>VHS</cp:lastModifiedBy>
  <cp:revision>109</cp:revision>
  <dcterms:created xsi:type="dcterms:W3CDTF">2006-08-16T00:00:00Z</dcterms:created>
  <dcterms:modified xsi:type="dcterms:W3CDTF">2020-03-05T10:29:21Z</dcterms:modified>
</cp:coreProperties>
</file>