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81" r:id="rId7"/>
    <p:sldId id="260" r:id="rId8"/>
    <p:sldId id="282" r:id="rId9"/>
    <p:sldId id="262" r:id="rId10"/>
    <p:sldId id="265" r:id="rId11"/>
    <p:sldId id="266" r:id="rId12"/>
    <p:sldId id="272" r:id="rId13"/>
    <p:sldId id="275" r:id="rId14"/>
    <p:sldId id="274" r:id="rId15"/>
    <p:sldId id="273" r:id="rId16"/>
    <p:sldId id="276" r:id="rId17"/>
    <p:sldId id="267" r:id="rId18"/>
    <p:sldId id="268" r:id="rId19"/>
    <p:sldId id="288" r:id="rId20"/>
    <p:sldId id="289" r:id="rId21"/>
    <p:sldId id="269" r:id="rId22"/>
    <p:sldId id="270" r:id="rId23"/>
    <p:sldId id="271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Hidrografski objekti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3581400" cy="2514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R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Višestruki značaj vode:</a:t>
            </a:r>
          </a:p>
          <a:p>
            <a:pPr algn="l"/>
            <a:endParaRPr lang="sr-Latn-R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Latn-R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-prve civilizacije nastale na </a:t>
            </a:r>
          </a:p>
          <a:p>
            <a:pPr algn="l"/>
            <a:r>
              <a:rPr lang="sr-Latn-R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obalama  reka;</a:t>
            </a:r>
          </a:p>
          <a:p>
            <a:pPr algn="l"/>
            <a:r>
              <a:rPr lang="sr-Latn-R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-neophodan element;</a:t>
            </a:r>
          </a:p>
          <a:p>
            <a:pPr algn="l"/>
            <a:r>
              <a:rPr lang="sr-Latn-R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-pokriva ¾ površine Zemlje. </a:t>
            </a:r>
          </a:p>
          <a:p>
            <a:pPr algn="l"/>
            <a:r>
              <a:rPr lang="sr-Latn-R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-turizam.</a:t>
            </a:r>
          </a:p>
          <a:p>
            <a:pPr algn="l"/>
            <a:endParaRPr lang="sr-Latn-R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Najveći značaj vode za turistička kretanja odnosi se na mogućnosti razvoja različitih sportova: plivanje, veslanje, ribolov i sl. kao i naglašenu saobraćajnu funkciju vode.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SC-Splendid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00200"/>
            <a:ext cx="4038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31242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Klasifikacija kvaliteta vode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Screenshot_4.png"/>
          <p:cNvPicPr>
            <a:picLocks noChangeAspect="1"/>
          </p:cNvPicPr>
          <p:nvPr/>
        </p:nvPicPr>
        <p:blipFill>
          <a:blip r:embed="rId2"/>
          <a:srcRect l="1061" r="1340" b="1937"/>
          <a:stretch>
            <a:fillRect/>
          </a:stretch>
        </p:blipFill>
        <p:spPr>
          <a:xfrm>
            <a:off x="990600" y="1752600"/>
            <a:ext cx="7162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Jezera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6200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Prema poreklu, jezera se dele na:</a:t>
            </a: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-prirodna;</a:t>
            </a: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-veštačka.</a:t>
            </a:r>
          </a:p>
          <a:p>
            <a:pPr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Prema načinu postanka basena prirodnih jezera u Srbiji su:  </a:t>
            </a: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eoloskog, rečnog, ledničkog i urvinskog porekla.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ajkalsko-jezero-2.jpg"/>
          <p:cNvPicPr>
            <a:picLocks noChangeAspect="1"/>
          </p:cNvPicPr>
          <p:nvPr/>
        </p:nvPicPr>
        <p:blipFill>
          <a:blip r:embed="rId2"/>
          <a:srcRect l="34286"/>
          <a:stretch>
            <a:fillRect/>
          </a:stretch>
        </p:blipFill>
        <p:spPr>
          <a:xfrm>
            <a:off x="4724400" y="3200400"/>
            <a:ext cx="36576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00400"/>
            <a:ext cx="3733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752600" y="579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Kaspijsko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791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Baltičko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Jezera eolskog porekla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Najveće jezero u Crbiji je Palićko, koje je eolskog (deflacionog) porekla. Nastalo radom vetra kao i Ludoško.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alic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3657600" cy="244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90800"/>
            <a:ext cx="3585230" cy="240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5029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Palićko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105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Ludoško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Jezera rečnog porekla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685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r-Latn-RS" sz="2000" dirty="0" smtClean="0"/>
              <a:t>    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 napuštenim meandrima reka ispunjena vodom mogu se formirati rečna jezera.Najpoznatija ovog tipa su Obedska bara i Rusanda.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257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Obedska bara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257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Rusanda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anja_rusanda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743200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obedska-bara-660x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43200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Jezera ledničkog porekla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U visokoplaninskim predelima Srbije postoji veći broj ledničkih jezera koja se prostiru iznad 1 800m nadmorske visine.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3585230" cy="240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5257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Đeravičko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257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Livadičko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livadic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3200"/>
            <a:ext cx="37338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43200"/>
            <a:ext cx="3657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Jezera urvinskog porekla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Klizanjem zemljišta nastaju udubljenja u koja se sliva voda i stvara urvinska jezera. Tako je 1963 godine vlažna stenovita masa skliznula i pregradila dolinu Visočice. Tada je počelo da se stvara jezero uzvodni od ove zemljane brane. 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Mnogo starije po načinu postanka je Oblačinsko jezero kod Prokuplkja.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410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Visočica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4102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Oblačinsko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blacinsko_jezer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971800"/>
            <a:ext cx="3581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55b71218-a930-40a7-bf4d-68a70a0a0a64-jezero-718x4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1800"/>
            <a:ext cx="3733800" cy="23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Veštačka jezera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U Srbiji ima nauporedivo više veštačkih nego prirodnih jezera. Neka od njih su Đerdapsko, Zvorničko, Perućarčko, Zlatarsko.</a:t>
            </a:r>
          </a:p>
          <a:p>
            <a:pPr algn="just"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Uloga veštačkih jezera ogleda se u:</a:t>
            </a:r>
          </a:p>
          <a:p>
            <a:pPr algn="just"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-proizvodnji električne energije;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-vodosnadbevanju naselja;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-vodosnadbevanju industrije;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-navodnjavanju obradivih površina;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-privrednom ribolovu;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-turizmu i rekreaciji.</a:t>
            </a:r>
          </a:p>
        </p:txBody>
      </p:sp>
      <p:pic>
        <p:nvPicPr>
          <p:cNvPr id="5" name="Picture 4" descr="c491erd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200"/>
            <a:ext cx="3886200" cy="296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5334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Đerdapsko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Močvare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dirty="0" smtClean="0">
                <a:latin typeface="Times New Roman" pitchFamily="18" charset="0"/>
              </a:rPr>
              <a:t>     </a:t>
            </a:r>
            <a:r>
              <a:rPr lang="hr-HR" sz="2000" dirty="0" smtClean="0">
                <a:latin typeface="Times New Roman" pitchFamily="18" charset="0"/>
              </a:rPr>
              <a:t>Močvare se najčešće nalaze u riječnim nizinama ili uz jezera, odnosno u reljefnim depresijama s intenzivnom vegetacijom.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Ključni činioci od kojih će zavisiti turistička valorizacija močvara odnose se na tursitčko-geografski položaj, veličinu močvarno područja, stepen atraktivnosti prirodno-ekoloških vrednosti, kao i izgrađenosti infrastrukture.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ANTA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200400"/>
            <a:ext cx="3505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5562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Pantanal  (Brazil)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rvena-polja-u-Kini-slika-2-505x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00400"/>
            <a:ext cx="3636370" cy="236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5562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Crvena plaža (Kina)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921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Reke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1981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Veći rekreativni značaj imaju reke koje se nalaze u suptropskim i umereno geografskim širinama – najnaseljenijim oblastima zemlje. 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Tu spadaju Volga, Dunav, Rajna, Rona, Odra, Dnjepar, Sava, Tisa, i dr.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esna_River_in_Chernih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743200"/>
            <a:ext cx="3540760" cy="263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unav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743200"/>
            <a:ext cx="3657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5410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Dunav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410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Dnjepar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sr-Latn-RS" smtClean="0"/>
              <a:t>Klase kvaliteta rečne i jezerske vode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Klasa I: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Čiste vode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Mogu se koristiti za javne svrhe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Bogata kiseonikom i pogoduju zivotu najplemenitijih riba.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  <p:sp>
        <p:nvSpPr>
          <p:cNvPr id="37892" name="Content Placeholder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sr-Latn-RS" smtClean="0"/>
              <a:t>Klasa II:</a:t>
            </a:r>
          </a:p>
          <a:p>
            <a:pPr>
              <a:buFontTx/>
              <a:buChar char="-"/>
            </a:pPr>
            <a:r>
              <a:rPr lang="sr-Latn-RS" smtClean="0"/>
              <a:t>Pogodne za kupališni turizam</a:t>
            </a:r>
          </a:p>
          <a:p>
            <a:pPr>
              <a:buFontTx/>
              <a:buChar char="-"/>
            </a:pPr>
            <a:r>
              <a:rPr lang="sr-Latn-RS" smtClean="0"/>
              <a:t>Uz odredjene kondicioniranje moze sluziti za javne svrhe.</a:t>
            </a:r>
          </a:p>
        </p:txBody>
      </p:sp>
    </p:spTree>
    <p:extLst>
      <p:ext uri="{BB962C8B-B14F-4D97-AF65-F5344CB8AC3E}">
        <p14:creationId xmlns:p14="http://schemas.microsoft.com/office/powerpoint/2010/main" val="24522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229600" cy="182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Sve vode mogu se podeliti na:</a:t>
            </a: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-mora i okeane;</a:t>
            </a: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-kopnene vode (reke, jezera, lednike i podzemne vode.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Rekreativno dejstvo vode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– povećanje mišićnog tonusa i poboljšanje telesne kondicije. </a:t>
            </a:r>
          </a:p>
          <a:p>
            <a:pPr algn="just"/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Saobraćajna uloga vode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– maksimalan konfor saobraćajnih sredstavakao i mogućnost prevoza i povezivanje hidrografskih motiva.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iving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657600"/>
            <a:ext cx="34544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nationalparkuna_144827412313280378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657600"/>
            <a:ext cx="3539613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endParaRPr lang="sr-Latn-RS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r>
              <a:rPr lang="sr-Latn-RS" smtClean="0"/>
              <a:t>Klasa III</a:t>
            </a:r>
          </a:p>
          <a:p>
            <a:pPr>
              <a:buFontTx/>
              <a:buChar char="-"/>
            </a:pPr>
            <a:r>
              <a:rPr lang="sr-Latn-RS" smtClean="0"/>
              <a:t>Pogodne za navodnjavanje , industriju i uredjenje saranskih ribnjaka.</a:t>
            </a:r>
          </a:p>
          <a:p>
            <a:pPr>
              <a:buFontTx/>
              <a:buChar char="-"/>
            </a:pPr>
            <a:r>
              <a:rPr lang="sr-Latn-RS" smtClean="0"/>
              <a:t>Zagadjena voda, na rekama u razvijenim industrijskim i gusto naseljenim zemljama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Klasa IV: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Zagadjene preko dozvoljene granice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Neupotrebljive , sem za plovidbu i proizvodnju električne energije.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8389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Lednici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25907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Odlikuju se kuriozitetnim atributima te najveći turistički značaj i popularnost imaju lednici Alpa i Islanda. U naposećenije alpske lednike spadaju Aleč, Gorner, Pasterce i sl. </a:t>
            </a: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                         Prema obliku razlikujemo dva tipa lednika:</a:t>
            </a: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  -dolinski (Alpi, Himalaji);                  -regionalni (Grenland, Antartik).</a:t>
            </a: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lec_najveci_lednik_Evrope_i_nalepsi_predeo_Alpa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365760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5486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Aleč (Alpi)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572695436dd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971800"/>
            <a:ext cx="3656887" cy="243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38800" y="5410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Gorner - Švajcarska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921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Gejziri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2133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Turistička atraktivnbost gejzira se prevashodno vezuje za kuriozitetne elemente, ali se praksi dešava da gejziri pojačaju vrednost otalih turističkih motiva u okruženju. 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Najpoznatiji gejziri su na Islandu, Novom Zelandu i Nacionalnom parku Jelouston u SAD-u.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lina-gejzir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971800"/>
            <a:ext cx="3581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gejziri-i-vreli-izvori-jeloustona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971800"/>
            <a:ext cx="3505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5562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Jelouston (SAD)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562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Dolina gejzira (Rusija)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Termomineralni izvori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772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Kako i sam naziv kaže, termomineralne vode su tople (T najmenje iznosu 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C) i sadrže rastvorene soli i gasove (najmanje 1 gram rastvorenih soli u jednom litru vode).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	Vrednosti prirodnih termomineralnih izvora vekovima su poznate i oduvek su privlačile brojne posetioce. To je u razlog da se mesta pored termomineralnih izvora tretiraju kao najstarija turistička mesta –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banje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 descr="most-ljuba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3581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alic-font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352800"/>
            <a:ext cx="3581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5715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Vrnjačka banja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715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Palićka banja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 smtClean="0">
                <a:latin typeface="+mn-lt"/>
              </a:rPr>
              <a:t>Termomineralni izvori</a:t>
            </a:r>
            <a:endParaRPr lang="sr-Latn-R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Osnova razvoja banjskog i zdravstvenog turizma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Izvori termomineralne, mineralne, gasne i radioaktivne vode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Prema temperaturi: hladne ili akrotogene i tople ili akrototerme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299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 smtClean="0">
                <a:latin typeface="+mn-lt"/>
              </a:rPr>
              <a:t>Tople mineralne vode</a:t>
            </a:r>
            <a:endParaRPr lang="sr-Latn-R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Hipotermalne od 20 do 34 stepeni C.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Homotermalne od 34 do 38 stepeni C.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Hipertermalne preko 38 stepeni C.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7149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Klasifikacija po Marku Leku</a:t>
            </a:r>
            <a:endParaRPr lang="sr-Latn-RS" sz="4000" dirty="0">
              <a:solidFill>
                <a:schemeClr val="accent3">
                  <a:shade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3200" dirty="0" smtClean="0"/>
              <a:t>Hladne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3200" dirty="0" smtClean="0"/>
              <a:t>Tople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3200" dirty="0" smtClean="0"/>
              <a:t>Kisele vode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3200" dirty="0" smtClean="0"/>
              <a:t>Alkalne vode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3200" dirty="0" smtClean="0"/>
              <a:t>Zemno – alkalne vode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  <p:sp>
        <p:nvSpPr>
          <p:cNvPr id="33796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algn="ctr"/>
            <a:r>
              <a:rPr lang="sr-Latn-RS" sz="2800" smtClean="0"/>
              <a:t>Slane ili murijatične</a:t>
            </a:r>
          </a:p>
          <a:p>
            <a:pPr algn="ctr"/>
            <a:r>
              <a:rPr lang="sr-Latn-RS" sz="2800" smtClean="0"/>
              <a:t>Gorke vode</a:t>
            </a:r>
          </a:p>
          <a:p>
            <a:pPr algn="ctr"/>
            <a:r>
              <a:rPr lang="sr-Latn-RS" sz="2800" smtClean="0"/>
              <a:t>Gvoždjevite vode</a:t>
            </a:r>
          </a:p>
          <a:p>
            <a:pPr algn="ctr"/>
            <a:r>
              <a:rPr lang="sr-Latn-RS" sz="2800" smtClean="0"/>
              <a:t>Sumporovitne vode</a:t>
            </a:r>
          </a:p>
          <a:p>
            <a:pPr algn="ctr"/>
            <a:r>
              <a:rPr lang="sr-Latn-RS" sz="2800" smtClean="0"/>
              <a:t>Radioaktivne vode</a:t>
            </a:r>
          </a:p>
        </p:txBody>
      </p:sp>
    </p:spTree>
    <p:extLst>
      <p:ext uri="{BB962C8B-B14F-4D97-AF65-F5344CB8AC3E}">
        <p14:creationId xmlns:p14="http://schemas.microsoft.com/office/powerpoint/2010/main" val="353779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dirty="0" smtClean="0">
                <a:latin typeface="+mn-lt"/>
              </a:rPr>
              <a:t>Banje u Srbiji</a:t>
            </a:r>
            <a:endParaRPr lang="sr-Latn-R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360 izvora termomineralne vode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Najpoznatije banje: Vrnjačka, Soko, Niška, Bukovička, Mataruška, Koviljača i druge.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Konkurencija u okolnim zemljama.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58530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 smtClean="0">
                <a:latin typeface="+mn-lt"/>
              </a:rPr>
              <a:t>Banje na višim nadmorskim visinama</a:t>
            </a:r>
            <a:endParaRPr lang="sr-Latn-R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Kombinacija balneoterapije i klimatoterapije.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Najpoznatiji centri: Davos, Sent Moric, Kolorado Springs, Santa Fe i drugi.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Vazdušne banje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/>
              <a:t>Gejziri kao termomineralni izvori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6212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Okeani i mora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153400" cy="35051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     ,,Svetsko more”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(okeani i mora) zazima 71% površine Zemlje.Najveći delovi svetskog mora su okeani. Na Zemlji postoje okeana: Veliki ili Tihi (Pacifik), Atlanski, Indijski i Severni ledeni okean.</a:t>
            </a:r>
          </a:p>
          <a:p>
            <a:pPr algn="just"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 Pacifik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– poznat po složenom sistemu toplih i hladnih struja. Osnovne vrednosti zasnivaju se na toploj vodi, izraženom salinitetu, bogatstvu biljnog i životinjskog sveta. Ističu se Havaji koja imaju celogodišnji turizam.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lika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657600"/>
            <a:ext cx="35814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5"/>
          <p:cNvSpPr txBox="1"/>
          <p:nvPr/>
        </p:nvSpPr>
        <p:spPr>
          <a:xfrm>
            <a:off x="5638800" y="6096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Sua (Lotofaga)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avaji600135305020130408074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7600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5"/>
          <p:cNvSpPr txBox="1"/>
          <p:nvPr/>
        </p:nvSpPr>
        <p:spPr>
          <a:xfrm>
            <a:off x="2895600" y="6096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(Havaji)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696200" cy="175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Atlanski okean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– ima veliki saobraćajni značaj posebno od 1492.god (Kolumbovo otkriće).  Ističe se razgranatim sistemom tolih i hladnih struja od kojih najveći značaj ima Golska. Turistički lokaliteti, centri i regije u atlanskom priobalju Francuske, Španije, Portugalije, Brazila, Meksika, SAD-a, Karipskih ostrva spadaju u najposećenije u svetu. </a:t>
            </a:r>
          </a:p>
        </p:txBody>
      </p:sp>
      <p:pic>
        <p:nvPicPr>
          <p:cNvPr id="4" name="Picture 3" descr="barba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95601"/>
            <a:ext cx="3715215" cy="2590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5562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Barbados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447800" y="5562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Bahami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ahami Raj Na Zemlji bahamasParadise_Island_Atlan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5600"/>
            <a:ext cx="3810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1447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sr-Latn-RS" sz="2200" b="1" dirty="0" smtClean="0">
                <a:latin typeface="Times New Roman" pitchFamily="18" charset="0"/>
                <a:cs typeface="Times New Roman" pitchFamily="18" charset="0"/>
              </a:rPr>
              <a:t>     Indijski okean 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– U tropskom i suptropskom pojasu nema većih ostrva (osim Madagaskara i Šri Lanke), kao ni bogatije ponude u priobalju kontinenta, turizam nije dovoljno razvijen. U novije vreme i stiču se Sejšelska i Maldivska ostrva. </a:t>
            </a:r>
          </a:p>
          <a:p>
            <a:pPr algn="just">
              <a:buNone/>
            </a:pP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38800" y="5638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Maldivska ostrva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562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Sejšelska ostrva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maldiv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819400"/>
            <a:ext cx="3886200" cy="2666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3733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696200" cy="1371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    Severni ledeni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– Nalazi se između krajnjih severnih delova Azije, Evrope i Severne Amerike, ka severnom polu. Zbog niskih temeperatura vode i hladne klime ima veoma mali turistički značaj. </a:t>
            </a:r>
          </a:p>
          <a:p>
            <a:pPr algn="just">
              <a:buNone/>
            </a:pPr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733800" y="5791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Ledeno cveće Artika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na-vodi_cvec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334000" cy="3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696200" cy="2133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Manji delovi okeana predstavljeni su morima.Prema položaju u odnosu na okeane i kopno koje ih okružuje mora dele na: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-sredozemna;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-ivična;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-međuostrvska.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Mora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altic-cruise-1280-1200x6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264740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5"/>
          <p:cNvSpPr txBox="1"/>
          <p:nvPr/>
        </p:nvSpPr>
        <p:spPr>
          <a:xfrm>
            <a:off x="1219200" y="5562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Baltičko more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ALTICKO SEVER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124200"/>
            <a:ext cx="2743200" cy="236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5"/>
          <p:cNvSpPr txBox="1"/>
          <p:nvPr/>
        </p:nvSpPr>
        <p:spPr>
          <a:xfrm>
            <a:off x="3429000" y="5562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Baltičko            Severno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280px-Kalasey_Beach_Man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124200"/>
            <a:ext cx="2590800" cy="246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6"/>
          <p:cNvSpPr txBox="1"/>
          <p:nvPr/>
        </p:nvSpPr>
        <p:spPr>
          <a:xfrm>
            <a:off x="6553200" y="5562600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Celebesko jezero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2895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Manji delovi mora su zalivi. Veoma su raznovrsni, a najpoznatiji su: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fjordovi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(uski dugački zalivi nastali potapanjem dužih delova valovskih dolina);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rijasi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(zalivi nastali potapanjem donjih dolova rečnih dolina duž obala mora);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limani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(plitki i široki zalivi nastali na mestima potopljenih ušća i dodnjih delova rečnih dolina);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lagune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(plitki izduženi zalivi pored niskih ravničarskih obala). </a:t>
            </a: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Zalivi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648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Za Jadransko more karakteristični su mali zalivi poznati pod nazivom:</a:t>
            </a:r>
          </a:p>
          <a:p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zaton, uvala, draga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48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1.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je najznačajnija fizička osobina vode. Zavisi od jačine sunčeve radijacije, sužine insolacije, geografske širine, dubine, providnosti, toplotnog kapaciteta, pritoka, struja, otapanja lednika i drugih činilaca.</a:t>
            </a:r>
          </a:p>
          <a:p>
            <a:pPr algn="just"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2.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Kretanja morske vode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su raznovrsna. Za ocenu tursitčke vrednosti imaji najveći značaj morske struje, talasi i plima i oseka. </a:t>
            </a:r>
          </a:p>
          <a:p>
            <a:pPr algn="just"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 3.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Salinitet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predstavlja količinu soli ratvoreih u morskoj vodi. Izražava se u promilima. Za turizam su privlačnija mora većeg saliniteta  (Sredozemno, Jadransko, Crveno) jer takva imaju plavu boju i veliku providnost. </a:t>
            </a:r>
          </a:p>
          <a:p>
            <a:pPr algn="just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Čistoća vode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je prvi element njene turističke valorizacije.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okviru toga neophodno je uzeti u obzir različit kvalitet vode od prve do četvrte klase. </a:t>
            </a:r>
            <a:endParaRPr lang="sr-Latn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Odlike morske vode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1339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Hidrografski objekti</vt:lpstr>
      <vt:lpstr>PowerPoint Presentation</vt:lpstr>
      <vt:lpstr>Okeani i mora</vt:lpstr>
      <vt:lpstr>PowerPoint Presentation</vt:lpstr>
      <vt:lpstr>PowerPoint Presentation</vt:lpstr>
      <vt:lpstr>PowerPoint Presentation</vt:lpstr>
      <vt:lpstr>Mora</vt:lpstr>
      <vt:lpstr>Zalivi</vt:lpstr>
      <vt:lpstr>Odlike morske vode</vt:lpstr>
      <vt:lpstr>PowerPoint Presentation</vt:lpstr>
      <vt:lpstr>Jezera</vt:lpstr>
      <vt:lpstr>Jezera eolskog porekla</vt:lpstr>
      <vt:lpstr>Jezera rečnog porekla</vt:lpstr>
      <vt:lpstr>Jezera ledničkog porekla</vt:lpstr>
      <vt:lpstr>Jezera urvinskog porekla</vt:lpstr>
      <vt:lpstr>Veštačka jezera</vt:lpstr>
      <vt:lpstr>Močvare</vt:lpstr>
      <vt:lpstr>Reke</vt:lpstr>
      <vt:lpstr>Klase kvaliteta rečne i jezerske vode</vt:lpstr>
      <vt:lpstr>PowerPoint Presentation</vt:lpstr>
      <vt:lpstr>Lednici</vt:lpstr>
      <vt:lpstr>Gejziri</vt:lpstr>
      <vt:lpstr>Termomineralni izvori</vt:lpstr>
      <vt:lpstr>Termomineralni izvori</vt:lpstr>
      <vt:lpstr>Tople mineralne vode</vt:lpstr>
      <vt:lpstr>Klasifikacija po Marku Leku</vt:lpstr>
      <vt:lpstr>Banje u Srbiji</vt:lpstr>
      <vt:lpstr>Banje na višim nadmorskim visinama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Hidrografski objekti</dc:title>
  <dc:creator>Makeej</dc:creator>
  <cp:lastModifiedBy>TAMARA</cp:lastModifiedBy>
  <cp:revision>9</cp:revision>
  <dcterms:created xsi:type="dcterms:W3CDTF">2006-08-16T00:00:00Z</dcterms:created>
  <dcterms:modified xsi:type="dcterms:W3CDTF">2022-11-03T08:36:15Z</dcterms:modified>
</cp:coreProperties>
</file>