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B910D-DDC0-4BED-8FE5-4026A90711EE}" type="datetimeFigureOut">
              <a:rPr lang="tr-TR" smtClean="0"/>
              <a:pPr/>
              <a:t>29.04.2013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BE47-625D-4771-80CA-0EDAF8F94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772400" cy="1470025"/>
          </a:xfrm>
        </p:spPr>
        <p:txBody>
          <a:bodyPr/>
          <a:lstStyle/>
          <a:p>
            <a:r>
              <a:rPr lang="tr-TR" dirty="0" err="1" smtClean="0"/>
              <a:t>Ich</a:t>
            </a:r>
            <a:r>
              <a:rPr lang="tr-TR" dirty="0" smtClean="0"/>
              <a:t> bin </a:t>
            </a:r>
            <a:r>
              <a:rPr lang="tr-TR" dirty="0" err="1" smtClean="0"/>
              <a:t>durstig</a:t>
            </a:r>
            <a:r>
              <a:rPr lang="tr-TR" dirty="0" smtClean="0"/>
              <a:t>. </a:t>
            </a:r>
            <a:r>
              <a:rPr lang="tr-TR" dirty="0" err="1" smtClean="0"/>
              <a:t>Ich</a:t>
            </a:r>
            <a:r>
              <a:rPr lang="tr-TR" dirty="0" smtClean="0"/>
              <a:t> </a:t>
            </a:r>
            <a:r>
              <a:rPr lang="tr-TR" dirty="0" err="1" smtClean="0"/>
              <a:t>trinke</a:t>
            </a:r>
            <a:r>
              <a:rPr lang="tr-TR" dirty="0" smtClean="0"/>
              <a:t> </a:t>
            </a:r>
            <a:r>
              <a:rPr lang="tr-TR" dirty="0" err="1" smtClean="0"/>
              <a:t>Wasser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10" name="9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•  </a:t>
            </a:r>
            <a:r>
              <a:rPr lang="tr-TR" sz="3600" u="sng" dirty="0" err="1" smtClean="0">
                <a:solidFill>
                  <a:schemeClr val="tx1"/>
                </a:solidFill>
              </a:rPr>
              <a:t>Wenn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ich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durstig</a:t>
            </a:r>
            <a:r>
              <a:rPr lang="tr-TR" sz="3600" dirty="0" smtClean="0">
                <a:solidFill>
                  <a:schemeClr val="tx1"/>
                </a:solidFill>
              </a:rPr>
              <a:t> bin, </a:t>
            </a:r>
            <a:r>
              <a:rPr lang="tr-TR" sz="3600" u="sng" dirty="0" err="1" smtClean="0">
                <a:solidFill>
                  <a:schemeClr val="tx1"/>
                </a:solidFill>
              </a:rPr>
              <a:t>dann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trinke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ich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Wasser</a:t>
            </a:r>
            <a:r>
              <a:rPr lang="tr-TR" sz="3600" dirty="0" smtClean="0">
                <a:solidFill>
                  <a:schemeClr val="tx1"/>
                </a:solidFill>
              </a:rPr>
              <a:t>.</a:t>
            </a: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12" name="11 Resim" descr="1(5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348880"/>
            <a:ext cx="1947096" cy="14566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tr-TR" dirty="0" err="1" smtClean="0"/>
              <a:t>Ich</a:t>
            </a:r>
            <a:r>
              <a:rPr lang="tr-TR" dirty="0" smtClean="0"/>
              <a:t> bin </a:t>
            </a:r>
            <a:r>
              <a:rPr lang="tr-TR" dirty="0" err="1" smtClean="0"/>
              <a:t>hungrig</a:t>
            </a:r>
            <a:r>
              <a:rPr lang="tr-TR" dirty="0" smtClean="0"/>
              <a:t>.</a:t>
            </a:r>
            <a:r>
              <a:rPr lang="tr-TR" dirty="0" err="1" smtClean="0"/>
              <a:t>Ich</a:t>
            </a:r>
            <a:r>
              <a:rPr lang="tr-TR" dirty="0" smtClean="0"/>
              <a:t> esse.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17526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• </a:t>
            </a:r>
            <a:r>
              <a:rPr lang="tr-TR" sz="3600" u="sng" dirty="0" err="1" smtClean="0">
                <a:solidFill>
                  <a:schemeClr val="tx1"/>
                </a:solidFill>
              </a:rPr>
              <a:t>Wenn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ich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hungrig</a:t>
            </a:r>
            <a:r>
              <a:rPr lang="tr-TR" sz="3600" dirty="0" smtClean="0">
                <a:solidFill>
                  <a:schemeClr val="tx1"/>
                </a:solidFill>
              </a:rPr>
              <a:t> bin, </a:t>
            </a:r>
            <a:r>
              <a:rPr lang="tr-TR" sz="3600" u="sng" dirty="0" err="1" smtClean="0">
                <a:solidFill>
                  <a:schemeClr val="tx1"/>
                </a:solidFill>
              </a:rPr>
              <a:t>dann</a:t>
            </a:r>
            <a:r>
              <a:rPr lang="tr-TR" sz="3600" dirty="0" smtClean="0">
                <a:solidFill>
                  <a:schemeClr val="tx1"/>
                </a:solidFill>
              </a:rPr>
              <a:t> esse </a:t>
            </a:r>
            <a:r>
              <a:rPr lang="tr-TR" sz="3600" dirty="0" err="1" smtClean="0">
                <a:solidFill>
                  <a:schemeClr val="tx1"/>
                </a:solidFill>
              </a:rPr>
              <a:t>ich</a:t>
            </a:r>
            <a:r>
              <a:rPr lang="tr-TR" sz="3600" dirty="0" smtClean="0">
                <a:solidFill>
                  <a:schemeClr val="tx1"/>
                </a:solidFill>
              </a:rPr>
              <a:t>.</a:t>
            </a: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6" name="5 Resim" descr="stock-icon-hungrig-emoticon-vector_18-99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04864"/>
            <a:ext cx="2664296" cy="19300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smtClean="0"/>
              <a:t>Er hat </a:t>
            </a:r>
            <a:r>
              <a:rPr lang="tr-TR" dirty="0" err="1" smtClean="0"/>
              <a:t>Grippe</a:t>
            </a:r>
            <a:r>
              <a:rPr lang="tr-TR" dirty="0" smtClean="0"/>
              <a:t>. </a:t>
            </a:r>
            <a:r>
              <a:rPr lang="tr-TR" smtClean="0"/>
              <a:t>Er </a:t>
            </a:r>
            <a:r>
              <a:rPr lang="tr-TR" dirty="0" err="1" smtClean="0"/>
              <a:t>nimmt</a:t>
            </a:r>
            <a:r>
              <a:rPr lang="tr-TR" dirty="0" smtClean="0"/>
              <a:t> Tabletten.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• </a:t>
            </a:r>
            <a:r>
              <a:rPr lang="tr-TR" sz="3600" u="sng" dirty="0" err="1" smtClean="0">
                <a:solidFill>
                  <a:schemeClr val="tx1"/>
                </a:solidFill>
              </a:rPr>
              <a:t>Wenn</a:t>
            </a:r>
            <a:r>
              <a:rPr lang="tr-TR" sz="3600" dirty="0" smtClean="0">
                <a:solidFill>
                  <a:schemeClr val="tx1"/>
                </a:solidFill>
              </a:rPr>
              <a:t> er </a:t>
            </a:r>
            <a:r>
              <a:rPr lang="tr-TR" sz="3600" dirty="0" err="1" smtClean="0">
                <a:solidFill>
                  <a:schemeClr val="tx1"/>
                </a:solidFill>
              </a:rPr>
              <a:t>Grippe</a:t>
            </a:r>
            <a:r>
              <a:rPr lang="tr-TR" sz="3600" dirty="0" smtClean="0">
                <a:solidFill>
                  <a:schemeClr val="tx1"/>
                </a:solidFill>
              </a:rPr>
              <a:t> hat, </a:t>
            </a:r>
            <a:r>
              <a:rPr lang="tr-TR" sz="3600" u="sng" dirty="0" err="1" smtClean="0">
                <a:solidFill>
                  <a:schemeClr val="tx1"/>
                </a:solidFill>
              </a:rPr>
              <a:t>dann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nimmt</a:t>
            </a:r>
            <a:r>
              <a:rPr lang="tr-TR" sz="3600" dirty="0" smtClean="0">
                <a:solidFill>
                  <a:schemeClr val="tx1"/>
                </a:solidFill>
              </a:rPr>
              <a:t>  er Tabletten.</a:t>
            </a: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6" name="5 Resim" descr="paul-kran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132856"/>
            <a:ext cx="2143124" cy="21431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tr-TR" dirty="0" err="1" smtClean="0"/>
              <a:t>Wir</a:t>
            </a:r>
            <a:r>
              <a:rPr lang="tr-TR" dirty="0" smtClean="0"/>
              <a:t> </a:t>
            </a:r>
            <a:r>
              <a:rPr lang="tr-TR" dirty="0" err="1" smtClean="0"/>
              <a:t>sind</a:t>
            </a:r>
            <a:r>
              <a:rPr lang="tr-TR" dirty="0" smtClean="0"/>
              <a:t> </a:t>
            </a:r>
            <a:r>
              <a:rPr lang="tr-TR" dirty="0" err="1" smtClean="0"/>
              <a:t>müde</a:t>
            </a:r>
            <a:r>
              <a:rPr lang="tr-TR" dirty="0" smtClean="0"/>
              <a:t>. </a:t>
            </a:r>
            <a:r>
              <a:rPr lang="tr-TR" dirty="0" err="1" smtClean="0"/>
              <a:t>Wir</a:t>
            </a:r>
            <a:r>
              <a:rPr lang="tr-TR" dirty="0" smtClean="0"/>
              <a:t> </a:t>
            </a:r>
            <a:r>
              <a:rPr lang="tr-TR" dirty="0" err="1" smtClean="0"/>
              <a:t>schlafen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• </a:t>
            </a:r>
            <a:r>
              <a:rPr lang="tr-TR" sz="3600" u="sng" dirty="0" err="1" smtClean="0">
                <a:solidFill>
                  <a:schemeClr val="tx1"/>
                </a:solidFill>
              </a:rPr>
              <a:t>Wenn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wir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müde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sind</a:t>
            </a:r>
            <a:r>
              <a:rPr lang="tr-TR" sz="3600" dirty="0" smtClean="0">
                <a:solidFill>
                  <a:schemeClr val="tx1"/>
                </a:solidFill>
              </a:rPr>
              <a:t>, </a:t>
            </a:r>
            <a:r>
              <a:rPr lang="tr-TR" sz="3600" u="sng" dirty="0" err="1" smtClean="0">
                <a:solidFill>
                  <a:schemeClr val="tx1"/>
                </a:solidFill>
              </a:rPr>
              <a:t>dann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schlafen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wir</a:t>
            </a:r>
            <a:r>
              <a:rPr lang="tr-TR" sz="3600" dirty="0" smtClean="0">
                <a:solidFill>
                  <a:schemeClr val="tx1"/>
                </a:solidFill>
              </a:rPr>
              <a:t>.</a:t>
            </a: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6" name="5 Resim" descr="imagesCAKDB2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844824"/>
            <a:ext cx="2095500" cy="2190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tr-TR" u="sng" dirty="0" err="1" smtClean="0"/>
              <a:t>Wenn</a:t>
            </a:r>
            <a:r>
              <a:rPr lang="tr-TR" u="sng" dirty="0" smtClean="0"/>
              <a:t> – </a:t>
            </a:r>
            <a:r>
              <a:rPr lang="tr-TR" u="sng" dirty="0" err="1" smtClean="0"/>
              <a:t>dann</a:t>
            </a:r>
            <a:r>
              <a:rPr lang="tr-TR" u="sng" dirty="0" smtClean="0"/>
              <a:t> </a:t>
            </a:r>
            <a:r>
              <a:rPr lang="tr-TR" u="sng" dirty="0" err="1" smtClean="0"/>
              <a:t>Sätze</a:t>
            </a:r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u="sng" dirty="0" err="1" smtClean="0"/>
              <a:t>Aufgaben</a:t>
            </a:r>
            <a:endParaRPr lang="tr-TR" u="sng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24936" cy="4680520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Bauchschmerzen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)– </a:t>
            </a:r>
            <a:r>
              <a:rPr lang="tr-TR" sz="2400" dirty="0" err="1" smtClean="0">
                <a:solidFill>
                  <a:schemeClr val="tx1"/>
                </a:solidFill>
              </a:rPr>
              <a:t>Kamillentee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trinken</a:t>
            </a:r>
            <a:r>
              <a:rPr lang="tr-TR" sz="2400" dirty="0" smtClean="0">
                <a:solidFill>
                  <a:schemeClr val="tx1"/>
                </a:solidFill>
              </a:rPr>
              <a:t> ( er)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Husten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 </a:t>
            </a:r>
            <a:r>
              <a:rPr lang="tr-TR" sz="2400" dirty="0" smtClean="0">
                <a:solidFill>
                  <a:schemeClr val="tx1"/>
                </a:solidFill>
              </a:rPr>
              <a:t>– </a:t>
            </a:r>
            <a:r>
              <a:rPr lang="tr-TR" sz="2400" dirty="0" err="1" smtClean="0">
                <a:solidFill>
                  <a:schemeClr val="tx1"/>
                </a:solidFill>
              </a:rPr>
              <a:t>trinken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Hustensaft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du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nehmen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Kopfschmerzen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)– </a:t>
            </a:r>
            <a:r>
              <a:rPr lang="tr-TR" sz="2400" dirty="0" err="1" smtClean="0">
                <a:solidFill>
                  <a:schemeClr val="tx1"/>
                </a:solidFill>
              </a:rPr>
              <a:t>Schmerztabletten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ich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Nasentropfen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Schnupfen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 </a:t>
            </a:r>
            <a:r>
              <a:rPr lang="tr-TR" sz="2400" dirty="0" smtClean="0">
                <a:solidFill>
                  <a:schemeClr val="tx1"/>
                </a:solidFill>
              </a:rPr>
              <a:t>– </a:t>
            </a:r>
            <a:r>
              <a:rPr lang="tr-TR" sz="2400" dirty="0" err="1" smtClean="0">
                <a:solidFill>
                  <a:schemeClr val="tx1"/>
                </a:solidFill>
              </a:rPr>
              <a:t>tropfen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ihr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smtClean="0">
                <a:solidFill>
                  <a:schemeClr val="tx1"/>
                </a:solidFill>
              </a:rPr>
              <a:t>krank 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sein</a:t>
            </a:r>
            <a:r>
              <a:rPr lang="tr-TR" sz="2400" dirty="0" smtClean="0">
                <a:solidFill>
                  <a:schemeClr val="tx1"/>
                </a:solidFill>
              </a:rPr>
              <a:t>)– </a:t>
            </a:r>
            <a:r>
              <a:rPr lang="tr-TR" sz="2400" dirty="0" err="1" smtClean="0">
                <a:solidFill>
                  <a:schemeClr val="tx1"/>
                </a:solidFill>
              </a:rPr>
              <a:t>Medikamente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nehmen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wir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Augenschmerzen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haben</a:t>
            </a:r>
            <a:r>
              <a:rPr lang="tr-TR" sz="2400" dirty="0" smtClean="0">
                <a:solidFill>
                  <a:schemeClr val="tx1"/>
                </a:solidFill>
              </a:rPr>
              <a:t>)– </a:t>
            </a:r>
            <a:r>
              <a:rPr lang="tr-TR" sz="2400" dirty="0" err="1" smtClean="0">
                <a:solidFill>
                  <a:schemeClr val="tx1"/>
                </a:solidFill>
              </a:rPr>
              <a:t>tropfen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Augentropfen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sie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arenR"/>
            </a:pPr>
            <a:r>
              <a:rPr lang="tr-TR" sz="2400" dirty="0" err="1" smtClean="0">
                <a:solidFill>
                  <a:schemeClr val="tx1"/>
                </a:solidFill>
              </a:rPr>
              <a:t>g</a:t>
            </a:r>
            <a:r>
              <a:rPr lang="tr-TR" sz="2400" dirty="0" err="1" smtClean="0">
                <a:solidFill>
                  <a:schemeClr val="tx1"/>
                </a:solidFill>
              </a:rPr>
              <a:t>lücklich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</a:rPr>
              <a:t>sein</a:t>
            </a:r>
            <a:r>
              <a:rPr lang="tr-TR" sz="2400" dirty="0" smtClean="0">
                <a:solidFill>
                  <a:schemeClr val="tx1"/>
                </a:solidFill>
              </a:rPr>
              <a:t>) </a:t>
            </a:r>
            <a:r>
              <a:rPr lang="tr-TR" sz="2400" dirty="0" smtClean="0">
                <a:solidFill>
                  <a:schemeClr val="tx1"/>
                </a:solidFill>
              </a:rPr>
              <a:t>– </a:t>
            </a:r>
            <a:r>
              <a:rPr lang="tr-TR" sz="2400" dirty="0" err="1" smtClean="0">
                <a:solidFill>
                  <a:schemeClr val="tx1"/>
                </a:solidFill>
              </a:rPr>
              <a:t>singen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</a:rPr>
              <a:t>ich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139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Ich bin durstig. Ich trinke Wasser.</vt:lpstr>
      <vt:lpstr>Ich bin hungrig.Ich esse.</vt:lpstr>
      <vt:lpstr>Er hat Grippe. Er nimmt Tabletten.</vt:lpstr>
      <vt:lpstr>Wir sind müde. Wir schlafen.</vt:lpstr>
      <vt:lpstr>Wenn – dann Sätze Aufgaben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bin durstig. Ich trinke Wasser.</dc:title>
  <dc:creator>Tülay Gültekin</dc:creator>
  <cp:lastModifiedBy>Tülay Gültekin</cp:lastModifiedBy>
  <cp:revision>5</cp:revision>
  <dcterms:created xsi:type="dcterms:W3CDTF">2013-04-26T06:23:27Z</dcterms:created>
  <dcterms:modified xsi:type="dcterms:W3CDTF">2013-04-29T08:10:57Z</dcterms:modified>
</cp:coreProperties>
</file>