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D20E-F335-4BC4-9A69-272B3D815565}" type="datetimeFigureOut">
              <a:rPr lang="en-US" smtClean="0"/>
              <a:t>2/16/2021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1026-499C-47EF-B20F-68D68A1D3C7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74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1026-499C-47EF-B20F-68D68A1D3C76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r>
              <a:rPr lang="de-DE" b="1" dirty="0" smtClean="0">
                <a:latin typeface="Cambria" pitchFamily="18" charset="0"/>
              </a:rPr>
              <a:t>Lektion 5: Dialoge</a:t>
            </a:r>
            <a:endParaRPr lang="de-DE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440363"/>
          </a:xfrm>
        </p:spPr>
        <p:txBody>
          <a:bodyPr>
            <a:normAutofit/>
          </a:bodyPr>
          <a:lstStyle/>
          <a:p>
            <a:pPr lvl="0"/>
            <a:r>
              <a:rPr lang="de-DE" dirty="0" smtClean="0">
                <a:latin typeface="Cambria" pitchFamily="18" charset="0"/>
              </a:rPr>
              <a:t>Sie haben wieder das Zimmer Nr. 115. </a:t>
            </a: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Wo ist Ihr Gepäck?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Gut. Lassen Sie bitte den Autoschlüssel hier. Wir holen Ihr Gepäck und bringen es aufs Zimmer.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495800" cy="5668963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Wie schön.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Im Auto. 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Vielen Dank. Das ist sehr nett.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pPr lvl="0"/>
            <a:r>
              <a:rPr lang="de-DE" dirty="0" smtClean="0">
                <a:latin typeface="Cambria" pitchFamily="18" charset="0"/>
              </a:rPr>
              <a:t>Haben Sie sonst noch einen Wunsch?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Dann wünsche ich Ihnen einen guten Aufenthalt im Hotel. Der Kollege zeigt Ihnen das Zimmer.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Nein, danke.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>
                <a:latin typeface="Cambria" pitchFamily="18" charset="0"/>
              </a:rPr>
              <a:t>Guten Morgen! Kommen Sie bitte mit!</a:t>
            </a: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de-DE" b="1" dirty="0" smtClean="0">
                <a:latin typeface="Cambria" pitchFamily="18" charset="0"/>
              </a:rPr>
              <a:t>D3 Unangemeldete Gäste  1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867400"/>
          </a:xfrm>
        </p:spPr>
        <p:txBody>
          <a:bodyPr>
            <a:normAutofit/>
          </a:bodyPr>
          <a:lstStyle/>
          <a:p>
            <a:pPr lvl="0"/>
            <a:r>
              <a:rPr lang="de-DE" dirty="0" smtClean="0">
                <a:latin typeface="Cambria" pitchFamily="18" charset="0"/>
              </a:rPr>
              <a:t>Guten Abend? Sie wünschen bitte?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Wir haben nur Doppelzimmer, aber wir haben Kinderbetten. Wie alt ist das Kind?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8674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Haben Sie Dreibettzimmer? Wir haben ein Kind dabei.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Fünf Jahre.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Kein Problem. Sie nehmen ein Doppelzimmer und wir holen noch ein Zusatzbett. Wie lange möchten Sie bleiben?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Möchten Sie das Zimmer sehen?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Aber sicher.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Eine Woche.</a:t>
            </a: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Geht das?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D4 </a:t>
            </a:r>
            <a:r>
              <a:rPr lang="en-US" b="1" dirty="0" err="1" smtClean="0">
                <a:latin typeface="Cambria" pitchFamily="18" charset="0"/>
              </a:rPr>
              <a:t>Unangemeldete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</a:rPr>
              <a:t>Gäste</a:t>
            </a:r>
            <a:r>
              <a:rPr lang="en-US" b="1" dirty="0" smtClean="0">
                <a:latin typeface="Cambria" pitchFamily="18" charset="0"/>
              </a:rPr>
              <a:t>  2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en-US" dirty="0" err="1" smtClean="0">
                <a:latin typeface="Cambria" pitchFamily="18" charset="0"/>
              </a:rPr>
              <a:t>Guten</a:t>
            </a:r>
            <a:r>
              <a:rPr lang="en-US" dirty="0" smtClean="0">
                <a:latin typeface="Cambria" pitchFamily="18" charset="0"/>
              </a:rPr>
              <a:t> Tag! </a:t>
            </a:r>
            <a:r>
              <a:rPr lang="en-US" dirty="0" err="1" smtClean="0">
                <a:latin typeface="Cambria" pitchFamily="18" charset="0"/>
              </a:rPr>
              <a:t>Bitte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sehr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Es tut mir Leid. Wir sind ausgebucht. Wir haben kein Zimmer mehr frei. 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Ich suche ein Zimmer. Haben Sie noch ein Einzelzimmer frei?</a:t>
            </a: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Schade. Ist hier noch ein Hotel?</a:t>
            </a: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Ja, das Hotel Sonne. Vielleicht ist da noch ein Zimmer frei. 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Gleich hier links, aber ich rufe das Hotel an.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>
              <a:buNone/>
            </a:pPr>
            <a:endParaRPr lang="de-DE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Und wo ist das Hotel?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en-US" dirty="0" err="1" smtClean="0">
                <a:latin typeface="Cambria" pitchFamily="18" charset="0"/>
              </a:rPr>
              <a:t>Vielen</a:t>
            </a:r>
            <a:r>
              <a:rPr lang="en-US" dirty="0" smtClean="0">
                <a:latin typeface="Cambria" pitchFamily="18" charset="0"/>
              </a:rPr>
              <a:t> Dank.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r>
              <a:rPr lang="de-DE" b="1" dirty="0" smtClean="0">
                <a:latin typeface="Cambria" pitchFamily="18" charset="0"/>
              </a:rPr>
              <a:t>D1 Angemeldete Gäste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dirty="0" smtClean="0">
                <a:latin typeface="Cambria" pitchFamily="18" charset="0"/>
              </a:rPr>
              <a:t>Guten Abend! Ich heiße Matter.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solidFill>
                  <a:srgbClr val="0070C0"/>
                </a:solidFill>
                <a:latin typeface="Cambria" pitchFamily="18" charset="0"/>
              </a:rPr>
              <a:t>Guten Abend, Herr Matter. Moment bitte. Hier ist Ihre Reservierung, ein Einzelzimmer mit Dusche. Sie bleiben drei Nächte, nicht wahr?</a:t>
            </a:r>
            <a:endParaRPr lang="en-US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de-DE" dirty="0" smtClean="0">
                <a:latin typeface="Cambria" pitchFamily="18" charset="0"/>
              </a:rPr>
              <a:t>.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Ja, genau.</a:t>
            </a:r>
            <a:endParaRPr lang="en-US" dirty="0" smtClean="0">
              <a:latin typeface="Cambria" pitchFamily="18" charset="0"/>
            </a:endParaRP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Hier bitte. 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e-DE" dirty="0" smtClean="0">
              <a:latin typeface="Cambria" pitchFamily="18" charset="0"/>
            </a:endParaRPr>
          </a:p>
          <a:p>
            <a:endParaRPr lang="de-DE" dirty="0" smtClean="0">
              <a:latin typeface="Cambria" pitchFamily="18" charset="0"/>
            </a:endParaRPr>
          </a:p>
          <a:p>
            <a:r>
              <a:rPr lang="de-DE" dirty="0" smtClean="0">
                <a:solidFill>
                  <a:srgbClr val="0070C0"/>
                </a:solidFill>
                <a:latin typeface="Cambria" pitchFamily="18" charset="0"/>
              </a:rPr>
              <a:t>Hier ist das Anmeldeformular. Füllen Sie es bitte aus. Ich brauche Ihren Pass bitte.</a:t>
            </a:r>
            <a:endParaRPr lang="de-DE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Nein, danke. </a:t>
            </a:r>
            <a:endParaRPr lang="en-US" dirty="0" smtClean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>
                <a:solidFill>
                  <a:srgbClr val="0070C0"/>
                </a:solidFill>
                <a:latin typeface="Cambria" pitchFamily="18" charset="0"/>
              </a:rPr>
              <a:t>Danke. Das ist Ihre Zimmerkarte. Sie haben das Zimmer Nr. 218. Haben Sie sonst noch Wünsche?</a:t>
            </a:r>
            <a:endParaRPr lang="en-US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Ich habe nur den Koffer da. 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>
                <a:solidFill>
                  <a:srgbClr val="0070C0"/>
                </a:solidFill>
                <a:latin typeface="Cambria" pitchFamily="18" charset="0"/>
              </a:rPr>
              <a:t>Gut. Der Frühstücksraum ist hier geradeaus Haben Sie Gepäck?</a:t>
            </a:r>
            <a:endParaRPr lang="en-US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Danke. Gute Nacht!</a:t>
            </a:r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>
                <a:solidFill>
                  <a:srgbClr val="0070C0"/>
                </a:solidFill>
                <a:latin typeface="Cambria" pitchFamily="18" charset="0"/>
              </a:rPr>
              <a:t>Der Kollege zeigt Ihnen das Zimmer. Ich wünsche Ihnen eine gute Nacht.</a:t>
            </a:r>
            <a:endParaRPr lang="en-US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/>
          <a:lstStyle/>
          <a:p>
            <a:r>
              <a:rPr lang="de-DE" b="1" dirty="0" smtClean="0">
                <a:latin typeface="Cambria" pitchFamily="18" charset="0"/>
              </a:rPr>
              <a:t>D2 Stammgäste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Oh, Herr Weiß, guten Morgen! Guten Morgen, Frau Weiß. Herzlich willkommen. Wie geht es Ihnen?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Auch gut, danke. Sind Sie müde? 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Danke, gut. Und wie geht es Ihnen Herr Laslo?</a:t>
            </a: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endParaRPr lang="de-DE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Ja, ein bisschen. </a:t>
            </a:r>
          </a:p>
          <a:p>
            <a:pPr lvl="0"/>
            <a:endParaRPr lang="en-US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417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Lektion 5: Dialoge</vt:lpstr>
      <vt:lpstr>D1 Angemeldete Gäste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D2 Stammgäste</vt:lpstr>
      <vt:lpstr>PowerPoint Presentation</vt:lpstr>
      <vt:lpstr>PowerPoint Presentation</vt:lpstr>
      <vt:lpstr>PowerPoint Presentation</vt:lpstr>
      <vt:lpstr>PowerPoint Presentation</vt:lpstr>
      <vt:lpstr>D3 Unangemeldete Gäste  1</vt:lpstr>
      <vt:lpstr>PowerPoint Presentation</vt:lpstr>
      <vt:lpstr>PowerPoint Presentation</vt:lpstr>
      <vt:lpstr>D4 Unangemeldete Gäste  2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5: Dialoge</dc:title>
  <dc:creator>Andjelka</dc:creator>
  <cp:lastModifiedBy>Andrea</cp:lastModifiedBy>
  <cp:revision>6</cp:revision>
  <dcterms:created xsi:type="dcterms:W3CDTF">2006-08-16T00:00:00Z</dcterms:created>
  <dcterms:modified xsi:type="dcterms:W3CDTF">2021-02-16T00:14:37Z</dcterms:modified>
</cp:coreProperties>
</file>