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3084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0878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64110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86376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505566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62543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80770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83888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6438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62101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78701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DFB84-25D6-4C07-BF70-6379F2669064}" type="datetimeFigureOut">
              <a:rPr lang="sl-SI" smtClean="0"/>
              <a:pPr/>
              <a:t>16.2.2021</a:t>
            </a:fld>
            <a:endParaRPr lang="sl-S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F00C7-CAE7-4208-B464-EAE9FB1D1C65}" type="slidenum">
              <a:rPr lang="sl-SI" smtClean="0"/>
              <a:pPr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10458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natrznici.si/shop/images/cebelicaMaj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http://i.computer-bild.de/imgs/2/6/6/4/7/4/3/Screenshot-3-Biene-Maja-Bildschirmschoner-745x596-1ae8d7bdd5d1e54e.jpg" TargetMode="Externa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http://static1.kleinezeitung.at/system/galleries_520x335/upload/3/4/1/2797281/biene_maja_apa_.gi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openxmlformats.org/officeDocument/2006/relationships/image" Target="http://www.schrittauftritt.ch/uploads/tx_cabagsteps/biene_maja_flip.jpg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spielgeschenke.de/2009/bullyland/43452.jpg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natrznici.si/shop/images/cebelicaMaj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948264" y="620688"/>
            <a:ext cx="1837394" cy="21828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Oblak 4"/>
          <p:cNvSpPr/>
          <p:nvPr/>
        </p:nvSpPr>
        <p:spPr>
          <a:xfrm>
            <a:off x="251520" y="260648"/>
            <a:ext cx="5616624" cy="2376264"/>
          </a:xfrm>
          <a:prstGeom prst="cloudCallout">
            <a:avLst>
              <a:gd name="adj1" fmla="val 72824"/>
              <a:gd name="adj2" fmla="val 21172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Maja und das ist </a:t>
            </a:r>
            <a:r>
              <a:rPr lang="de-DE" sz="2800" b="1" u="sng" dirty="0" smtClean="0"/>
              <a:t>mein</a:t>
            </a:r>
            <a:r>
              <a:rPr lang="de-DE" sz="2800" dirty="0" smtClean="0"/>
              <a:t> Freund. </a:t>
            </a:r>
            <a:r>
              <a:rPr lang="de-DE" sz="2800" b="1" u="sng" dirty="0" smtClean="0"/>
              <a:t>Sein</a:t>
            </a:r>
            <a:r>
              <a:rPr lang="de-DE" sz="2800" dirty="0" smtClean="0"/>
              <a:t> Name ist Willi.</a:t>
            </a:r>
            <a:endParaRPr lang="de-DE" sz="2800" dirty="0"/>
          </a:p>
        </p:txBody>
      </p:sp>
      <p:pic>
        <p:nvPicPr>
          <p:cNvPr id="1027" name="Picture 3" descr="http://i.computer-bild.de/imgs/2/6/6/4/7/4/3/Screenshot-3-Biene-Maja-Bildschirmschoner-745x596-1ae8d7bdd5d1e54e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2843808" y="3645024"/>
            <a:ext cx="2376264" cy="189221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2" name="Puščica dol 11"/>
          <p:cNvSpPr/>
          <p:nvPr/>
        </p:nvSpPr>
        <p:spPr>
          <a:xfrm>
            <a:off x="3923928" y="2132856"/>
            <a:ext cx="7200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tatic1.kleinezeitung.at/system/galleries_520x335/upload/3/4/1/2797281/biene_maja_apa_.gif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6156176" y="1628800"/>
            <a:ext cx="2682567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Oblak 2"/>
          <p:cNvSpPr/>
          <p:nvPr/>
        </p:nvSpPr>
        <p:spPr>
          <a:xfrm>
            <a:off x="179512" y="692696"/>
            <a:ext cx="5472608" cy="2448272"/>
          </a:xfrm>
          <a:prstGeom prst="cloudCallout">
            <a:avLst>
              <a:gd name="adj1" fmla="val 66887"/>
              <a:gd name="adj2" fmla="val 29508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sz="2800" dirty="0" err="1" smtClean="0"/>
              <a:t>Wir</a:t>
            </a:r>
            <a:r>
              <a:rPr lang="sl-SI" sz="2800" dirty="0" smtClean="0"/>
              <a:t> </a:t>
            </a:r>
            <a:r>
              <a:rPr lang="sl-SI" sz="2800" dirty="0" err="1" smtClean="0"/>
              <a:t>haben</a:t>
            </a:r>
            <a:r>
              <a:rPr lang="sl-SI" sz="2800" dirty="0" smtClean="0"/>
              <a:t> </a:t>
            </a:r>
            <a:r>
              <a:rPr lang="sl-SI" sz="2800" dirty="0" err="1" smtClean="0"/>
              <a:t>einen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. </a:t>
            </a:r>
            <a:r>
              <a:rPr lang="sl-SI" sz="2800" b="1" u="sng" dirty="0" err="1" smtClean="0"/>
              <a:t>Unser</a:t>
            </a:r>
            <a:r>
              <a:rPr lang="sl-SI" sz="2800" dirty="0" smtClean="0"/>
              <a:t> </a:t>
            </a:r>
            <a:r>
              <a:rPr lang="sl-SI" sz="2800" dirty="0" err="1" smtClean="0"/>
              <a:t>Freund</a:t>
            </a:r>
            <a:r>
              <a:rPr lang="sl-SI" sz="2800" dirty="0" smtClean="0"/>
              <a:t> </a:t>
            </a:r>
            <a:r>
              <a:rPr lang="sl-SI" sz="2800" dirty="0" err="1" smtClean="0"/>
              <a:t>hei</a:t>
            </a:r>
            <a:r>
              <a:rPr lang="de-DE" sz="2800" dirty="0" err="1" smtClean="0"/>
              <a:t>ßt</a:t>
            </a:r>
            <a:r>
              <a:rPr lang="de-DE" sz="2800" dirty="0" smtClean="0"/>
              <a:t> Flip.</a:t>
            </a:r>
            <a:endParaRPr lang="sl-SI" sz="2800" dirty="0"/>
          </a:p>
        </p:txBody>
      </p:sp>
      <p:pic>
        <p:nvPicPr>
          <p:cNvPr id="2051" name="Picture 3" descr="http://www.schrittauftritt.ch/uploads/tx_cabagsteps/biene_maja_flip.jpg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23528" y="3861048"/>
            <a:ext cx="2957399" cy="194421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Puščica dol 4"/>
          <p:cNvSpPr/>
          <p:nvPr/>
        </p:nvSpPr>
        <p:spPr>
          <a:xfrm>
            <a:off x="1547664" y="2276872"/>
            <a:ext cx="144016" cy="18722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6" name="Oblak 5"/>
          <p:cNvSpPr/>
          <p:nvPr/>
        </p:nvSpPr>
        <p:spPr>
          <a:xfrm>
            <a:off x="3707904" y="4293096"/>
            <a:ext cx="5256584" cy="2160240"/>
          </a:xfrm>
          <a:prstGeom prst="cloudCallout">
            <a:avLst>
              <a:gd name="adj1" fmla="val 27112"/>
              <a:gd name="adj2" fmla="val -127366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du? Hast du auch einen Freund? Wie heißt </a:t>
            </a:r>
            <a:r>
              <a:rPr lang="de-DE" sz="2800" b="1" u="sng" dirty="0" smtClean="0"/>
              <a:t>dein</a:t>
            </a:r>
            <a:r>
              <a:rPr lang="de-DE" sz="2800" dirty="0" smtClean="0"/>
              <a:t> Freund?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spielgeschenke.de/2009/bullyland/43452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67544" y="1196752"/>
            <a:ext cx="1872208" cy="356533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Oblak 2"/>
          <p:cNvSpPr/>
          <p:nvPr/>
        </p:nvSpPr>
        <p:spPr>
          <a:xfrm>
            <a:off x="3635896" y="0"/>
            <a:ext cx="6336704" cy="3168352"/>
          </a:xfrm>
          <a:prstGeom prst="cloudCallout">
            <a:avLst>
              <a:gd name="adj1" fmla="val -83364"/>
              <a:gd name="adj2" fmla="val 1969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Hallo! Ich bin Fräulein Kassandra. Ich kenne auch Maja und Willi, </a:t>
            </a:r>
            <a:r>
              <a:rPr lang="de-DE" sz="2800" dirty="0"/>
              <a:t>a</a:t>
            </a:r>
            <a:r>
              <a:rPr lang="de-DE" sz="2800" dirty="0" smtClean="0"/>
              <a:t>ber ich bin nicht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Freundin. Ich bin </a:t>
            </a:r>
            <a:r>
              <a:rPr lang="de-DE" sz="2800" b="1" u="sng" dirty="0" smtClean="0"/>
              <a:t>ihre</a:t>
            </a:r>
            <a:r>
              <a:rPr lang="de-DE" sz="2800" dirty="0" smtClean="0"/>
              <a:t> Lehrerin.</a:t>
            </a:r>
            <a:endParaRPr lang="sl-SI" sz="2800" dirty="0"/>
          </a:p>
        </p:txBody>
      </p:sp>
      <p:sp>
        <p:nvSpPr>
          <p:cNvPr id="4" name="Oblak 3"/>
          <p:cNvSpPr/>
          <p:nvPr/>
        </p:nvSpPr>
        <p:spPr>
          <a:xfrm>
            <a:off x="3203848" y="3717032"/>
            <a:ext cx="5544616" cy="2664296"/>
          </a:xfrm>
          <a:prstGeom prst="cloudCallout">
            <a:avLst>
              <a:gd name="adj1" fmla="val -85700"/>
              <a:gd name="adj2" fmla="val -97662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 smtClean="0"/>
              <a:t>Und wer seid ihr? Wie heißt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Lehrerin? Wie heißen </a:t>
            </a:r>
            <a:r>
              <a:rPr lang="de-DE" sz="2800" b="1" u="sng" dirty="0" smtClean="0"/>
              <a:t>eure</a:t>
            </a:r>
            <a:r>
              <a:rPr lang="de-DE" sz="2800" dirty="0" smtClean="0"/>
              <a:t> Freunde?</a:t>
            </a:r>
            <a:endParaRPr lang="sl-SI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de-DE" b="1" dirty="0" smtClean="0"/>
              <a:t>POSSESSIVPRONOMEN</a:t>
            </a:r>
            <a:endParaRPr lang="sl-SI" b="1" dirty="0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Singular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ich        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  mein/e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du	      </a:t>
            </a:r>
            <a:r>
              <a:rPr lang="de-DE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sym typeface="Wingdings" pitchFamily="2" charset="2"/>
              </a:rPr>
              <a:t>   dein/e</a:t>
            </a:r>
            <a:r>
              <a:rPr lang="de-DE" dirty="0" smtClean="0"/>
              <a:t> </a:t>
            </a:r>
          </a:p>
          <a:p>
            <a:pPr>
              <a:lnSpc>
                <a:spcPct val="150000"/>
              </a:lnSpc>
              <a:buNone/>
            </a:pP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</a:t>
            </a:r>
            <a:r>
              <a:rPr lang="sl-SI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, </a:t>
            </a:r>
            <a:r>
              <a:rPr lang="sl-SI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es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	      </a:t>
            </a:r>
            <a:r>
              <a:rPr lang="de-DE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sym typeface="Wingdings" pitchFamily="2" charset="2"/>
              </a:rPr>
              <a:t>   sein/e</a:t>
            </a:r>
            <a:endParaRPr lang="de-DE" dirty="0" smtClean="0"/>
          </a:p>
          <a:p>
            <a:pPr>
              <a:lnSpc>
                <a:spcPct val="15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   	  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   ihr/e</a:t>
            </a:r>
            <a:endParaRPr lang="sl-SI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de-DE" dirty="0" smtClean="0"/>
              <a:t>Plural</a:t>
            </a:r>
          </a:p>
          <a:p>
            <a:pPr>
              <a:buNone/>
            </a:pPr>
            <a:r>
              <a:rPr lang="de-DE" dirty="0" err="1" smtClean="0"/>
              <a:t>Personalpr</a:t>
            </a:r>
            <a:r>
              <a:rPr lang="de-DE" dirty="0" smtClean="0"/>
              <a:t>.=&gt; </a:t>
            </a:r>
            <a:r>
              <a:rPr lang="de-DE" dirty="0" err="1" smtClean="0"/>
              <a:t>Possessivpr</a:t>
            </a:r>
            <a:r>
              <a:rPr lang="de-DE" dirty="0" smtClean="0"/>
              <a:t>.</a:t>
            </a:r>
            <a:endParaRPr lang="sl-SI" dirty="0" smtClean="0"/>
          </a:p>
          <a:p>
            <a:pPr>
              <a:lnSpc>
                <a:spcPct val="160000"/>
              </a:lnSpc>
              <a:buNone/>
            </a:pP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wir 	    </a:t>
            </a:r>
            <a:r>
              <a:rPr lang="de-DE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sym typeface="Wingdings" pitchFamily="2" charset="2"/>
              </a:rPr>
              <a:t> unser/e</a:t>
            </a:r>
            <a:endParaRPr lang="de-DE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ihr 	    </a:t>
            </a:r>
            <a:r>
              <a:rPr lang="de-DE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sym typeface="Wingdings" pitchFamily="2" charset="2"/>
              </a:rPr>
              <a:t> euer / eure</a:t>
            </a:r>
            <a:endParaRPr lang="de-DE" spc="50" dirty="0" smtClean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sie 	    </a:t>
            </a:r>
            <a:r>
              <a:rPr lang="de-D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sym typeface="Wingdings" pitchFamily="2" charset="2"/>
              </a:rPr>
              <a:t> ihr/e</a:t>
            </a:r>
            <a:endParaRPr lang="de-DE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>
              <a:lnSpc>
                <a:spcPct val="160000"/>
              </a:lnSpc>
              <a:buNone/>
            </a:pPr>
            <a:r>
              <a:rPr lang="de-DE" dirty="0" smtClean="0"/>
              <a:t>Sie 	    </a:t>
            </a:r>
            <a:r>
              <a:rPr lang="de-DE" dirty="0" smtClean="0">
                <a:sym typeface="Wingdings" pitchFamily="2" charset="2"/>
              </a:rPr>
              <a:t> Ihr/e</a:t>
            </a:r>
            <a:endParaRPr lang="de-DE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dirty="0" smtClean="0"/>
              <a:t>Ergänze die richtigen Possessivpronomen.</a:t>
            </a:r>
            <a:endParaRPr lang="sl-SI" sz="28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Ich</a:t>
            </a:r>
            <a:r>
              <a:rPr lang="de-DE" sz="2800" dirty="0"/>
              <a:t> habe einen Computer.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Computer.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Du</a:t>
            </a:r>
            <a:r>
              <a:rPr lang="de-DE" sz="2800" dirty="0"/>
              <a:t> hast eine Waschmaschine.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Waschmaschine.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Peter</a:t>
            </a:r>
            <a:r>
              <a:rPr lang="de-DE" sz="2800" dirty="0"/>
              <a:t> hat ein Auto. Das ist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Auto.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Petra</a:t>
            </a:r>
            <a:r>
              <a:rPr lang="de-DE" sz="2800" dirty="0"/>
              <a:t> hat Kameras. Das sind </a:t>
            </a:r>
            <a:r>
              <a:rPr lang="de-DE" sz="2800" u="sng" dirty="0" smtClean="0"/>
              <a:t>__________</a:t>
            </a:r>
            <a:r>
              <a:rPr lang="de-DE" sz="2800" dirty="0" smtClean="0"/>
              <a:t> </a:t>
            </a:r>
            <a:r>
              <a:rPr lang="de-DE" sz="2800" dirty="0"/>
              <a:t>Kameras.</a:t>
            </a:r>
            <a:endParaRPr lang="sl-SI" sz="2800" dirty="0"/>
          </a:p>
          <a:p>
            <a:pPr marL="514350" indent="-514350">
              <a:lnSpc>
                <a:spcPct val="150000"/>
              </a:lnSpc>
              <a:buFont typeface="+mj-lt"/>
              <a:buAutoNum type="alphaLcParenR"/>
            </a:pPr>
            <a:r>
              <a:rPr lang="de-DE" sz="2800" u="sng" dirty="0"/>
              <a:t>Das Kind</a:t>
            </a:r>
            <a:r>
              <a:rPr lang="de-DE" sz="2800" dirty="0"/>
              <a:t> hat einen Taschenrechner. Das ist </a:t>
            </a:r>
            <a:r>
              <a:rPr lang="de-DE" sz="2800" u="sng" dirty="0" smtClean="0"/>
              <a:t>________</a:t>
            </a:r>
            <a:r>
              <a:rPr lang="de-DE" sz="2800" dirty="0" smtClean="0"/>
              <a:t> </a:t>
            </a:r>
            <a:r>
              <a:rPr lang="de-DE" sz="2800" dirty="0"/>
              <a:t>Taschenrechner.</a:t>
            </a:r>
            <a:endParaRPr lang="sl-SI" sz="2800" dirty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f) </a:t>
            </a:r>
            <a:r>
              <a:rPr lang="de-DE" sz="2600" u="sng" dirty="0" smtClean="0"/>
              <a:t>Wir</a:t>
            </a:r>
            <a:r>
              <a:rPr lang="de-DE" sz="2600" dirty="0" smtClean="0"/>
              <a:t> haben eine Waschmaschine.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g) </a:t>
            </a:r>
            <a:r>
              <a:rPr lang="de-DE" sz="2600" u="sng" dirty="0" smtClean="0"/>
              <a:t>Ihr</a:t>
            </a:r>
            <a:r>
              <a:rPr lang="de-DE" sz="2600" dirty="0" smtClean="0"/>
              <a:t> habt ein Auto. Das ist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Auto.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h) </a:t>
            </a:r>
            <a:r>
              <a:rPr lang="de-DE" sz="2600" u="sng" dirty="0" smtClean="0"/>
              <a:t>Meine Eltern</a:t>
            </a:r>
            <a:r>
              <a:rPr lang="de-DE" sz="2600" dirty="0" smtClean="0"/>
              <a:t> haben Fotos. Das sind </a:t>
            </a:r>
            <a:r>
              <a:rPr lang="de-DE" sz="2600" u="sng" dirty="0" smtClean="0"/>
              <a:t>________</a:t>
            </a:r>
            <a:r>
              <a:rPr lang="de-DE" sz="2600" dirty="0" smtClean="0"/>
              <a:t> Fotos.</a:t>
            </a:r>
            <a:endParaRPr lang="sl-SI" sz="2600" dirty="0" smtClean="0"/>
          </a:p>
          <a:p>
            <a:pPr>
              <a:lnSpc>
                <a:spcPct val="150000"/>
              </a:lnSpc>
              <a:buNone/>
            </a:pPr>
            <a:r>
              <a:rPr lang="de-DE" sz="2600" dirty="0" smtClean="0"/>
              <a:t>i) »Herr Meier, </a:t>
            </a:r>
            <a:r>
              <a:rPr lang="de-DE" sz="2600" u="sng" dirty="0" smtClean="0"/>
              <a:t>Sie</a:t>
            </a:r>
            <a:r>
              <a:rPr lang="de-DE" sz="2600" dirty="0" smtClean="0"/>
              <a:t> haben eine Waschmaschine. Ist das </a:t>
            </a:r>
            <a:r>
              <a:rPr lang="de-DE" sz="2600" u="sng" dirty="0" smtClean="0"/>
              <a:t>__________</a:t>
            </a:r>
            <a:r>
              <a:rPr lang="de-DE" sz="2600" dirty="0" smtClean="0"/>
              <a:t> Waschmaschine?«</a:t>
            </a:r>
            <a:endParaRPr lang="sl-SI" sz="2600" dirty="0" smtClean="0"/>
          </a:p>
          <a:p>
            <a:pPr>
              <a:buNone/>
            </a:pP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65</TotalTime>
  <Words>205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POSSESSIVPRONOMEN</vt:lpstr>
      <vt:lpstr>Ergänze die richtigen Possessivpronomen.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Saksida</dc:creator>
  <cp:lastModifiedBy>Andrea</cp:lastModifiedBy>
  <cp:revision>10</cp:revision>
  <dcterms:created xsi:type="dcterms:W3CDTF">2012-01-08T09:18:33Z</dcterms:created>
  <dcterms:modified xsi:type="dcterms:W3CDTF">2021-02-15T23:40:28Z</dcterms:modified>
</cp:coreProperties>
</file>