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70" r:id="rId8"/>
    <p:sldId id="271" r:id="rId9"/>
    <p:sldId id="264" r:id="rId10"/>
    <p:sldId id="265" r:id="rId11"/>
    <p:sldId id="266" r:id="rId12"/>
    <p:sldId id="267" r:id="rId13"/>
    <p:sldId id="268" r:id="rId14"/>
    <p:sldId id="290" r:id="rId15"/>
    <p:sldId id="291" r:id="rId16"/>
    <p:sldId id="269" r:id="rId17"/>
    <p:sldId id="272" r:id="rId18"/>
    <p:sldId id="292" r:id="rId19"/>
    <p:sldId id="273" r:id="rId20"/>
    <p:sldId id="275" r:id="rId21"/>
    <p:sldId id="276" r:id="rId22"/>
    <p:sldId id="277" r:id="rId23"/>
    <p:sldId id="282" r:id="rId24"/>
    <p:sldId id="278" r:id="rId25"/>
    <p:sldId id="274" r:id="rId26"/>
    <p:sldId id="285" r:id="rId27"/>
    <p:sldId id="279" r:id="rId28"/>
    <p:sldId id="280" r:id="rId29"/>
    <p:sldId id="281" r:id="rId30"/>
    <p:sldId id="283" r:id="rId31"/>
    <p:sldId id="284" r:id="rId32"/>
    <p:sldId id="293" r:id="rId33"/>
    <p:sldId id="294" r:id="rId34"/>
    <p:sldId id="286" r:id="rId35"/>
    <p:sldId id="287" r:id="rId36"/>
    <p:sldId id="295" r:id="rId37"/>
    <p:sldId id="289" r:id="rId38"/>
    <p:sldId id="297" r:id="rId39"/>
    <p:sldId id="288" r:id="rId40"/>
    <p:sldId id="29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95CF3-0610-4ECC-9DBE-1176D275A4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0BB233-6EC4-408F-AF71-0EF3A65D370B}">
      <dgm:prSet phldrT="[Текст]"/>
      <dgm:spPr/>
      <dgm:t>
        <a:bodyPr/>
        <a:lstStyle/>
        <a:p>
          <a:r>
            <a:rPr lang="de-DE" dirty="0" smtClean="0"/>
            <a:t>Verben</a:t>
          </a:r>
          <a:endParaRPr lang="ru-RU" dirty="0"/>
        </a:p>
      </dgm:t>
    </dgm:pt>
    <dgm:pt modelId="{D4E281E4-D498-4FD7-81B2-00B870D87E0C}" type="parTrans" cxnId="{60B624DE-A0C2-4399-9D77-7602C915BED9}">
      <dgm:prSet/>
      <dgm:spPr/>
      <dgm:t>
        <a:bodyPr/>
        <a:lstStyle/>
        <a:p>
          <a:endParaRPr lang="ru-RU"/>
        </a:p>
      </dgm:t>
    </dgm:pt>
    <dgm:pt modelId="{55D3B8B4-B234-4C9E-AE15-79FC8E14BAD7}" type="sibTrans" cxnId="{60B624DE-A0C2-4399-9D77-7602C915BED9}">
      <dgm:prSet/>
      <dgm:spPr/>
      <dgm:t>
        <a:bodyPr/>
        <a:lstStyle/>
        <a:p>
          <a:endParaRPr lang="ru-RU"/>
        </a:p>
      </dgm:t>
    </dgm:pt>
    <dgm:pt modelId="{513B3DE4-788D-4C26-AFF9-9623574E6A15}">
      <dgm:prSet phldrT="[Текст]" custT="1"/>
      <dgm:spPr/>
      <dgm:t>
        <a:bodyPr/>
        <a:lstStyle/>
        <a:p>
          <a:r>
            <a:rPr lang="de-DE" sz="3300" dirty="0" smtClean="0"/>
            <a:t>Starke Verben</a:t>
          </a:r>
        </a:p>
      </dgm:t>
    </dgm:pt>
    <dgm:pt modelId="{9DB21657-9FDD-4C99-8E62-A8DA3032714C}" type="parTrans" cxnId="{BE4A1D07-7D25-4DC6-94A3-30BCEBEB78F8}">
      <dgm:prSet/>
      <dgm:spPr/>
      <dgm:t>
        <a:bodyPr/>
        <a:lstStyle/>
        <a:p>
          <a:endParaRPr lang="ru-RU"/>
        </a:p>
      </dgm:t>
    </dgm:pt>
    <dgm:pt modelId="{F4A0D651-A944-4939-BF54-54F984FDEA6D}" type="sibTrans" cxnId="{BE4A1D07-7D25-4DC6-94A3-30BCEBEB78F8}">
      <dgm:prSet/>
      <dgm:spPr/>
      <dgm:t>
        <a:bodyPr/>
        <a:lstStyle/>
        <a:p>
          <a:endParaRPr lang="ru-RU"/>
        </a:p>
      </dgm:t>
    </dgm:pt>
    <dgm:pt modelId="{8BE7FB22-B80F-4CC0-9CC3-21742CECCE93}">
      <dgm:prSet phldrT="[Текст]" custT="1"/>
      <dgm:spPr/>
      <dgm:t>
        <a:bodyPr/>
        <a:lstStyle/>
        <a:p>
          <a:r>
            <a:rPr lang="de-DE" sz="3100" dirty="0" smtClean="0"/>
            <a:t>Schwache Verben</a:t>
          </a:r>
          <a:endParaRPr lang="ru-RU" sz="3100" dirty="0" smtClean="0"/>
        </a:p>
      </dgm:t>
    </dgm:pt>
    <dgm:pt modelId="{38C20D58-3CE7-4B07-9DC1-2C37CCBA8544}" type="parTrans" cxnId="{16A7BAF3-7B9E-435C-A959-BF7C6AF40060}">
      <dgm:prSet/>
      <dgm:spPr/>
      <dgm:t>
        <a:bodyPr/>
        <a:lstStyle/>
        <a:p>
          <a:endParaRPr lang="ru-RU"/>
        </a:p>
      </dgm:t>
    </dgm:pt>
    <dgm:pt modelId="{9E8D89A0-EFF6-4FCC-9F0C-DF08F483E223}" type="sibTrans" cxnId="{16A7BAF3-7B9E-435C-A959-BF7C6AF40060}">
      <dgm:prSet/>
      <dgm:spPr/>
      <dgm:t>
        <a:bodyPr/>
        <a:lstStyle/>
        <a:p>
          <a:endParaRPr lang="ru-RU"/>
        </a:p>
      </dgm:t>
    </dgm:pt>
    <dgm:pt modelId="{D75D0FFF-5990-4EA5-B508-588F278D2491}" type="pres">
      <dgm:prSet presAssocID="{6F195CF3-0610-4ECC-9DBE-1176D275A4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8C9AEF-0E9C-4C83-A6ED-A1A2C19E88C9}" type="pres">
      <dgm:prSet presAssocID="{BB0BB233-6EC4-408F-AF71-0EF3A65D370B}" presName="node" presStyleLbl="node1" presStyleIdx="0" presStyleCnt="3" custLinFactX="9982" custLinFactNeighborX="100000" custLinFactNeighborY="-46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36C38-36F1-4056-871C-003AA5AD1BEF}" type="pres">
      <dgm:prSet presAssocID="{55D3B8B4-B234-4C9E-AE15-79FC8E14BAD7}" presName="sibTrans" presStyleCnt="0"/>
      <dgm:spPr/>
    </dgm:pt>
    <dgm:pt modelId="{0FE094A3-4E3F-40D1-B607-3226CFB48696}" type="pres">
      <dgm:prSet presAssocID="{513B3DE4-788D-4C26-AFF9-9623574E6A15}" presName="node" presStyleLbl="node1" presStyleIdx="1" presStyleCnt="3" custLinFactNeighborX="-98848" custLinFactNeighborY="46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6E27F-9F21-4682-82D7-4D33620517A4}" type="pres">
      <dgm:prSet presAssocID="{F4A0D651-A944-4939-BF54-54F984FDEA6D}" presName="sibTrans" presStyleCnt="0"/>
      <dgm:spPr/>
    </dgm:pt>
    <dgm:pt modelId="{3C387A30-CA84-489C-90E2-B715C6A0C87C}" type="pres">
      <dgm:prSet presAssocID="{8BE7FB22-B80F-4CC0-9CC3-21742CECCE93}" presName="node" presStyleLbl="node1" presStyleIdx="2" presStyleCnt="3" custLinFactNeighborX="-12340" custLinFactNeighborY="45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321262-9635-4B3C-B8D8-F2063C9ECAE0}" type="presOf" srcId="{6F195CF3-0610-4ECC-9DBE-1176D275A4F4}" destId="{D75D0FFF-5990-4EA5-B508-588F278D2491}" srcOrd="0" destOrd="0" presId="urn:microsoft.com/office/officeart/2005/8/layout/default"/>
    <dgm:cxn modelId="{7409A638-E733-4330-9AB0-E33A6CD76196}" type="presOf" srcId="{8BE7FB22-B80F-4CC0-9CC3-21742CECCE93}" destId="{3C387A30-CA84-489C-90E2-B715C6A0C87C}" srcOrd="0" destOrd="0" presId="urn:microsoft.com/office/officeart/2005/8/layout/default"/>
    <dgm:cxn modelId="{BE4A1D07-7D25-4DC6-94A3-30BCEBEB78F8}" srcId="{6F195CF3-0610-4ECC-9DBE-1176D275A4F4}" destId="{513B3DE4-788D-4C26-AFF9-9623574E6A15}" srcOrd="1" destOrd="0" parTransId="{9DB21657-9FDD-4C99-8E62-A8DA3032714C}" sibTransId="{F4A0D651-A944-4939-BF54-54F984FDEA6D}"/>
    <dgm:cxn modelId="{2778C022-DC1D-4739-B9BA-3ACB795F9C36}" type="presOf" srcId="{BB0BB233-6EC4-408F-AF71-0EF3A65D370B}" destId="{118C9AEF-0E9C-4C83-A6ED-A1A2C19E88C9}" srcOrd="0" destOrd="0" presId="urn:microsoft.com/office/officeart/2005/8/layout/default"/>
    <dgm:cxn modelId="{16A7BAF3-7B9E-435C-A959-BF7C6AF40060}" srcId="{6F195CF3-0610-4ECC-9DBE-1176D275A4F4}" destId="{8BE7FB22-B80F-4CC0-9CC3-21742CECCE93}" srcOrd="2" destOrd="0" parTransId="{38C20D58-3CE7-4B07-9DC1-2C37CCBA8544}" sibTransId="{9E8D89A0-EFF6-4FCC-9F0C-DF08F483E223}"/>
    <dgm:cxn modelId="{60B624DE-A0C2-4399-9D77-7602C915BED9}" srcId="{6F195CF3-0610-4ECC-9DBE-1176D275A4F4}" destId="{BB0BB233-6EC4-408F-AF71-0EF3A65D370B}" srcOrd="0" destOrd="0" parTransId="{D4E281E4-D498-4FD7-81B2-00B870D87E0C}" sibTransId="{55D3B8B4-B234-4C9E-AE15-79FC8E14BAD7}"/>
    <dgm:cxn modelId="{F88A79A4-133F-4C97-B9EF-0DE8F0E4A0F0}" type="presOf" srcId="{513B3DE4-788D-4C26-AFF9-9623574E6A15}" destId="{0FE094A3-4E3F-40D1-B607-3226CFB48696}" srcOrd="0" destOrd="0" presId="urn:microsoft.com/office/officeart/2005/8/layout/default"/>
    <dgm:cxn modelId="{2E0AEDAE-F3B3-4945-90AB-E86471F97AAF}" type="presParOf" srcId="{D75D0FFF-5990-4EA5-B508-588F278D2491}" destId="{118C9AEF-0E9C-4C83-A6ED-A1A2C19E88C9}" srcOrd="0" destOrd="0" presId="urn:microsoft.com/office/officeart/2005/8/layout/default"/>
    <dgm:cxn modelId="{D37FBD5E-0D89-4D5F-B136-4A9F9E603270}" type="presParOf" srcId="{D75D0FFF-5990-4EA5-B508-588F278D2491}" destId="{54B36C38-36F1-4056-871C-003AA5AD1BEF}" srcOrd="1" destOrd="0" presId="urn:microsoft.com/office/officeart/2005/8/layout/default"/>
    <dgm:cxn modelId="{79CF2365-359B-4F72-90BF-C7BB0676B0DA}" type="presParOf" srcId="{D75D0FFF-5990-4EA5-B508-588F278D2491}" destId="{0FE094A3-4E3F-40D1-B607-3226CFB48696}" srcOrd="2" destOrd="0" presId="urn:microsoft.com/office/officeart/2005/8/layout/default"/>
    <dgm:cxn modelId="{5117704F-B73F-49C0-915F-D59D7DF6312F}" type="presParOf" srcId="{D75D0FFF-5990-4EA5-B508-588F278D2491}" destId="{DC06E27F-9F21-4682-82D7-4D33620517A4}" srcOrd="3" destOrd="0" presId="urn:microsoft.com/office/officeart/2005/8/layout/default"/>
    <dgm:cxn modelId="{BE4C7C9C-3C97-49BB-8A3F-550D62AB84B8}" type="presParOf" srcId="{D75D0FFF-5990-4EA5-B508-588F278D2491}" destId="{3C387A30-CA84-489C-90E2-B715C6A0C87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C9AEF-0E9C-4C83-A6ED-A1A2C19E88C9}">
      <dsp:nvSpPr>
        <dsp:cNvPr id="0" name=""/>
        <dsp:cNvSpPr/>
      </dsp:nvSpPr>
      <dsp:spPr>
        <a:xfrm>
          <a:off x="3300963" y="0"/>
          <a:ext cx="3001367" cy="1800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200" kern="1200" dirty="0" smtClean="0"/>
            <a:t>Verben</a:t>
          </a:r>
          <a:endParaRPr lang="ru-RU" sz="6200" kern="1200" dirty="0"/>
        </a:p>
      </dsp:txBody>
      <dsp:txXfrm>
        <a:off x="3300963" y="0"/>
        <a:ext cx="3001367" cy="1800820"/>
      </dsp:txXfrm>
    </dsp:sp>
    <dsp:sp modelId="{0FE094A3-4E3F-40D1-B607-3226CFB48696}">
      <dsp:nvSpPr>
        <dsp:cNvPr id="0" name=""/>
        <dsp:cNvSpPr/>
      </dsp:nvSpPr>
      <dsp:spPr>
        <a:xfrm>
          <a:off x="334712" y="1648817"/>
          <a:ext cx="3001367" cy="1800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Starke Verben</a:t>
          </a:r>
        </a:p>
      </dsp:txBody>
      <dsp:txXfrm>
        <a:off x="334712" y="1648817"/>
        <a:ext cx="3001367" cy="1800820"/>
      </dsp:txXfrm>
    </dsp:sp>
    <dsp:sp modelId="{3C387A30-CA84-489C-90E2-B715C6A0C87C}">
      <dsp:nvSpPr>
        <dsp:cNvPr id="0" name=""/>
        <dsp:cNvSpPr/>
      </dsp:nvSpPr>
      <dsp:spPr>
        <a:xfrm>
          <a:off x="6232639" y="1648817"/>
          <a:ext cx="3001367" cy="1800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Schwache Verben</a:t>
          </a:r>
          <a:endParaRPr lang="ru-RU" sz="3100" kern="1200" dirty="0" smtClean="0"/>
        </a:p>
      </dsp:txBody>
      <dsp:txXfrm>
        <a:off x="6232639" y="1648817"/>
        <a:ext cx="3001367" cy="1800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A4D5C1-7CA3-4A2B-83D5-361BE880E44E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6297D6-8B8F-4730-B928-17B90E53BAB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fs00.infourok.ru/images/doc/164/188759/img1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Starke Verben im Präsens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65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Starke Verben: Gruppe 1</a:t>
            </a:r>
            <a:br>
              <a:rPr lang="de-DE" dirty="0" smtClean="0"/>
            </a:br>
            <a:r>
              <a:rPr lang="de-DE" dirty="0" smtClean="0"/>
              <a:t>a - ä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408022"/>
              </p:ext>
            </p:extLst>
          </p:nvPr>
        </p:nvGraphicFramePr>
        <p:xfrm>
          <a:off x="609600" y="1600200"/>
          <a:ext cx="109728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du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er/sie/es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2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</a:t>
            </a:r>
            <a:r>
              <a:rPr lang="de-DE" dirty="0"/>
              <a:t>G</a:t>
            </a:r>
            <a:r>
              <a:rPr lang="de-DE" dirty="0" smtClean="0"/>
              <a:t>ruppe I</a:t>
            </a:r>
            <a:br>
              <a:rPr lang="de-DE" dirty="0" smtClean="0"/>
            </a:br>
            <a:r>
              <a:rPr lang="de-DE" dirty="0" smtClean="0"/>
              <a:t>a - ä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795981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</a:t>
            </a:r>
            <a:br>
              <a:rPr lang="de-DE" dirty="0" smtClean="0"/>
            </a:br>
            <a:r>
              <a:rPr lang="de-DE" dirty="0" smtClean="0"/>
              <a:t>a - ä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147078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4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</a:t>
            </a:r>
            <a:br>
              <a:rPr lang="de-DE" dirty="0" smtClean="0"/>
            </a:br>
            <a:r>
              <a:rPr lang="de-DE" dirty="0" smtClean="0"/>
              <a:t>a - ä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018272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uf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uf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2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</a:t>
            </a:r>
            <a:br>
              <a:rPr lang="de-DE" dirty="0" smtClean="0"/>
            </a:br>
            <a:r>
              <a:rPr lang="de-DE" dirty="0" smtClean="0"/>
              <a:t>a - ä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900864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schlafen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uf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uf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8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</a:t>
            </a:r>
            <a:br>
              <a:rPr lang="de-DE" dirty="0" smtClean="0"/>
            </a:br>
            <a:r>
              <a:rPr lang="de-DE" dirty="0" smtClean="0"/>
              <a:t>a - ä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643252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schlafen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schlaf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uf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schl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dirty="0" smtClean="0"/>
                        <a:t>f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u="none" dirty="0" smtClean="0"/>
                        <a:t>uf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schl</a:t>
                      </a:r>
                      <a:r>
                        <a:rPr lang="de-DE" b="1" u="sng" dirty="0" smtClean="0"/>
                        <a:t>ä</a:t>
                      </a:r>
                      <a:r>
                        <a:rPr lang="de-DE" dirty="0" smtClean="0"/>
                        <a:t>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schlaf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schlaf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lauf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schlaf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1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(fahren)</a:t>
            </a:r>
          </a:p>
          <a:p>
            <a:r>
              <a:rPr lang="de-DE" dirty="0" smtClean="0"/>
              <a:t>Wir _______ heute Schi. </a:t>
            </a:r>
            <a:r>
              <a:rPr lang="de-DE" dirty="0"/>
              <a:t>_______</a:t>
            </a:r>
            <a:r>
              <a:rPr lang="de-DE" dirty="0" smtClean="0"/>
              <a:t> du mit? </a:t>
            </a:r>
          </a:p>
          <a:p>
            <a:r>
              <a:rPr lang="de-DE" dirty="0" smtClean="0"/>
              <a:t>Ja, ich _______ gern Schi. Aber ich mache das nicht ganz gut. _______ ihr gut Schi? </a:t>
            </a:r>
          </a:p>
          <a:p>
            <a:r>
              <a:rPr lang="de-DE" dirty="0" smtClean="0"/>
              <a:t>Ja, wir zeigen es dir. </a:t>
            </a:r>
          </a:p>
          <a:p>
            <a:r>
              <a:rPr lang="de-DE" dirty="0" smtClean="0"/>
              <a:t>Vielen Dank!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0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(laufen)</a:t>
            </a:r>
          </a:p>
          <a:p>
            <a:r>
              <a:rPr lang="de-DE" dirty="0" smtClean="0"/>
              <a:t>Wir _______ heute Schlittschuh. </a:t>
            </a:r>
            <a:r>
              <a:rPr lang="de-DE" dirty="0"/>
              <a:t>_______</a:t>
            </a:r>
            <a:r>
              <a:rPr lang="de-DE" dirty="0" smtClean="0"/>
              <a:t> du mit? </a:t>
            </a:r>
          </a:p>
          <a:p>
            <a:r>
              <a:rPr lang="de-DE" dirty="0" smtClean="0"/>
              <a:t>Ja, ich _______ gern </a:t>
            </a:r>
            <a:r>
              <a:rPr lang="de-DE" dirty="0"/>
              <a:t>Schlittschuh</a:t>
            </a:r>
            <a:r>
              <a:rPr lang="de-DE" dirty="0" smtClean="0"/>
              <a:t>. Aber ich mache das nicht ganz gut. _______ ihr gut </a:t>
            </a:r>
            <a:r>
              <a:rPr lang="de-DE" dirty="0"/>
              <a:t>Schlittschuh</a:t>
            </a:r>
            <a:r>
              <a:rPr lang="de-DE" dirty="0" smtClean="0"/>
              <a:t>? </a:t>
            </a:r>
          </a:p>
          <a:p>
            <a:r>
              <a:rPr lang="de-DE" dirty="0" smtClean="0"/>
              <a:t>Ja, wir zeigen es dir. </a:t>
            </a:r>
          </a:p>
          <a:p>
            <a:r>
              <a:rPr lang="de-DE" dirty="0" smtClean="0"/>
              <a:t>Vielen Dank!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76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(schlafen)</a:t>
            </a:r>
          </a:p>
          <a:p>
            <a:r>
              <a:rPr lang="de-DE" dirty="0" smtClean="0"/>
              <a:t>Wann _______ ihr ein? </a:t>
            </a:r>
          </a:p>
          <a:p>
            <a:r>
              <a:rPr lang="de-DE" dirty="0" smtClean="0"/>
              <a:t>Wir _______ heute um 22 Uhr ein. Wann_______ du ein? </a:t>
            </a:r>
          </a:p>
          <a:p>
            <a:r>
              <a:rPr lang="de-DE" dirty="0" smtClean="0"/>
              <a:t>Ich_______ normalerweise um 21 Uhr ein, aber heute gehe ich zu meinem Freund und er _______ um 23 Uhr ein.</a:t>
            </a:r>
          </a:p>
        </p:txBody>
      </p:sp>
    </p:spTree>
    <p:extLst>
      <p:ext uri="{BB962C8B-B14F-4D97-AF65-F5344CB8AC3E}">
        <p14:creationId xmlns:p14="http://schemas.microsoft.com/office/powerpoint/2010/main" val="83812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(laufen): Das Mädchen _______ gern Schlittschuh. Die Mädchen da _______ Schlittschuh nicht so gern. </a:t>
            </a:r>
          </a:p>
          <a:p>
            <a:r>
              <a:rPr lang="de-DE" dirty="0" smtClean="0"/>
              <a:t>(fahren): Der Junge _______ gern Rad. _______ du auch gern Rad? – Nein, ich _______ nicht gern Rad, aber meine Eltern _______ gern Rad. </a:t>
            </a:r>
          </a:p>
          <a:p>
            <a:r>
              <a:rPr lang="de-DE" dirty="0" smtClean="0"/>
              <a:t>(fahren): _______ wir heute Schi? Ich habe Lust. _______ du mit? – Nein, ich habe keine Lust. Vielleicht _______ du heute Schi allein und ich _______</a:t>
            </a:r>
            <a:r>
              <a:rPr lang="de-DE" dirty="0"/>
              <a:t>(laufen) </a:t>
            </a:r>
            <a:r>
              <a:rPr lang="de-DE" dirty="0" smtClean="0"/>
              <a:t> Schlittschuh. Oder </a:t>
            </a:r>
            <a:r>
              <a:rPr lang="de-DE" dirty="0"/>
              <a:t>_______ </a:t>
            </a:r>
            <a:r>
              <a:rPr lang="de-DE" dirty="0" smtClean="0"/>
              <a:t> du mit? – Ok, dann _______ wir Schlittschuh. </a:t>
            </a:r>
          </a:p>
          <a:p>
            <a:r>
              <a:rPr lang="de-DE" dirty="0" smtClean="0"/>
              <a:t>(schlafen): _______ du in der Nacht? – Ja. In der Nacht _______ ich, auch _______ mein Freund, meine Eltern _______ auch und was macht ihr? – In der Nacht _______ wir auch.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39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090184"/>
              </p:ext>
            </p:extLst>
          </p:nvPr>
        </p:nvGraphicFramePr>
        <p:xfrm>
          <a:off x="1451579" y="2042502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62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</a:t>
            </a:r>
            <a:br>
              <a:rPr lang="de-DE" dirty="0" smtClean="0"/>
            </a:br>
            <a:r>
              <a:rPr lang="de-DE" dirty="0" smtClean="0"/>
              <a:t>e - </a:t>
            </a:r>
            <a:r>
              <a:rPr lang="de-DE" dirty="0" err="1" smtClean="0"/>
              <a:t>ie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289106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73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</a:t>
            </a:r>
            <a:br>
              <a:rPr lang="de-DE" dirty="0" smtClean="0"/>
            </a:br>
            <a:r>
              <a:rPr lang="de-DE" dirty="0" smtClean="0"/>
              <a:t>e - </a:t>
            </a:r>
            <a:r>
              <a:rPr lang="de-DE" dirty="0" err="1" smtClean="0"/>
              <a:t>ie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291430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</a:t>
            </a:r>
            <a:br>
              <a:rPr lang="de-DE" dirty="0" smtClean="0"/>
            </a:br>
            <a:r>
              <a:rPr lang="de-DE" dirty="0" smtClean="0"/>
              <a:t>e - </a:t>
            </a:r>
            <a:r>
              <a:rPr lang="de-DE" dirty="0" err="1" smtClean="0"/>
              <a:t>ie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243173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ies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ie</a:t>
                      </a:r>
                      <a:r>
                        <a:rPr lang="de-DE" u="none" dirty="0" smtClean="0"/>
                        <a:t>st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4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</a:t>
            </a:r>
            <a:br>
              <a:rPr lang="de-DE" dirty="0" smtClean="0"/>
            </a:br>
            <a:r>
              <a:rPr lang="de-DE" dirty="0" smtClean="0"/>
              <a:t>e - </a:t>
            </a:r>
            <a:r>
              <a:rPr lang="de-DE" dirty="0" err="1" smtClean="0"/>
              <a:t>ie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992016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sehen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ies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ie</a:t>
                      </a:r>
                      <a:r>
                        <a:rPr lang="de-DE" u="none" dirty="0" smtClean="0"/>
                        <a:t>st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4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</a:t>
            </a:r>
            <a:br>
              <a:rPr lang="de-DE" dirty="0" smtClean="0"/>
            </a:br>
            <a:r>
              <a:rPr lang="de-DE" dirty="0" smtClean="0"/>
              <a:t>e - </a:t>
            </a:r>
            <a:r>
              <a:rPr lang="de-DE" dirty="0" err="1" smtClean="0"/>
              <a:t>ie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918781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sehen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seh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ies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</a:t>
                      </a:r>
                      <a:r>
                        <a:rPr lang="de-DE" b="1" u="sng" dirty="0" smtClean="0"/>
                        <a:t>ie</a:t>
                      </a:r>
                      <a:r>
                        <a:rPr lang="de-DE" u="none" dirty="0" smtClean="0"/>
                        <a:t>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</a:t>
                      </a:r>
                      <a:r>
                        <a:rPr lang="de-DE" b="1" u="sng" dirty="0" smtClean="0"/>
                        <a:t>ie</a:t>
                      </a:r>
                      <a:r>
                        <a:rPr lang="de-DE" u="none" dirty="0" smtClean="0"/>
                        <a:t>st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</a:t>
                      </a:r>
                      <a:r>
                        <a:rPr lang="de-DE" b="1" u="sng" dirty="0" smtClean="0"/>
                        <a:t>ie</a:t>
                      </a:r>
                      <a:r>
                        <a:rPr lang="de-DE" u="none" dirty="0" smtClean="0"/>
                        <a:t>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seh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seh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les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seh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1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(lesen) </a:t>
            </a:r>
          </a:p>
          <a:p>
            <a:r>
              <a:rPr lang="de-DE" dirty="0" smtClean="0"/>
              <a:t>________ du gern? </a:t>
            </a:r>
          </a:p>
          <a:p>
            <a:r>
              <a:rPr lang="de-DE" dirty="0" smtClean="0"/>
              <a:t>Nein, ich ________ nicht gern. Aber mein Freund ________ gern. </a:t>
            </a:r>
          </a:p>
          <a:p>
            <a:r>
              <a:rPr lang="de-DE" dirty="0" smtClean="0"/>
              <a:t>Mein Freund ________ auch gern. Sie ________ gern, aber wir ________ nicht gern.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2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(sehen) </a:t>
            </a:r>
          </a:p>
          <a:p>
            <a:r>
              <a:rPr lang="de-DE" dirty="0" smtClean="0"/>
              <a:t>________ du gern fern? </a:t>
            </a:r>
          </a:p>
          <a:p>
            <a:r>
              <a:rPr lang="de-DE" dirty="0" smtClean="0"/>
              <a:t>Nein, ich ________ nicht gern fern. Aber mein Freund ________ auch nicht gern fern. </a:t>
            </a:r>
          </a:p>
          <a:p>
            <a:r>
              <a:rPr lang="de-DE" dirty="0" smtClean="0"/>
              <a:t>Mein Freund ________ auch nicht gern fern. Sie ________ nicht gern fern, und wir ________ auch nicht gern fern.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111</a:t>
            </a:r>
            <a:br>
              <a:rPr lang="de-DE" dirty="0" smtClean="0"/>
            </a:br>
            <a:r>
              <a:rPr lang="de-DE" dirty="0" smtClean="0"/>
              <a:t>e - 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928038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2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111</a:t>
            </a:r>
            <a:br>
              <a:rPr lang="de-DE" dirty="0" smtClean="0"/>
            </a:br>
            <a:r>
              <a:rPr lang="de-DE" dirty="0" smtClean="0"/>
              <a:t>e - 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550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111</a:t>
            </a:r>
            <a:br>
              <a:rPr lang="de-DE" dirty="0" smtClean="0"/>
            </a:br>
            <a:r>
              <a:rPr lang="de-DE" dirty="0" smtClean="0"/>
              <a:t>e - 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853613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9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248352"/>
              </p:ext>
            </p:extLst>
          </p:nvPr>
        </p:nvGraphicFramePr>
        <p:xfrm>
          <a:off x="609600" y="1600200"/>
          <a:ext cx="109728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du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er/sie/es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111</a:t>
            </a:r>
            <a:br>
              <a:rPr lang="de-DE" dirty="0" smtClean="0"/>
            </a:br>
            <a:r>
              <a:rPr lang="de-DE" dirty="0" smtClean="0"/>
              <a:t>e - 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304003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8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111</a:t>
            </a:r>
            <a:br>
              <a:rPr lang="de-DE" dirty="0" smtClean="0"/>
            </a:br>
            <a:r>
              <a:rPr lang="de-DE" dirty="0" smtClean="0"/>
              <a:t>e - 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517530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</a:t>
                      </a:r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</a:t>
                      </a:r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111</a:t>
            </a:r>
            <a:br>
              <a:rPr lang="de-DE" dirty="0" smtClean="0"/>
            </a:br>
            <a:r>
              <a:rPr lang="de-DE" dirty="0" smtClean="0"/>
              <a:t>e - 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170393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treffen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</a:t>
                      </a:r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</a:t>
                      </a:r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8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Starke Verben: Gruppe 111</a:t>
            </a:r>
            <a:br>
              <a:rPr lang="de-DE" dirty="0" smtClean="0"/>
            </a:br>
            <a:r>
              <a:rPr lang="de-DE" dirty="0" smtClean="0"/>
              <a:t>e - 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257853"/>
              </p:ext>
            </p:extLst>
          </p:nvPr>
        </p:nvGraphicFramePr>
        <p:xfrm>
          <a:off x="609600" y="1600200"/>
          <a:ext cx="10972800" cy="47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treffen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</a:t>
                      </a:r>
                      <a:r>
                        <a:rPr lang="de-DE" b="0" u="none" dirty="0" smtClean="0"/>
                        <a:t>e</a:t>
                      </a:r>
                      <a:r>
                        <a:rPr lang="de-DE" dirty="0" smtClean="0"/>
                        <a:t>ff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du</a:t>
                      </a:r>
                      <a:endParaRPr lang="ru-RU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</a:t>
                      </a:r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</a:t>
                      </a:r>
                      <a:r>
                        <a:rPr lang="de-DE" b="1" u="sng" dirty="0" smtClean="0"/>
                        <a:t>i</a:t>
                      </a:r>
                      <a:r>
                        <a:rPr lang="de-DE" dirty="0" smtClean="0"/>
                        <a:t>ff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er/sie/es</a:t>
                      </a:r>
                      <a:endParaRPr lang="ru-RU" sz="1600" b="1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</a:t>
                      </a:r>
                      <a:r>
                        <a:rPr lang="de-DE" b="1" u="sng" dirty="0" smtClean="0"/>
                        <a:t>i</a:t>
                      </a:r>
                      <a:r>
                        <a:rPr lang="de-DE" u="none" dirty="0" smtClean="0"/>
                        <a:t>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</a:t>
                      </a:r>
                      <a:r>
                        <a:rPr lang="de-DE" b="1" u="sng" dirty="0" smtClean="0"/>
                        <a:t>i</a:t>
                      </a:r>
                      <a:r>
                        <a:rPr lang="de-DE" dirty="0" smtClean="0"/>
                        <a:t>ff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treff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treff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ess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sprech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treff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(sprechen)</a:t>
            </a:r>
          </a:p>
          <a:p>
            <a:r>
              <a:rPr lang="de-DE" dirty="0" smtClean="0"/>
              <a:t>________Sie Deutsch? </a:t>
            </a:r>
          </a:p>
          <a:p>
            <a:r>
              <a:rPr lang="de-DE" dirty="0" smtClean="0"/>
              <a:t>Ja. Und mein Freund ________ Deutsch. </a:t>
            </a:r>
          </a:p>
          <a:p>
            <a:r>
              <a:rPr lang="de-DE" dirty="0" smtClean="0"/>
              <a:t>________ du Deutsch? </a:t>
            </a:r>
          </a:p>
          <a:p>
            <a:r>
              <a:rPr lang="de-DE" dirty="0" smtClean="0"/>
              <a:t>Ja, ich ________ Deutsch. </a:t>
            </a:r>
          </a:p>
          <a:p>
            <a:r>
              <a:rPr lang="de-DE" dirty="0" smtClean="0"/>
              <a:t>________ ihr Deutsch? </a:t>
            </a:r>
          </a:p>
          <a:p>
            <a:r>
              <a:rPr lang="de-DE" dirty="0" smtClean="0"/>
              <a:t>Ja, wir ________ Deutsch.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81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(essen)</a:t>
            </a:r>
          </a:p>
          <a:p>
            <a:r>
              <a:rPr lang="de-DE" dirty="0" smtClean="0"/>
              <a:t>Wann ________ du zu Abend? </a:t>
            </a:r>
          </a:p>
          <a:p>
            <a:r>
              <a:rPr lang="de-DE" dirty="0" smtClean="0"/>
              <a:t>Ich ________ zu Abend um 20 Uhr. Und wann ________ Sie zu Abend? </a:t>
            </a:r>
          </a:p>
          <a:p>
            <a:r>
              <a:rPr lang="de-DE" dirty="0" smtClean="0"/>
              <a:t>Auch um 20 Uhr. </a:t>
            </a:r>
          </a:p>
          <a:p>
            <a:endParaRPr lang="de-DE" dirty="0"/>
          </a:p>
          <a:p>
            <a:r>
              <a:rPr lang="de-DE" dirty="0" smtClean="0"/>
              <a:t>________ ihr zu Abend? </a:t>
            </a:r>
          </a:p>
          <a:p>
            <a:r>
              <a:rPr lang="de-DE" dirty="0" smtClean="0"/>
              <a:t>Ja, wir ________ zu Abend, aber einer unserer Mitschüler ________ zu Abend nicht. Er sagt, es ist ungesund. </a:t>
            </a:r>
          </a:p>
        </p:txBody>
      </p:sp>
    </p:spTree>
    <p:extLst>
      <p:ext uri="{BB962C8B-B14F-4D97-AF65-F5344CB8AC3E}">
        <p14:creationId xmlns:p14="http://schemas.microsoft.com/office/powerpoint/2010/main" val="31423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(treffen)</a:t>
            </a:r>
          </a:p>
          <a:p>
            <a:r>
              <a:rPr lang="de-DE" dirty="0" smtClean="0"/>
              <a:t>Wann ________ du deine Freunde? </a:t>
            </a:r>
          </a:p>
          <a:p>
            <a:r>
              <a:rPr lang="de-DE" dirty="0" smtClean="0"/>
              <a:t>Ich ________ meine Freunde um 20 Uhr. Und wann ________ ihr Freunde? </a:t>
            </a:r>
          </a:p>
          <a:p>
            <a:r>
              <a:rPr lang="de-DE" dirty="0" smtClean="0"/>
              <a:t>Heute _______ wir uns nicht. </a:t>
            </a:r>
          </a:p>
          <a:p>
            <a:endParaRPr lang="de-DE" dirty="0"/>
          </a:p>
          <a:p>
            <a:r>
              <a:rPr lang="de-DE" dirty="0" smtClean="0"/>
              <a:t>Das Mädchen _______ gern Freunde. Der Junge _______ Freunde auch gern. Das Mädchen und der Junge _______ gern Freunde. </a:t>
            </a:r>
          </a:p>
        </p:txBody>
      </p:sp>
    </p:spTree>
    <p:extLst>
      <p:ext uri="{BB962C8B-B14F-4D97-AF65-F5344CB8AC3E}">
        <p14:creationId xmlns:p14="http://schemas.microsoft.com/office/powerpoint/2010/main" val="16593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 Ergänze den Text mit den Verben in der richtigen Form: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82845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(sehen): ________ ihr gern Filme an? – Ja, wir ________ Filme gern an. Und ________ du gern Filme an? – Ja, ich ________ auch sie gerne an. </a:t>
            </a:r>
          </a:p>
          <a:p>
            <a:r>
              <a:rPr lang="de-DE" dirty="0" smtClean="0"/>
              <a:t>(sprechen): ________ du Deutsch? – Ja, ich ________ Deutsch. Und Ihr Freund, ________ er Deutsch? – Nein, aber mein Vater ________ Deutsch. </a:t>
            </a:r>
          </a:p>
          <a:p>
            <a:r>
              <a:rPr lang="de-DE" dirty="0" smtClean="0"/>
              <a:t>(lesen): ________ ihr gern Bücher? – Ja, wir ________ gern, und ________ du gern? – Ja, ich ________ gern, aber mein Freund ________ gar nichts. Was kann ich machen? </a:t>
            </a:r>
          </a:p>
          <a:p>
            <a:r>
              <a:rPr lang="de-DE" dirty="0" smtClean="0"/>
              <a:t>(essen): Was ________ ihr gern? – Wir ________ gern Obst. Und was ________ du gern? – Ich ________ auch gern Obst, aber mein Freund ________ Obst gar nicht. </a:t>
            </a:r>
          </a:p>
          <a:p>
            <a:r>
              <a:rPr lang="de-DE" dirty="0" smtClean="0"/>
              <a:t>(treffen): Wann _______ wir uns? – Um 12 Uhr. Und wann _______ Inge Freunde? – Inge und Laura _______ sich um 13 Uhr und die anderen kommen später. </a:t>
            </a:r>
          </a:p>
        </p:txBody>
      </p:sp>
    </p:spTree>
    <p:extLst>
      <p:ext uri="{BB962C8B-B14F-4D97-AF65-F5344CB8AC3E}">
        <p14:creationId xmlns:p14="http://schemas.microsoft.com/office/powerpoint/2010/main" val="406601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jetzt Brettspiel: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864576"/>
            <a:ext cx="10972800" cy="41797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431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422031"/>
            <a:ext cx="9603275" cy="1431723"/>
          </a:xfrm>
        </p:spPr>
        <p:txBody>
          <a:bodyPr/>
          <a:lstStyle/>
          <a:p>
            <a:pPr algn="ctr"/>
            <a:r>
              <a:rPr lang="de-DE" b="1" dirty="0" smtClean="0"/>
              <a:t>Hausaufgaben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Setze die Verben in Klammern im Präsens ein (hier gibt es </a:t>
            </a:r>
            <a:r>
              <a:rPr lang="de-DE" u="sng" dirty="0" smtClean="0"/>
              <a:t>schwache</a:t>
            </a:r>
            <a:r>
              <a:rPr lang="de-DE" dirty="0" smtClean="0"/>
              <a:t> und </a:t>
            </a:r>
            <a:r>
              <a:rPr lang="de-DE" u="sng" dirty="0" smtClean="0"/>
              <a:t>starke</a:t>
            </a:r>
            <a:r>
              <a:rPr lang="de-DE" dirty="0" smtClean="0"/>
              <a:t> Verben):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94922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/>
              <a:t>Plötzlich _______ (kommen) meine Mutter herein, nimmt mir das Buch aus der Hand und _______ (sagen) ganz einfach: „Du _______(lesen) nicht mehr! Du _______ (gehen) jetzt ins Bett!“ </a:t>
            </a:r>
          </a:p>
          <a:p>
            <a:r>
              <a:rPr lang="de-DE" dirty="0" smtClean="0"/>
              <a:t>Bernd _______ (schlafen) immer wie ein Murmeltier. </a:t>
            </a:r>
            <a:endParaRPr lang="ru-RU" dirty="0" smtClean="0"/>
          </a:p>
          <a:p>
            <a:r>
              <a:rPr lang="de-DE" dirty="0" smtClean="0"/>
              <a:t>Monika _______ (essen) immer gesund. </a:t>
            </a:r>
          </a:p>
          <a:p>
            <a:r>
              <a:rPr lang="de-DE" dirty="0" smtClean="0"/>
              <a:t>Der Hund _______ (laufen) im Hof herum. </a:t>
            </a:r>
          </a:p>
          <a:p>
            <a:r>
              <a:rPr lang="de-DE" dirty="0" smtClean="0"/>
              <a:t>Else _______ (sammeln) gern Briefmarken. Und ich _______ </a:t>
            </a:r>
            <a:r>
              <a:rPr lang="de-DE" dirty="0"/>
              <a:t>(</a:t>
            </a:r>
            <a:r>
              <a:rPr lang="de-DE" dirty="0" smtClean="0"/>
              <a:t>sammeln) Gasmasken. </a:t>
            </a:r>
          </a:p>
          <a:p>
            <a:r>
              <a:rPr lang="de-DE" dirty="0" smtClean="0"/>
              <a:t>Nirgendwo _______ (treffen) du solche Freunde wie hier. </a:t>
            </a:r>
            <a:endParaRPr lang="ru-RU" dirty="0" smtClean="0"/>
          </a:p>
          <a:p>
            <a:r>
              <a:rPr lang="de-DE" dirty="0" smtClean="0"/>
              <a:t>Ernst _______ (arbeiten) im Büro. </a:t>
            </a:r>
          </a:p>
          <a:p>
            <a:r>
              <a:rPr lang="de-DE" dirty="0" smtClean="0"/>
              <a:t>Kinder, _______ (fahren) ihr gern Rad? </a:t>
            </a:r>
          </a:p>
          <a:p>
            <a:r>
              <a:rPr lang="de-DE" dirty="0" smtClean="0"/>
              <a:t>Sabine _______ (laufen) gern Schi und Schlittschuh. </a:t>
            </a:r>
          </a:p>
          <a:p>
            <a:r>
              <a:rPr lang="de-DE" dirty="0" smtClean="0"/>
              <a:t>_______ (fahren) du mit dem Auto? </a:t>
            </a:r>
          </a:p>
          <a:p>
            <a:r>
              <a:rPr lang="de-DE" dirty="0" smtClean="0"/>
              <a:t>_______ (sehen) du gern fern? – Nein, aber mein Vater _______ (sehen) immer fern. </a:t>
            </a:r>
          </a:p>
          <a:p>
            <a:r>
              <a:rPr lang="de-DE" dirty="0" smtClean="0"/>
              <a:t>_______ (sprechen) Sie Russisch? – Nein, aber ich _______ (sprechen) Englisch. Und du _______ (sprechen) wirklich gut Deutsch.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8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Wiederholung: Schwache Verben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16622"/>
              </p:ext>
            </p:extLst>
          </p:nvPr>
        </p:nvGraphicFramePr>
        <p:xfrm>
          <a:off x="609600" y="1600200"/>
          <a:ext cx="109728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du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er/sie/es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05541" y="1740592"/>
            <a:ext cx="10663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–ß, -z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2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 der Sätze: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Тагиль</a:t>
            </a:r>
            <a:r>
              <a:rPr lang="ru-RU" dirty="0" smtClean="0"/>
              <a:t> И.П. Грамматика немецкого языка в упражнениях. – СПб., 2010. – 384 с.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51578" y="2873643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Quelle des Bildes: 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51577" y="3407387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fs00.infourok.ru/images/doc/164/188759/img10.jpg</a:t>
            </a:r>
            <a:r>
              <a:rPr lang="fr-FR" dirty="0" smtClean="0"/>
              <a:t> </a:t>
            </a:r>
            <a:r>
              <a:rPr lang="en-US" dirty="0" smtClean="0"/>
              <a:t>[04.02.17]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62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Wiederholung: </a:t>
            </a:r>
            <a:r>
              <a:rPr lang="de-DE" dirty="0"/>
              <a:t>Schwache Verben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07894"/>
              </p:ext>
            </p:extLst>
          </p:nvPr>
        </p:nvGraphicFramePr>
        <p:xfrm>
          <a:off x="609600" y="1600200"/>
          <a:ext cx="109728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</a:t>
                      </a:r>
                      <a:r>
                        <a:rPr lang="de-DE" b="1" u="sng" dirty="0" smtClean="0"/>
                        <a:t>t</a:t>
                      </a:r>
                      <a:r>
                        <a:rPr lang="de-DE" dirty="0" smtClean="0"/>
                        <a:t>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du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</a:t>
                      </a:r>
                      <a:r>
                        <a:rPr lang="de-DE" b="1" dirty="0" smtClean="0"/>
                        <a:t>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er/sie/es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05541" y="1740592"/>
            <a:ext cx="10663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–ß, -z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06026" y="1740592"/>
            <a:ext cx="105028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–t, -d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Wiederholung: </a:t>
            </a:r>
            <a:r>
              <a:rPr lang="de-DE" dirty="0"/>
              <a:t>Schwache Verben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187714"/>
              </p:ext>
            </p:extLst>
          </p:nvPr>
        </p:nvGraphicFramePr>
        <p:xfrm>
          <a:off x="609600" y="1600200"/>
          <a:ext cx="109728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</a:t>
                      </a:r>
                      <a:r>
                        <a:rPr lang="de-DE" b="1" u="sng" dirty="0" smtClean="0"/>
                        <a:t>t</a:t>
                      </a:r>
                      <a:r>
                        <a:rPr lang="de-DE" dirty="0" smtClean="0"/>
                        <a:t>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reiten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du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</a:t>
                      </a:r>
                      <a:r>
                        <a:rPr lang="de-DE" b="1" dirty="0" smtClean="0"/>
                        <a:t>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b="1" u="sng" dirty="0" smtClean="0"/>
                        <a:t>e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er/sie/es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b="1" u="sng" dirty="0" smtClean="0"/>
                        <a:t>e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b="1" u="sng" dirty="0" smtClean="0"/>
                        <a:t>e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05541" y="1740592"/>
            <a:ext cx="10663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–ß, -z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06026" y="1740592"/>
            <a:ext cx="105028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–t, -d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45985" y="1740592"/>
            <a:ext cx="105028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–t, -d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3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Wiederholung: </a:t>
            </a:r>
            <a:r>
              <a:rPr lang="de-DE" dirty="0"/>
              <a:t>Schwache Verben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322877"/>
              </p:ext>
            </p:extLst>
          </p:nvPr>
        </p:nvGraphicFramePr>
        <p:xfrm>
          <a:off x="609600" y="1600200"/>
          <a:ext cx="109728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</a:t>
                      </a:r>
                      <a:r>
                        <a:rPr lang="de-DE" b="1" u="sng" dirty="0" smtClean="0"/>
                        <a:t>t</a:t>
                      </a:r>
                      <a:r>
                        <a:rPr lang="de-DE" dirty="0" smtClean="0"/>
                        <a:t>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basteln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b="0" u="none" dirty="0" smtClean="0"/>
                        <a:t>!!!</a:t>
                      </a:r>
                      <a:endParaRPr lang="ru-RU" b="1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du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</a:t>
                      </a:r>
                      <a:r>
                        <a:rPr lang="de-DE" b="1" dirty="0" smtClean="0"/>
                        <a:t>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b="1" u="sng" dirty="0" smtClean="0"/>
                        <a:t>e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b="0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er/sie/es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b="1" u="sng" dirty="0" smtClean="0"/>
                        <a:t>e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b="1" u="sng" dirty="0" smtClean="0"/>
                        <a:t>e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05541" y="1740592"/>
            <a:ext cx="10663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–ß, -z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06026" y="1740592"/>
            <a:ext cx="105028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–t, -d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45985" y="1740592"/>
            <a:ext cx="12314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de-DE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de-DE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6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Wiederholung: </a:t>
            </a:r>
            <a:r>
              <a:rPr lang="de-DE" dirty="0"/>
              <a:t>Schwache Verben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682554"/>
              </p:ext>
            </p:extLst>
          </p:nvPr>
        </p:nvGraphicFramePr>
        <p:xfrm>
          <a:off x="609600" y="1600200"/>
          <a:ext cx="109728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</a:t>
                      </a:r>
                      <a:r>
                        <a:rPr lang="de-DE" b="1" u="sng" dirty="0" smtClean="0"/>
                        <a:t>t</a:t>
                      </a:r>
                      <a:r>
                        <a:rPr lang="de-DE" dirty="0" smtClean="0"/>
                        <a:t>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basteln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sammeln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bast</a:t>
                      </a:r>
                      <a:r>
                        <a:rPr lang="de-DE" b="1" u="sng" dirty="0" smtClean="0"/>
                        <a:t>le</a:t>
                      </a:r>
                      <a:endParaRPr lang="ru-RU" b="1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!!!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du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</a:t>
                      </a:r>
                      <a:r>
                        <a:rPr lang="de-DE" b="1" dirty="0" smtClean="0"/>
                        <a:t>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b="1" u="sng" dirty="0" smtClean="0"/>
                        <a:t>e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baste</a:t>
                      </a:r>
                      <a:r>
                        <a:rPr lang="de-DE" u="sng" dirty="0" smtClean="0"/>
                        <a:t>l</a:t>
                      </a:r>
                      <a:r>
                        <a:rPr lang="de-DE" b="0" u="sng" dirty="0" smtClean="0"/>
                        <a:t>st</a:t>
                      </a:r>
                      <a:endParaRPr lang="ru-RU" b="0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er/sie/es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b="1" u="sng" dirty="0" smtClean="0"/>
                        <a:t>e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baste</a:t>
                      </a:r>
                      <a:r>
                        <a:rPr lang="de-DE" u="sng" dirty="0" smtClean="0"/>
                        <a:t>lt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baste</a:t>
                      </a:r>
                      <a:r>
                        <a:rPr lang="de-DE" u="sng" dirty="0" smtClean="0"/>
                        <a:t>ln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b="1" u="sng" dirty="0" smtClean="0"/>
                        <a:t>e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baste</a:t>
                      </a:r>
                      <a:r>
                        <a:rPr lang="de-DE" u="sng" dirty="0" smtClean="0"/>
                        <a:t>lt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heiß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arbeit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baste</a:t>
                      </a:r>
                      <a:r>
                        <a:rPr lang="de-DE" u="sng" dirty="0" smtClean="0"/>
                        <a:t>ln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05541" y="1740592"/>
            <a:ext cx="10663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–ß, -z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06026" y="1740592"/>
            <a:ext cx="105028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–t, -d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45985" y="1740592"/>
            <a:ext cx="12314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 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de-DE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de-DE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3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Starke Verben: Gruppe 1</a:t>
            </a:r>
            <a:br>
              <a:rPr lang="de-DE" dirty="0" smtClean="0"/>
            </a:br>
            <a:r>
              <a:rPr lang="de-DE" dirty="0" smtClean="0"/>
              <a:t>a - ä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821549"/>
              </p:ext>
            </p:extLst>
          </p:nvPr>
        </p:nvGraphicFramePr>
        <p:xfrm>
          <a:off x="609600" y="1600200"/>
          <a:ext cx="109728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xmlns="" val="264015803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2344251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6423985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397300732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769438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62166169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1570519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machen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fahren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187656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06420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du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st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12663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er/sie/es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u="none" dirty="0" smtClean="0"/>
                        <a:t>!!!</a:t>
                      </a:r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24142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</a:t>
                      </a:r>
                      <a:endParaRPr lang="ru-RU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3699182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ihr</a:t>
                      </a:r>
                      <a:endParaRPr lang="ru-RU" sz="16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t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54446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sie/Sie</a:t>
                      </a:r>
                      <a:endParaRPr lang="ru-RU" sz="1400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mach</a:t>
                      </a:r>
                      <a:r>
                        <a:rPr lang="de-DE" u="sng" dirty="0" smtClean="0"/>
                        <a:t>en</a:t>
                      </a:r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sng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u="none" dirty="0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4468" marR="10446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4468" marR="104468"/>
                </a:tc>
                <a:extLst>
                  <a:ext uri="{0D108BD9-81ED-4DB2-BD59-A6C34878D82A}">
                    <a16:rowId xmlns:a16="http://schemas.microsoft.com/office/drawing/2014/main" xmlns="" val="2745112917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286" t="17349" r="9518" b="17320"/>
          <a:stretch/>
        </p:blipFill>
        <p:spPr>
          <a:xfrm>
            <a:off x="9205546" y="4858853"/>
            <a:ext cx="2986454" cy="19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2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</TotalTime>
  <Words>1802</Words>
  <Application>Microsoft Office PowerPoint</Application>
  <PresentationFormat>Custom</PresentationFormat>
  <Paragraphs>710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Apex</vt:lpstr>
      <vt:lpstr>Starke Verben im Präsens</vt:lpstr>
      <vt:lpstr>PowerPoint Presentation</vt:lpstr>
      <vt:lpstr>Wiederholung</vt:lpstr>
      <vt:lpstr>Wiederholung: Schwache Verben</vt:lpstr>
      <vt:lpstr>Wiederholung: Schwache Verben</vt:lpstr>
      <vt:lpstr>Wiederholung: Schwache Verben</vt:lpstr>
      <vt:lpstr>Wiederholung: Schwache Verben</vt:lpstr>
      <vt:lpstr>Wiederholung: Schwache Verben</vt:lpstr>
      <vt:lpstr>Starke Verben: Gruppe 1 a - ä</vt:lpstr>
      <vt:lpstr>Starke Verben: Gruppe 1 a - ä</vt:lpstr>
      <vt:lpstr>Starke Verben: Gruppe I a - ä</vt:lpstr>
      <vt:lpstr>Starke Verben: Gruppe 1 a - ä</vt:lpstr>
      <vt:lpstr>Starke Verben: Gruppe 1 a - ä</vt:lpstr>
      <vt:lpstr>Starke Verben: Gruppe 1 a - ä</vt:lpstr>
      <vt:lpstr>Starke Verben: Gruppe 1 a - ä</vt:lpstr>
      <vt:lpstr>Übung: Ergänze den Text mit den Verben in der richtigen Form:</vt:lpstr>
      <vt:lpstr>Übung: Ergänze den Text mit den Verben in der richtigen Form:</vt:lpstr>
      <vt:lpstr>Übung: Ergänze den Text mit den Verben in der richtigen Form:</vt:lpstr>
      <vt:lpstr>Übung: Ergänze den Text mit den Verben in der richtigen Form:</vt:lpstr>
      <vt:lpstr>Starke Verben: Gruppe 11 e - ie</vt:lpstr>
      <vt:lpstr>Starke Verben: Gruppe 11 e - ie</vt:lpstr>
      <vt:lpstr>Starke Verben: Gruppe 11 e - ie</vt:lpstr>
      <vt:lpstr>Starke Verben: Gruppe 11 e - ie</vt:lpstr>
      <vt:lpstr>Starke Verben: Gruppe 11 e - ie</vt:lpstr>
      <vt:lpstr>Übung: Ergänze den Text mit den Verben in der richtigen Form:</vt:lpstr>
      <vt:lpstr>Übung: Ergänze den Text mit den Verben in der richtigen Form:</vt:lpstr>
      <vt:lpstr>Starke Verben: Gruppe 111 e - i</vt:lpstr>
      <vt:lpstr>Starke Verben: Gruppe 111 e - i</vt:lpstr>
      <vt:lpstr>Starke Verben: Gruppe 111 e - i</vt:lpstr>
      <vt:lpstr>Starke Verben: Gruppe 111 e - i</vt:lpstr>
      <vt:lpstr>Starke Verben: Gruppe 111 e - i</vt:lpstr>
      <vt:lpstr>Starke Verben: Gruppe 111 e - i</vt:lpstr>
      <vt:lpstr>Starke Verben: Gruppe 111 e - i</vt:lpstr>
      <vt:lpstr>Übung: Ergänze den Text mit den Verben in der richtigen Form:</vt:lpstr>
      <vt:lpstr>Übung: Ergänze den Text mit den Verben in der richtigen Form:</vt:lpstr>
      <vt:lpstr>Übung: Ergänze den Text mit den Verben in der richtigen Form:</vt:lpstr>
      <vt:lpstr>Übung: Ergänze den Text mit den Verben in der richtigen Form:</vt:lpstr>
      <vt:lpstr>Und jetzt Brettspiel:</vt:lpstr>
      <vt:lpstr>Hausaufgaben: Setze die Verben in Klammern im Präsens ein (hier gibt es schwache und starke Verben):</vt:lpstr>
      <vt:lpstr>Quelle der Sätze: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Starke Verben</dc:title>
  <dc:creator>BurianV</dc:creator>
  <cp:lastModifiedBy>Andrea</cp:lastModifiedBy>
  <cp:revision>20</cp:revision>
  <dcterms:created xsi:type="dcterms:W3CDTF">2017-02-02T17:27:59Z</dcterms:created>
  <dcterms:modified xsi:type="dcterms:W3CDTF">2020-12-01T08:52:39Z</dcterms:modified>
</cp:coreProperties>
</file>