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Cambria" pitchFamily="18" charset="0"/>
              </a:rPr>
              <a:t>Wie geht es Ihnen?</a:t>
            </a:r>
            <a:br>
              <a:rPr lang="de-DE" b="1" dirty="0" smtClean="0">
                <a:latin typeface="Cambria" pitchFamily="18" charset="0"/>
              </a:rPr>
            </a:br>
            <a:r>
              <a:rPr lang="de-DE" b="1" dirty="0" smtClean="0">
                <a:latin typeface="Cambria" pitchFamily="18" charset="0"/>
              </a:rPr>
              <a:t>Wie geht es dir?</a:t>
            </a:r>
            <a:br>
              <a:rPr lang="de-DE" b="1" dirty="0" smtClean="0">
                <a:latin typeface="Cambria" pitchFamily="18" charset="0"/>
              </a:rPr>
            </a:br>
            <a:endParaRPr lang="de-DE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1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600" dirty="0" smtClean="0">
                <a:latin typeface="Cambria" pitchFamily="18" charset="0"/>
              </a:rPr>
              <a:t>  Wie geht es </a:t>
            </a:r>
            <a:r>
              <a:rPr lang="de-DE" sz="3600" dirty="0" smtClean="0">
                <a:solidFill>
                  <a:srgbClr val="FF0000"/>
                </a:solidFill>
                <a:latin typeface="Cambria" pitchFamily="18" charset="0"/>
              </a:rPr>
              <a:t>Ihnen</a:t>
            </a:r>
            <a:r>
              <a:rPr lang="de-DE" sz="3600" dirty="0" smtClean="0">
                <a:latin typeface="Cambria" pitchFamily="18" charset="0"/>
              </a:rPr>
              <a:t>?</a:t>
            </a:r>
          </a:p>
          <a:p>
            <a:endParaRPr lang="de-DE" sz="3600" dirty="0" smtClean="0">
              <a:latin typeface="Cambria" pitchFamily="18" charset="0"/>
            </a:endParaRPr>
          </a:p>
          <a:p>
            <a:endParaRPr lang="de-DE" sz="3600" dirty="0" smtClean="0">
              <a:latin typeface="Cambria" pitchFamily="18" charset="0"/>
            </a:endParaRPr>
          </a:p>
          <a:p>
            <a:endParaRPr lang="de-DE" sz="3600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3600" dirty="0" smtClean="0">
                <a:latin typeface="Cambria" pitchFamily="18" charset="0"/>
              </a:rPr>
              <a:t>  Wie geht es </a:t>
            </a:r>
            <a:r>
              <a:rPr lang="de-DE" sz="3600" dirty="0" smtClean="0">
                <a:solidFill>
                  <a:srgbClr val="FF0000"/>
                </a:solidFill>
                <a:latin typeface="Cambria" pitchFamily="18" charset="0"/>
              </a:rPr>
              <a:t>dir</a:t>
            </a:r>
            <a:r>
              <a:rPr lang="de-DE" sz="3600" dirty="0" smtClean="0">
                <a:latin typeface="Cambria" pitchFamily="18" charset="0"/>
              </a:rPr>
              <a:t>? </a:t>
            </a:r>
            <a:endParaRPr lang="de-DE" sz="3600" dirty="0">
              <a:latin typeface="Cambri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876800" cy="4525963"/>
          </a:xfrm>
        </p:spPr>
        <p:txBody>
          <a:bodyPr/>
          <a:lstStyle/>
          <a:p>
            <a:endParaRPr lang="de-DE" dirty="0" smtClean="0">
              <a:latin typeface="Cambria" pitchFamily="18" charset="0"/>
            </a:endParaRPr>
          </a:p>
          <a:p>
            <a:endParaRPr lang="de-DE" dirty="0" smtClean="0">
              <a:latin typeface="Cambria" pitchFamily="18" charset="0"/>
            </a:endParaRPr>
          </a:p>
          <a:p>
            <a:endParaRPr lang="de-DE" dirty="0" smtClean="0">
              <a:latin typeface="Cambria" pitchFamily="18" charset="0"/>
            </a:endParaRPr>
          </a:p>
          <a:p>
            <a:pPr>
              <a:buNone/>
            </a:pPr>
            <a:r>
              <a:rPr lang="de-DE" sz="3600" dirty="0" smtClean="0">
                <a:latin typeface="Cambria" pitchFamily="18" charset="0"/>
              </a:rPr>
              <a:t>   Danke, es geht </a:t>
            </a:r>
            <a:r>
              <a:rPr lang="de-DE" sz="3600" dirty="0" smtClean="0">
                <a:solidFill>
                  <a:srgbClr val="FF0000"/>
                </a:solidFill>
                <a:latin typeface="Cambria" pitchFamily="18" charset="0"/>
              </a:rPr>
              <a:t>mir </a:t>
            </a:r>
            <a:r>
              <a:rPr lang="de-DE" sz="3600" dirty="0" smtClean="0">
                <a:latin typeface="Cambria" pitchFamily="18" charset="0"/>
              </a:rPr>
              <a:t>gut.</a:t>
            </a:r>
            <a:endParaRPr lang="de-DE" sz="3600" dirty="0">
              <a:latin typeface="Cambria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2855741" flipV="1">
            <a:off x="3711591" y="2391774"/>
            <a:ext cx="978408" cy="16494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9392763" flipV="1">
            <a:off x="3626379" y="4287120"/>
            <a:ext cx="978408" cy="16494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07:47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14800" y="1676400"/>
            <a:ext cx="4572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de-DE" dirty="0" smtClean="0"/>
              <a:t>Guten Morgen, Herr Schmidt</a:t>
            </a:r>
            <a:r>
              <a:rPr lang="de-DE" b="1" dirty="0" smtClean="0"/>
              <a:t>.</a:t>
            </a:r>
            <a:r>
              <a:rPr lang="de-DE" b="1" dirty="0" smtClean="0">
                <a:solidFill>
                  <a:srgbClr val="FF0000"/>
                </a:solidFill>
              </a:rPr>
              <a:t> Wie geht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rgbClr val="FF0000"/>
                </a:solidFill>
              </a:rPr>
              <a:t>es Ihnen?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Danke, gut.</a:t>
            </a:r>
            <a:endParaRPr lang="en-US" dirty="0" smtClean="0"/>
          </a:p>
          <a:p>
            <a:r>
              <a:rPr lang="de-DE" dirty="0" smtClean="0"/>
              <a:t>H</a:t>
            </a:r>
            <a:r>
              <a:rPr lang="sr-Latn-CS" dirty="0" smtClean="0"/>
              <a:t>erzlich willkommen.</a:t>
            </a:r>
            <a:endParaRPr lang="en-US" dirty="0" smtClean="0"/>
          </a:p>
          <a:p>
            <a:r>
              <a:rPr lang="de-DE" dirty="0" smtClean="0"/>
              <a:t>Danke.</a:t>
            </a:r>
            <a:r>
              <a:rPr lang="en-US" dirty="0" smtClean="0"/>
              <a:t> </a:t>
            </a:r>
            <a:endParaRPr lang="de-DE" dirty="0"/>
          </a:p>
        </p:txBody>
      </p:sp>
      <p:pic>
        <p:nvPicPr>
          <p:cNvPr id="1028" name="Picture 4" descr="Image result for begrüß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733158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810000"/>
            <a:ext cx="6172200" cy="2697163"/>
          </a:xfrm>
        </p:spPr>
        <p:txBody>
          <a:bodyPr>
            <a:normAutofit/>
          </a:bodyPr>
          <a:lstStyle/>
          <a:p>
            <a:r>
              <a:rPr lang="de-DE" dirty="0" smtClean="0"/>
              <a:t>Hallo, Markus. </a:t>
            </a:r>
            <a:r>
              <a:rPr lang="de-DE" b="1" dirty="0" smtClean="0">
                <a:solidFill>
                  <a:srgbClr val="FF0000"/>
                </a:solidFill>
              </a:rPr>
              <a:t>Wie geht es dir?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Gut. Wie geht es dir?</a:t>
            </a:r>
            <a:endParaRPr lang="en-US" dirty="0" smtClean="0"/>
          </a:p>
          <a:p>
            <a:pPr lvl="0"/>
            <a:r>
              <a:rPr lang="de-DE" dirty="0" smtClean="0"/>
              <a:t>Auch gut, danke. Tschüss!</a:t>
            </a:r>
            <a:endParaRPr lang="en-US" dirty="0" smtClean="0"/>
          </a:p>
          <a:p>
            <a:r>
              <a:rPr lang="de-DE" dirty="0" smtClean="0"/>
              <a:t>Servus! </a:t>
            </a:r>
            <a:endParaRPr lang="en-US" dirty="0"/>
          </a:p>
        </p:txBody>
      </p:sp>
      <p:pic>
        <p:nvPicPr>
          <p:cNvPr id="4" name="Picture 6" descr="https://www.vigo.de/media/bilder/menschen/teenager/Jungs-Schule-begruessung-handcheck_GreatImageInGall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4762500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12:21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924800" cy="2362200"/>
          </a:xfrm>
        </p:spPr>
        <p:txBody>
          <a:bodyPr/>
          <a:lstStyle/>
          <a:p>
            <a:r>
              <a:rPr lang="de-DE" dirty="0" smtClean="0"/>
              <a:t>Guten Tag, Frau Böll! Wie geht es Ihnen?</a:t>
            </a:r>
            <a:endParaRPr lang="en-US" dirty="0" smtClean="0"/>
          </a:p>
          <a:p>
            <a:r>
              <a:rPr lang="de-DE" dirty="0" smtClean="0"/>
              <a:t>Gut, danke. Und Ihnen?</a:t>
            </a:r>
            <a:endParaRPr lang="en-US" dirty="0" smtClean="0"/>
          </a:p>
          <a:p>
            <a:r>
              <a:rPr lang="de-DE" dirty="0" smtClean="0"/>
              <a:t>Auch gut. Auf Wiedersehen!</a:t>
            </a:r>
            <a:endParaRPr lang="en-US" dirty="0"/>
          </a:p>
        </p:txBody>
      </p:sp>
      <p:pic>
        <p:nvPicPr>
          <p:cNvPr id="15362" name="Picture 2" descr="http://ecampus.haufe.de/wp-content/uploads/2012/11/Begr%C3%BC%C3%9Fung-300x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8200" y="3657600"/>
            <a:ext cx="379085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de-DE" dirty="0" smtClean="0"/>
              <a:t>Tag, Martina! </a:t>
            </a:r>
            <a:r>
              <a:rPr lang="de-DE" b="1" dirty="0" smtClean="0">
                <a:solidFill>
                  <a:srgbClr val="FF0000"/>
                </a:solidFill>
              </a:rPr>
              <a:t>Wie geht's?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/>
            <a:r>
              <a:rPr lang="de-DE" dirty="0" smtClean="0"/>
              <a:t>Super. Und dir?</a:t>
            </a:r>
            <a:endParaRPr lang="en-US" dirty="0" smtClean="0"/>
          </a:p>
          <a:p>
            <a:r>
              <a:rPr lang="de-DE" dirty="0" smtClean="0"/>
              <a:t>Es geht. Tschüss!</a:t>
            </a:r>
            <a:endParaRPr lang="en-US" dirty="0" smtClean="0"/>
          </a:p>
          <a:p>
            <a:r>
              <a:rPr lang="de-DE" dirty="0" smtClean="0"/>
              <a:t>Tschüss! </a:t>
            </a:r>
            <a:endParaRPr lang="en-US" dirty="0"/>
          </a:p>
        </p:txBody>
      </p:sp>
      <p:pic>
        <p:nvPicPr>
          <p:cNvPr id="17410" name="Picture 2" descr="http://images05.weekend.at/Monkey+Business+Images+Ltd%3BMonkeybusiness.jpg/articleInlineImage/10.395.265"/>
          <p:cNvPicPr>
            <a:picLocks noChangeAspect="1" noChangeArrowheads="1"/>
          </p:cNvPicPr>
          <p:nvPr/>
        </p:nvPicPr>
        <p:blipFill>
          <a:blip r:embed="rId2"/>
          <a:srcRect l="5307" r="16418"/>
          <a:stretch>
            <a:fillRect/>
          </a:stretch>
        </p:blipFill>
        <p:spPr bwMode="auto">
          <a:xfrm>
            <a:off x="4114800" y="2514600"/>
            <a:ext cx="4495800" cy="382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19:17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828800"/>
            <a:ext cx="4495800" cy="4343400"/>
          </a:xfrm>
        </p:spPr>
        <p:txBody>
          <a:bodyPr>
            <a:normAutofit/>
          </a:bodyPr>
          <a:lstStyle/>
          <a:p>
            <a:r>
              <a:rPr lang="de-DE" dirty="0" smtClean="0"/>
              <a:t>Frau Braun, Herr Braun, guten Abend!</a:t>
            </a:r>
            <a:r>
              <a:rPr lang="en-US" dirty="0" smtClean="0"/>
              <a:t> </a:t>
            </a:r>
            <a:r>
              <a:rPr lang="de-DE" dirty="0" smtClean="0"/>
              <a:t>Herzlich willkommen! </a:t>
            </a:r>
            <a:r>
              <a:rPr lang="de-DE" b="1" dirty="0" smtClean="0">
                <a:solidFill>
                  <a:srgbClr val="FF0000"/>
                </a:solidFill>
              </a:rPr>
              <a:t>Wie geht es Ihnen?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 Danke, sehr gut. </a:t>
            </a:r>
            <a:r>
              <a:rPr lang="de-DE" b="1" dirty="0" smtClean="0">
                <a:solidFill>
                  <a:srgbClr val="FF0000"/>
                </a:solidFill>
              </a:rPr>
              <a:t>Und Ihnen?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Gut, danke. </a:t>
            </a:r>
            <a:endParaRPr lang="de-DE" dirty="0"/>
          </a:p>
        </p:txBody>
      </p:sp>
      <p:pic>
        <p:nvPicPr>
          <p:cNvPr id="4" name="Picture 4" descr="Image result for begrüß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3860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4525963"/>
          </a:xfrm>
        </p:spPr>
        <p:txBody>
          <a:bodyPr/>
          <a:lstStyle/>
          <a:p>
            <a:r>
              <a:rPr lang="de-DE" dirty="0" smtClean="0"/>
              <a:t>Grüß Gott, Herr Popovi</a:t>
            </a:r>
            <a:r>
              <a:rPr lang="sr-Latn-CS" dirty="0" smtClean="0"/>
              <a:t>ć.</a:t>
            </a:r>
            <a:endParaRPr lang="en-US" dirty="0" smtClean="0"/>
          </a:p>
          <a:p>
            <a:r>
              <a:rPr lang="de-DE" dirty="0" smtClean="0"/>
              <a:t>Grüß Gott, Irene! Wie geht es dir?</a:t>
            </a:r>
            <a:endParaRPr lang="en-US" dirty="0" smtClean="0"/>
          </a:p>
          <a:p>
            <a:r>
              <a:rPr lang="de-DE" dirty="0" smtClean="0"/>
              <a:t>Sehr gut, danke. Und Ihnen?</a:t>
            </a:r>
            <a:endParaRPr lang="en-US" dirty="0" smtClean="0"/>
          </a:p>
          <a:p>
            <a:r>
              <a:rPr lang="de-DE" dirty="0" smtClean="0"/>
              <a:t>Es geht ... </a:t>
            </a:r>
            <a:endParaRPr lang="de-DE" dirty="0"/>
          </a:p>
        </p:txBody>
      </p:sp>
      <p:pic>
        <p:nvPicPr>
          <p:cNvPr id="18434" name="Picture 2" descr="http://st.depositphotos.com/1192060/1544/i/950/depositphotos_15442593-Formal-gre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2552700" cy="382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Wie geht es Ihnen? Wie geht es dir? </vt:lpstr>
      <vt:lpstr>Slide 2</vt:lpstr>
      <vt:lpstr>07:47 </vt:lpstr>
      <vt:lpstr>Slide 4</vt:lpstr>
      <vt:lpstr>12:21 </vt:lpstr>
      <vt:lpstr>Slide 6</vt:lpstr>
      <vt:lpstr>19:17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07:47 </dc:title>
  <dc:creator>Andjelka</dc:creator>
  <cp:lastModifiedBy>Andjelka</cp:lastModifiedBy>
  <cp:revision>11</cp:revision>
  <dcterms:created xsi:type="dcterms:W3CDTF">2006-08-16T00:00:00Z</dcterms:created>
  <dcterms:modified xsi:type="dcterms:W3CDTF">2016-09-28T07:28:52Z</dcterms:modified>
</cp:coreProperties>
</file>