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9" r:id="rId5"/>
    <p:sldId id="263" r:id="rId6"/>
    <p:sldId id="264" r:id="rId7"/>
    <p:sldId id="271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46" autoAdjust="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3E58-DD2C-4962-B4F1-EE997B2F12FC}" type="datetimeFigureOut">
              <a:rPr lang="en-US" smtClean="0"/>
              <a:pPr/>
              <a:t>10/21/2015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B20F-B148-4904-B267-200EAB67B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3E58-DD2C-4962-B4F1-EE997B2F12FC}" type="datetimeFigureOut">
              <a:rPr lang="en-US" smtClean="0"/>
              <a:pPr/>
              <a:t>10/21/2015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B20F-B148-4904-B267-200EAB67B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3E58-DD2C-4962-B4F1-EE997B2F12FC}" type="datetimeFigureOut">
              <a:rPr lang="en-US" smtClean="0"/>
              <a:pPr/>
              <a:t>10/21/2015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B20F-B148-4904-B267-200EAB67B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3E58-DD2C-4962-B4F1-EE997B2F12FC}" type="datetimeFigureOut">
              <a:rPr lang="en-US" smtClean="0"/>
              <a:pPr/>
              <a:t>10/21/2015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B20F-B148-4904-B267-200EAB67B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3E58-DD2C-4962-B4F1-EE997B2F12FC}" type="datetimeFigureOut">
              <a:rPr lang="en-US" smtClean="0"/>
              <a:pPr/>
              <a:t>10/21/2015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B20F-B148-4904-B267-200EAB67B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3E58-DD2C-4962-B4F1-EE997B2F12FC}" type="datetimeFigureOut">
              <a:rPr lang="en-US" smtClean="0"/>
              <a:pPr/>
              <a:t>10/21/2015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B20F-B148-4904-B267-200EAB67B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3E58-DD2C-4962-B4F1-EE997B2F12FC}" type="datetimeFigureOut">
              <a:rPr lang="en-US" smtClean="0"/>
              <a:pPr/>
              <a:t>10/21/2015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B20F-B148-4904-B267-200EAB67B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3E58-DD2C-4962-B4F1-EE997B2F12FC}" type="datetimeFigureOut">
              <a:rPr lang="en-US" smtClean="0"/>
              <a:pPr/>
              <a:t>10/21/2015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B20F-B148-4904-B267-200EAB67B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3E58-DD2C-4962-B4F1-EE997B2F12FC}" type="datetimeFigureOut">
              <a:rPr lang="en-US" smtClean="0"/>
              <a:pPr/>
              <a:t>10/21/2015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B20F-B148-4904-B267-200EAB67B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3E58-DD2C-4962-B4F1-EE997B2F12FC}" type="datetimeFigureOut">
              <a:rPr lang="en-US" smtClean="0"/>
              <a:pPr/>
              <a:t>10/21/2015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B20F-B148-4904-B267-200EAB67B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3E58-DD2C-4962-B4F1-EE997B2F12FC}" type="datetimeFigureOut">
              <a:rPr lang="en-US" smtClean="0"/>
              <a:pPr/>
              <a:t>10/21/2015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B20F-B148-4904-B267-200EAB67B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B3E58-DD2C-4962-B4F1-EE997B2F12FC}" type="datetimeFigureOut">
              <a:rPr lang="en-US" smtClean="0"/>
              <a:pPr/>
              <a:t>10/21/2015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BB20F-B148-4904-B267-200EAB67B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57158" y="2571744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de-DE" b="1" dirty="0"/>
              <a:t>Herzlich </a:t>
            </a:r>
            <a:r>
              <a:rPr lang="de-DE" b="1" dirty="0" smtClean="0"/>
              <a:t>willkommen  1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 r="12783" b="11765"/>
          <a:stretch>
            <a:fillRect/>
          </a:stretch>
        </p:blipFill>
        <p:spPr bwMode="auto">
          <a:xfrm>
            <a:off x="357158" y="2571744"/>
            <a:ext cx="3000428" cy="3857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214942" y="357166"/>
            <a:ext cx="3143272" cy="492922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Callout 7"/>
          <p:cNvSpPr/>
          <p:nvPr/>
        </p:nvSpPr>
        <p:spPr>
          <a:xfrm>
            <a:off x="642910" y="428604"/>
            <a:ext cx="4572032" cy="2041408"/>
          </a:xfrm>
          <a:prstGeom prst="wedgeEllipseCallout">
            <a:avLst>
              <a:gd name="adj1" fmla="val 80848"/>
              <a:gd name="adj2" fmla="val 459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>
                <a:latin typeface="Comic Sans MS" pitchFamily="66" charset="0"/>
              </a:rPr>
              <a:t>Ich bin Leo.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9" name="Oval Callout 8"/>
          <p:cNvSpPr/>
          <p:nvPr/>
        </p:nvSpPr>
        <p:spPr>
          <a:xfrm rot="10800000" flipV="1">
            <a:off x="3500430" y="5357826"/>
            <a:ext cx="4071966" cy="1044000"/>
          </a:xfrm>
          <a:prstGeom prst="wedgeEllipseCallout">
            <a:avLst>
              <a:gd name="adj1" fmla="val 72045"/>
              <a:gd name="adj2" fmla="val -191859"/>
            </a:avLst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atin typeface="Comic Sans MS" pitchFamily="66" charset="0"/>
              </a:rPr>
              <a:t>Leo?</a:t>
            </a:r>
            <a:endParaRPr lang="de-DE" sz="2400" dirty="0">
              <a:ln w="3175">
                <a:noFill/>
              </a:ln>
              <a:latin typeface="Comic Sans MS" pitchFamily="66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 r="12783" b="11765"/>
          <a:stretch>
            <a:fillRect/>
          </a:stretch>
        </p:blipFill>
        <p:spPr bwMode="auto">
          <a:xfrm>
            <a:off x="357158" y="2571744"/>
            <a:ext cx="3000428" cy="3857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214942" y="357166"/>
            <a:ext cx="3143272" cy="492922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Callout 7"/>
          <p:cNvSpPr/>
          <p:nvPr/>
        </p:nvSpPr>
        <p:spPr>
          <a:xfrm>
            <a:off x="642910" y="428604"/>
            <a:ext cx="4572032" cy="2041408"/>
          </a:xfrm>
          <a:prstGeom prst="wedgeEllipseCallout">
            <a:avLst>
              <a:gd name="adj1" fmla="val 80848"/>
              <a:gd name="adj2" fmla="val 459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 smtClean="0">
                <a:latin typeface="Comic Sans MS" pitchFamily="66" charset="0"/>
              </a:rPr>
              <a:t>Ja. Wie geht es dir Lea?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9" name="Oval Callout 8"/>
          <p:cNvSpPr/>
          <p:nvPr/>
        </p:nvSpPr>
        <p:spPr>
          <a:xfrm rot="10800000" flipV="1">
            <a:off x="3500430" y="5357826"/>
            <a:ext cx="4071966" cy="1044000"/>
          </a:xfrm>
          <a:prstGeom prst="wedgeEllipseCallout">
            <a:avLst>
              <a:gd name="adj1" fmla="val 72045"/>
              <a:gd name="adj2" fmla="val -191859"/>
            </a:avLst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atin typeface="Comic Sans MS" pitchFamily="66" charset="0"/>
              </a:rPr>
              <a:t>Super. Und dir?</a:t>
            </a:r>
            <a:endParaRPr lang="de-DE" sz="2400" dirty="0">
              <a:ln w="3175">
                <a:noFill/>
              </a:ln>
              <a:latin typeface="Comic Sans MS" pitchFamily="66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 r="12783" b="11765"/>
          <a:stretch>
            <a:fillRect/>
          </a:stretch>
        </p:blipFill>
        <p:spPr bwMode="auto">
          <a:xfrm>
            <a:off x="357158" y="2571744"/>
            <a:ext cx="3000428" cy="3857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214942" y="357166"/>
            <a:ext cx="3143272" cy="492922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Callout 7"/>
          <p:cNvSpPr/>
          <p:nvPr/>
        </p:nvSpPr>
        <p:spPr>
          <a:xfrm>
            <a:off x="642910" y="428604"/>
            <a:ext cx="4572032" cy="2041408"/>
          </a:xfrm>
          <a:prstGeom prst="wedgeEllipseCallout">
            <a:avLst>
              <a:gd name="adj1" fmla="val 80848"/>
              <a:gd name="adj2" fmla="val 459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 smtClean="0">
                <a:latin typeface="Comic Sans MS" pitchFamily="66" charset="0"/>
              </a:rPr>
              <a:t>Sehr gut. Herzlich willkommen im Hotel</a:t>
            </a:r>
            <a:endParaRPr lang="en-US" sz="2400" dirty="0" smtClean="0">
              <a:latin typeface="Comic Sans MS" pitchFamily="66" charset="0"/>
            </a:endParaRPr>
          </a:p>
          <a:p>
            <a:r>
              <a:rPr lang="de-DE" sz="2400" dirty="0" smtClean="0">
                <a:latin typeface="Comic Sans MS" pitchFamily="66" charset="0"/>
              </a:rPr>
              <a:t>  Oase, Lea.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9" name="Oval Callout 8"/>
          <p:cNvSpPr/>
          <p:nvPr/>
        </p:nvSpPr>
        <p:spPr>
          <a:xfrm rot="10800000" flipV="1">
            <a:off x="3500430" y="5357826"/>
            <a:ext cx="4071966" cy="1044000"/>
          </a:xfrm>
          <a:prstGeom prst="wedgeEllipseCallout">
            <a:avLst>
              <a:gd name="adj1" fmla="val 72045"/>
              <a:gd name="adj2" fmla="val -191859"/>
            </a:avLst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 smtClean="0">
                <a:latin typeface="Comic Sans MS" pitchFamily="66" charset="0"/>
              </a:rPr>
              <a:t>Danke, Leo. Tschüss!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 r="12783" b="11765"/>
          <a:stretch>
            <a:fillRect/>
          </a:stretch>
        </p:blipFill>
        <p:spPr bwMode="auto">
          <a:xfrm>
            <a:off x="357158" y="2571744"/>
            <a:ext cx="3000428" cy="3857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214942" y="357166"/>
            <a:ext cx="3143272" cy="492922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Callout 7"/>
          <p:cNvSpPr/>
          <p:nvPr/>
        </p:nvSpPr>
        <p:spPr>
          <a:xfrm>
            <a:off x="642910" y="428604"/>
            <a:ext cx="4572032" cy="2041408"/>
          </a:xfrm>
          <a:prstGeom prst="wedgeEllipseCallout">
            <a:avLst>
              <a:gd name="adj1" fmla="val 80848"/>
              <a:gd name="adj2" fmla="val 459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 smtClean="0">
                <a:latin typeface="Comic Sans MS" pitchFamily="66" charset="0"/>
              </a:rPr>
              <a:t>Tschüss!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vi-hotels.com/uploads/tx_rgsmoothgallery/andels-Hotel-Berlin-Lobby-Copyright-Eisenbacher-6_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152557" cy="6215082"/>
          </a:xfrm>
          <a:prstGeom prst="rect">
            <a:avLst/>
          </a:prstGeom>
          <a:noFill/>
        </p:spPr>
      </p:pic>
      <p:sp>
        <p:nvSpPr>
          <p:cNvPr id="21" name="Oval Callout 20"/>
          <p:cNvSpPr/>
          <p:nvPr/>
        </p:nvSpPr>
        <p:spPr>
          <a:xfrm rot="10800000" flipV="1">
            <a:off x="4714876" y="3929066"/>
            <a:ext cx="4071966" cy="1044000"/>
          </a:xfrm>
          <a:prstGeom prst="wedgeEllipseCallout">
            <a:avLst>
              <a:gd name="adj1" fmla="val 61869"/>
              <a:gd name="adj2" fmla="val -176804"/>
            </a:avLst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n w="3175">
                  <a:noFill/>
                </a:ln>
                <a:latin typeface="Comic Sans MS" pitchFamily="66" charset="0"/>
                <a:ea typeface="Batang" pitchFamily="18" charset="-127"/>
              </a:rPr>
              <a:t>Guten Tag!</a:t>
            </a:r>
            <a:endParaRPr lang="de-DE" sz="2400" dirty="0">
              <a:ln w="3175">
                <a:noFill/>
              </a:ln>
              <a:latin typeface="Comic Sans MS" pitchFamily="66" charset="0"/>
              <a:ea typeface="Batang" pitchFamily="18" charset="-127"/>
            </a:endParaRPr>
          </a:p>
        </p:txBody>
      </p:sp>
      <p:sp>
        <p:nvSpPr>
          <p:cNvPr id="22" name="Oval Callout 21"/>
          <p:cNvSpPr/>
          <p:nvPr/>
        </p:nvSpPr>
        <p:spPr>
          <a:xfrm>
            <a:off x="214282" y="3500438"/>
            <a:ext cx="3857620" cy="2041408"/>
          </a:xfrm>
          <a:prstGeom prst="wedgeEllipseCallout">
            <a:avLst>
              <a:gd name="adj1" fmla="val 94598"/>
              <a:gd name="adj2" fmla="val -8009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n w="3175">
                  <a:noFill/>
                </a:ln>
                <a:latin typeface="Comic Sans MS" pitchFamily="66" charset="0"/>
              </a:rPr>
              <a:t>Guten Tag. Sie wünschen?</a:t>
            </a:r>
            <a:endParaRPr lang="de-DE" sz="2400" dirty="0">
              <a:ln w="3175">
                <a:noFill/>
              </a:ln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vi-hotels.com/uploads/tx_rgsmoothgallery/andels-Hotel-Berlin-Lobby-Copyright-Eisenbacher-6_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557" y="357166"/>
            <a:ext cx="9152557" cy="6215082"/>
          </a:xfrm>
          <a:prstGeom prst="rect">
            <a:avLst/>
          </a:prstGeom>
          <a:noFill/>
        </p:spPr>
      </p:pic>
      <p:sp>
        <p:nvSpPr>
          <p:cNvPr id="8" name="Oval Callout 7"/>
          <p:cNvSpPr/>
          <p:nvPr/>
        </p:nvSpPr>
        <p:spPr>
          <a:xfrm rot="10800000" flipV="1">
            <a:off x="4643438" y="4000504"/>
            <a:ext cx="3786182" cy="1643074"/>
          </a:xfrm>
          <a:prstGeom prst="wedgeEllipseCallout">
            <a:avLst>
              <a:gd name="adj1" fmla="val 64925"/>
              <a:gd name="adj2" fmla="val -126966"/>
            </a:avLst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spcAft>
                <a:spcPts val="0"/>
              </a:spcAft>
            </a:pPr>
            <a:r>
              <a:rPr lang="de-DE" sz="2400" dirty="0" smtClean="0">
                <a:latin typeface="Comic Sans MS"/>
                <a:ea typeface="Times New Roman"/>
              </a:rPr>
              <a:t>Mein Name ist Hübner. Sind Sie Frau Reisch? </a:t>
            </a:r>
            <a:endParaRPr lang="en-US" sz="2400" dirty="0">
              <a:latin typeface="Arial"/>
              <a:ea typeface="Times New Roman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0" y="3929066"/>
            <a:ext cx="6286512" cy="2714644"/>
          </a:xfrm>
          <a:prstGeom prst="wedgeEllipseCallout">
            <a:avLst>
              <a:gd name="adj1" fmla="val 44075"/>
              <a:gd name="adj2" fmla="val -90339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Comic Sans MS"/>
                <a:ea typeface="Times New Roman"/>
              </a:rPr>
              <a:t>Ja.  Guten Tag, Herr Hübner. Ich bin Frau Reisch.  Herzlich willkommen im Hotel Oase</a:t>
            </a:r>
            <a:r>
              <a:rPr lang="de-DE" dirty="0" smtClean="0">
                <a:solidFill>
                  <a:schemeClr val="tx1"/>
                </a:solidFill>
                <a:latin typeface="Comic Sans MS"/>
                <a:ea typeface="Times New Roman"/>
              </a:rPr>
              <a:t>.</a:t>
            </a:r>
            <a:endParaRPr lang="de-DE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vi-hotels.com/uploads/tx_rgsmoothgallery/andels-Hotel-Berlin-Lobby-Copyright-Eisenbacher-6_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557" y="285728"/>
            <a:ext cx="9152557" cy="6215082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 rot="10800000" flipV="1">
            <a:off x="5357818" y="4286256"/>
            <a:ext cx="3500462" cy="1571636"/>
          </a:xfrm>
          <a:prstGeom prst="wedgeEllipseCallout">
            <a:avLst>
              <a:gd name="adj1" fmla="val 86050"/>
              <a:gd name="adj2" fmla="val -155063"/>
            </a:avLst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spcAft>
                <a:spcPts val="0"/>
              </a:spcAft>
            </a:pPr>
            <a:r>
              <a:rPr lang="de-DE" sz="2400" dirty="0" smtClean="0">
                <a:latin typeface="Comic Sans MS"/>
                <a:ea typeface="Times New Roman"/>
              </a:rPr>
              <a:t>Danke. Das ist Frau Hübner.</a:t>
            </a:r>
            <a:endParaRPr lang="en-US" sz="1400" dirty="0">
              <a:latin typeface="Arial"/>
              <a:ea typeface="Times New Roman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0" y="4429132"/>
            <a:ext cx="5357818" cy="1785950"/>
          </a:xfrm>
          <a:prstGeom prst="wedgeEllipseCallout">
            <a:avLst>
              <a:gd name="adj1" fmla="val 59020"/>
              <a:gd name="adj2" fmla="val -14087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 smtClean="0">
                <a:solidFill>
                  <a:schemeClr val="tx1"/>
                </a:solidFill>
                <a:latin typeface="Comic Sans MS"/>
                <a:ea typeface="Times New Roman"/>
              </a:rPr>
              <a:t>Guten Tag, Frau Hübner. Wie geht es Ihnen?</a:t>
            </a:r>
            <a:endParaRPr lang="en-US" sz="14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endParaRPr lang="en-US" sz="1400" dirty="0">
              <a:solidFill>
                <a:schemeClr val="tx1"/>
              </a:solidFill>
              <a:latin typeface="Arial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vi-hotels.com/uploads/tx_rgsmoothgallery/andels-Hotel-Berlin-Lobby-Copyright-Eisenbacher-6_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557" y="285728"/>
            <a:ext cx="9152557" cy="6215082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 rot="10800000" flipV="1">
            <a:off x="5357818" y="4286256"/>
            <a:ext cx="3786182" cy="1214446"/>
          </a:xfrm>
          <a:prstGeom prst="wedgeEllipseCallout">
            <a:avLst>
              <a:gd name="adj1" fmla="val 104863"/>
              <a:gd name="adj2" fmla="val -179547"/>
            </a:avLst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Comic Sans MS" pitchFamily="66" charset="0"/>
              </a:rPr>
              <a:t>Sehr</a:t>
            </a:r>
            <a:r>
              <a:rPr lang="en-US" sz="2400" dirty="0" smtClean="0">
                <a:latin typeface="Comic Sans MS" pitchFamily="66" charset="0"/>
              </a:rPr>
              <a:t> gut, </a:t>
            </a:r>
            <a:r>
              <a:rPr lang="en-US" sz="2400" dirty="0" err="1" smtClean="0">
                <a:latin typeface="Comic Sans MS" pitchFamily="66" charset="0"/>
              </a:rPr>
              <a:t>danke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0" y="4357694"/>
            <a:ext cx="5357818" cy="1785950"/>
          </a:xfrm>
          <a:prstGeom prst="wedgeEllipseCallout">
            <a:avLst>
              <a:gd name="adj1" fmla="val 59020"/>
              <a:gd name="adj2" fmla="val -14087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spcAft>
                <a:spcPts val="0"/>
              </a:spcAft>
            </a:pPr>
            <a:r>
              <a:rPr lang="de-DE" sz="2400" dirty="0" smtClean="0">
                <a:latin typeface="Comic Sans MS"/>
                <a:ea typeface="Times New Roman"/>
              </a:rPr>
              <a:t>Herzlich willkommen!</a:t>
            </a:r>
            <a:endParaRPr lang="en-US" sz="1400" dirty="0" smtClean="0"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endParaRPr lang="en-US" sz="1400" dirty="0">
              <a:solidFill>
                <a:schemeClr val="tx1"/>
              </a:solidFill>
              <a:latin typeface="Arial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vi-hotels.com/uploads/tx_rgsmoothgallery/andels-Hotel-Berlin-Lobby-Copyright-Eisenbacher-6_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557" y="285728"/>
            <a:ext cx="9152557" cy="6215082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 rot="10800000" flipV="1">
            <a:off x="5357818" y="4286256"/>
            <a:ext cx="3786182" cy="1214446"/>
          </a:xfrm>
          <a:prstGeom prst="wedgeEllipseCallout">
            <a:avLst>
              <a:gd name="adj1" fmla="val 104863"/>
              <a:gd name="adj2" fmla="val -172597"/>
            </a:avLst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spcAft>
                <a:spcPts val="0"/>
              </a:spcAft>
            </a:pPr>
            <a:r>
              <a:rPr lang="de-DE" sz="2400" dirty="0" smtClean="0">
                <a:latin typeface="Comic Sans MS"/>
                <a:ea typeface="Times New Roman"/>
              </a:rPr>
              <a:t>Danke sehr.</a:t>
            </a:r>
            <a:endParaRPr lang="en-US" sz="1400" dirty="0">
              <a:latin typeface="Arial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57158" y="2571744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de-DE" b="1" dirty="0"/>
              <a:t>Herzlich </a:t>
            </a:r>
            <a:r>
              <a:rPr lang="de-DE" b="1" smtClean="0"/>
              <a:t>willkommen  2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 r="12783" b="11765"/>
          <a:stretch>
            <a:fillRect/>
          </a:stretch>
        </p:blipFill>
        <p:spPr bwMode="auto">
          <a:xfrm>
            <a:off x="357158" y="2571744"/>
            <a:ext cx="3000428" cy="3857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214942" y="357166"/>
            <a:ext cx="3143272" cy="492922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Callout 7"/>
          <p:cNvSpPr/>
          <p:nvPr/>
        </p:nvSpPr>
        <p:spPr>
          <a:xfrm>
            <a:off x="642910" y="428604"/>
            <a:ext cx="4572032" cy="2041408"/>
          </a:xfrm>
          <a:prstGeom prst="wedgeEllipseCallout">
            <a:avLst>
              <a:gd name="adj1" fmla="val 80848"/>
              <a:gd name="adj2" fmla="val 459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>
                <a:latin typeface="Comic Sans MS" pitchFamily="66" charset="0"/>
              </a:rPr>
              <a:t>Hallo! Wie heißt du?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9" name="Oval Callout 8"/>
          <p:cNvSpPr/>
          <p:nvPr/>
        </p:nvSpPr>
        <p:spPr>
          <a:xfrm rot="10800000" flipV="1">
            <a:off x="3500430" y="5357826"/>
            <a:ext cx="4071966" cy="1044000"/>
          </a:xfrm>
          <a:prstGeom prst="wedgeEllipseCallout">
            <a:avLst>
              <a:gd name="adj1" fmla="val 72045"/>
              <a:gd name="adj2" fmla="val -191859"/>
            </a:avLst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Comic Sans MS" pitchFamily="66" charset="0"/>
              </a:rPr>
              <a:t>Ich heiße Lea.</a:t>
            </a:r>
            <a:endParaRPr lang="de-DE" sz="2400" dirty="0">
              <a:ln w="3175">
                <a:noFill/>
              </a:ln>
              <a:latin typeface="Comic Sans MS" pitchFamily="66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 r="12783" b="11765"/>
          <a:stretch>
            <a:fillRect/>
          </a:stretch>
        </p:blipFill>
        <p:spPr bwMode="auto">
          <a:xfrm>
            <a:off x="357158" y="2500306"/>
            <a:ext cx="3000428" cy="3857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214942" y="357166"/>
            <a:ext cx="3500462" cy="55007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Callout 7"/>
          <p:cNvSpPr/>
          <p:nvPr/>
        </p:nvSpPr>
        <p:spPr>
          <a:xfrm>
            <a:off x="857224" y="428604"/>
            <a:ext cx="4572032" cy="2085996"/>
          </a:xfrm>
          <a:prstGeom prst="wedgeEllipseCallout">
            <a:avLst>
              <a:gd name="adj1" fmla="val 78662"/>
              <a:gd name="adj2" fmla="val -138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>
                <a:latin typeface="Comic Sans MS" pitchFamily="66" charset="0"/>
              </a:rPr>
              <a:t>Lea?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9" name="Oval Callout 8"/>
          <p:cNvSpPr/>
          <p:nvPr/>
        </p:nvSpPr>
        <p:spPr>
          <a:xfrm rot="10800000" flipV="1">
            <a:off x="2428860" y="4857760"/>
            <a:ext cx="4071966" cy="1044000"/>
          </a:xfrm>
          <a:prstGeom prst="wedgeEllipseCallout">
            <a:avLst>
              <a:gd name="adj1" fmla="val 46080"/>
              <a:gd name="adj2" fmla="val -157647"/>
            </a:avLst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>
                <a:latin typeface="Comic Sans MS" pitchFamily="66" charset="0"/>
              </a:rPr>
              <a:t>Ja, Lea. Und wie heißt du?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133</Words>
  <Application>Microsoft Office PowerPoint</Application>
  <PresentationFormat>On-screen Show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Herzlich willkommen  1</vt:lpstr>
      <vt:lpstr>Slide 2</vt:lpstr>
      <vt:lpstr>Slide 3</vt:lpstr>
      <vt:lpstr>Slide 4</vt:lpstr>
      <vt:lpstr>Slide 5</vt:lpstr>
      <vt:lpstr>Slide 6</vt:lpstr>
      <vt:lpstr>Herzlich willkommen  2</vt:lpstr>
      <vt:lpstr>Slide 8</vt:lpstr>
      <vt:lpstr>Slide 9</vt:lpstr>
      <vt:lpstr>Slide 10</vt:lpstr>
      <vt:lpstr>Slide 11</vt:lpstr>
      <vt:lpstr>Slide 12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</dc:title>
  <dc:creator>Andjelka</dc:creator>
  <cp:lastModifiedBy>Andjelka</cp:lastModifiedBy>
  <cp:revision>12</cp:revision>
  <dcterms:created xsi:type="dcterms:W3CDTF">2015-10-18T17:52:43Z</dcterms:created>
  <dcterms:modified xsi:type="dcterms:W3CDTF">2015-10-21T08:03:43Z</dcterms:modified>
</cp:coreProperties>
</file>