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3011" autoAdjust="0"/>
  </p:normalViewPr>
  <p:slideViewPr>
    <p:cSldViewPr snapToGrid="0">
      <p:cViewPr>
        <p:scale>
          <a:sx n="48" d="100"/>
          <a:sy n="48" d="100"/>
        </p:scale>
        <p:origin x="-202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ahoma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1066800" y="1997076"/>
            <a:ext cx="70866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10668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  <a:defRPr/>
            </a:lvl1pPr>
            <a:lvl2pPr lvl="1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 rtl="0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lvl="6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lvl="7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lvl="8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6350"/>
            <a:ext cx="9135999" cy="6851650"/>
            <a:chOff x="0" y="4"/>
            <a:chExt cx="5755" cy="4316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0" y="1161"/>
              <a:ext cx="5755" cy="3159"/>
              <a:chOff x="0" y="1161"/>
              <a:chExt cx="5755" cy="3159"/>
            </a:xfrm>
          </p:grpSpPr>
          <p:sp>
            <p:nvSpPr>
              <p:cNvPr id="12" name="Google Shape;12;p1"/>
              <p:cNvSpPr/>
              <p:nvPr/>
            </p:nvSpPr>
            <p:spPr>
              <a:xfrm>
                <a:off x="558" y="1161"/>
                <a:ext cx="5197" cy="3159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3159" extrusionOk="0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1161"/>
                <a:ext cx="557" cy="3159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159" extrusionOk="0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4" name="Google Shape;14;p1"/>
            <p:cNvSpPr/>
            <p:nvPr/>
          </p:nvSpPr>
          <p:spPr>
            <a:xfrm>
              <a:off x="552" y="951"/>
              <a:ext cx="12" cy="420"/>
            </a:xfrm>
            <a:custGeom>
              <a:avLst/>
              <a:gdLst/>
              <a:ahLst/>
              <a:cxnLst/>
              <a:rect l="l" t="t" r="r" b="b"/>
              <a:pathLst>
                <a:path w="12" h="420" extrusionOk="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767" y="1155"/>
              <a:ext cx="252" cy="12"/>
            </a:xfrm>
            <a:custGeom>
              <a:avLst/>
              <a:gdLst/>
              <a:ahLst/>
              <a:cxnLst/>
              <a:rect l="l" t="t" r="r" b="b"/>
              <a:pathLst>
                <a:path w="251" h="12" extrusionOk="0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1155"/>
              <a:ext cx="351" cy="12"/>
            </a:xfrm>
            <a:custGeom>
              <a:avLst/>
              <a:gdLst/>
              <a:ahLst/>
              <a:cxnLst/>
              <a:rect l="l" t="t" r="r" b="b"/>
              <a:pathLst>
                <a:path w="251" h="12" extrusionOk="0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7" name="Google Shape;17;p1"/>
            <p:cNvGrpSpPr/>
            <p:nvPr/>
          </p:nvGrpSpPr>
          <p:grpSpPr>
            <a:xfrm>
              <a:off x="348" y="4"/>
              <a:ext cx="5407" cy="4316"/>
              <a:chOff x="348" y="4"/>
              <a:chExt cx="5407" cy="4316"/>
            </a:xfrm>
          </p:grpSpPr>
          <p:sp>
            <p:nvSpPr>
              <p:cNvPr id="18" name="Google Shape;18;p1"/>
              <p:cNvSpPr/>
              <p:nvPr/>
            </p:nvSpPr>
            <p:spPr>
              <a:xfrm>
                <a:off x="552" y="4"/>
                <a:ext cx="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12" h="695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552" y="1623"/>
                <a:ext cx="12" cy="2697"/>
              </a:xfrm>
              <a:custGeom>
                <a:avLst/>
                <a:gdLst/>
                <a:ahLst/>
                <a:cxnLst/>
                <a:rect l="l" t="t" r="r" b="b"/>
                <a:pathLst>
                  <a:path w="12" h="2697" extrusionOk="0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1019" y="1155"/>
                <a:ext cx="473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12" extrusionOk="0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552" y="1371"/>
                <a:ext cx="1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552" y="699"/>
                <a:ext cx="1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52" extrusionOk="0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348" y="1155"/>
                <a:ext cx="419" cy="12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2" extrusionOk="0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xfrm>
            <a:off x="1066800" y="304800"/>
            <a:ext cx="75438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body"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dt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Google Shape;27;p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Google Shape;28;p1"/>
          <p:cNvSpPr txBox="1">
            <a:spLocks noGrp="1"/>
          </p:cNvSpPr>
          <p:nvPr>
            <p:ph type="sldNum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ahoma"/>
              <a:buNone/>
              <a:defRPr sz="1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>
    <p:wheel spokes="8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ctrTitle"/>
          </p:nvPr>
        </p:nvSpPr>
        <p:spPr>
          <a:xfrm>
            <a:off x="0" y="1643062"/>
            <a:ext cx="9144000" cy="1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500"/>
              <a:buFont typeface="Times New Roman"/>
              <a:buNone/>
            </a:pPr>
            <a:r>
              <a:rPr lang="sr-Cyrl-RS" sz="4500" b="1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РАЧУНОВОДСТВО ХОТЕЛСКИХ ПРЕДУЗЕЋА</a:t>
            </a:r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1"/>
          </p:nvPr>
        </p:nvSpPr>
        <p:spPr>
          <a:xfrm>
            <a:off x="250825" y="4221162"/>
            <a:ext cx="8607300" cy="26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1800" b="0" i="1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 sz="1800" b="1" i="1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endParaRPr sz="1800" b="1" i="1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1" i="1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sr-Cyrl-RS" sz="2000" b="1" i="1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ПРОФЕСОР</a:t>
            </a:r>
            <a:r>
              <a:rPr lang="en-US" sz="1800" b="1" i="1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sr-Cyrl-RS" sz="1800" b="1" i="1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 ЗДРАВКА ПЕТКОВИЋ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sr-Cyrl-RS" sz="2000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БЕОГРАД</a:t>
            </a:r>
            <a:r>
              <a:rPr lang="en-US" sz="2000" b="1" i="1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,2020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1" i="1" u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0" y="-428625"/>
            <a:ext cx="7715175" cy="17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ahoma"/>
              <a:buNone/>
            </a:pPr>
            <a:endParaRPr sz="3000" b="1" i="1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Tahoma"/>
              <a:buNone/>
            </a:pPr>
            <a:endParaRPr sz="800" b="1" i="1" u="none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</a:pPr>
            <a:endParaRPr sz="1200" b="1" i="1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Times New Roman"/>
              <a:buNone/>
            </a:pPr>
            <a:r>
              <a:rPr lang="sr-Cyrl-RS" sz="2900" b="1" i="1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ВИСОКА ХОТЕЛИЈЕРСКА ШКОЛА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Times New Roman"/>
              <a:buNone/>
            </a:pPr>
            <a:r>
              <a:rPr lang="sr-Cyrl-RS" sz="2900" b="1" i="1" u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СТРУКОВНИХ СТУДИЈА У БЕОГРАДУ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611187" y="5157787"/>
            <a:ext cx="38163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sp>
        <p:nvSpPr>
          <p:cNvPr id="149" name="Google Shape;149;p18" descr="Image result for RACUNOVODSTVO SLIKE"/>
          <p:cNvSpPr txBox="1"/>
          <p:nvPr/>
        </p:nvSpPr>
        <p:spPr>
          <a:xfrm>
            <a:off x="4533900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" name="Google Shape;150;p18" descr="Image result for RACUNOVODSTVO SLIKE"/>
          <p:cNvSpPr txBox="1"/>
          <p:nvPr/>
        </p:nvSpPr>
        <p:spPr>
          <a:xfrm>
            <a:off x="4533900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1" name="Google Shape;151;p18" descr="http://www.vhs.edu.rs/slike/log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644" y="214289"/>
            <a:ext cx="1714500" cy="1318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52" name="Google Shape;152;p18" descr="Резултат слика за Knjigovodstvo slik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50" y="3214687"/>
            <a:ext cx="3243262" cy="20923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>
              <a:srgbClr val="333333">
                <a:alpha val="64709"/>
              </a:srgbClr>
            </a:outerShdw>
          </a:effectLst>
        </p:spPr>
      </p:pic>
      <p:pic>
        <p:nvPicPr>
          <p:cNvPr id="153" name="Google Shape;153;p18" descr="Резултат слика за Knjigovodstvo slik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8992" y="3214686"/>
            <a:ext cx="2889000" cy="2076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54" name="Google Shape;154;p18" descr="Сродна слика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9388" y="3214686"/>
            <a:ext cx="2572200" cy="2071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Mica\Downloads\132559591_170648304808353_3252618224193108488_n.jpg"/>
          <p:cNvPicPr>
            <a:picLocks noChangeAspect="1" noChangeArrowheads="1"/>
          </p:cNvPicPr>
          <p:nvPr/>
        </p:nvPicPr>
        <p:blipFill>
          <a:blip r:embed="rId2"/>
          <a:srcRect l="7826" t="16232" r="9275" b="7246"/>
          <a:stretch>
            <a:fillRect/>
          </a:stretch>
        </p:blipFill>
        <p:spPr bwMode="auto">
          <a:xfrm>
            <a:off x="4492487" y="0"/>
            <a:ext cx="4651513" cy="6858000"/>
          </a:xfrm>
          <a:prstGeom prst="rect">
            <a:avLst/>
          </a:prstGeom>
          <a:noFill/>
        </p:spPr>
      </p:pic>
      <p:pic>
        <p:nvPicPr>
          <p:cNvPr id="40963" name="Picture 3" descr="C:\Users\Mica\Downloads\132797189_2845587039056158_8320829112466548424_n.jpg"/>
          <p:cNvPicPr>
            <a:picLocks noChangeAspect="1" noChangeArrowheads="1"/>
          </p:cNvPicPr>
          <p:nvPr/>
        </p:nvPicPr>
        <p:blipFill>
          <a:blip r:embed="rId3"/>
          <a:srcRect l="13333" t="16522" b="13333"/>
          <a:stretch>
            <a:fillRect/>
          </a:stretch>
        </p:blipFill>
        <p:spPr bwMode="auto">
          <a:xfrm>
            <a:off x="-1" y="0"/>
            <a:ext cx="449248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8183" t="17656" r="6793" b="11040"/>
          <a:stretch>
            <a:fillRect/>
          </a:stretch>
        </p:blipFill>
        <p:spPr bwMode="auto">
          <a:xfrm>
            <a:off x="0" y="0"/>
            <a:ext cx="4711148" cy="6858000"/>
          </a:xfrm>
          <a:prstGeom prst="rect">
            <a:avLst/>
          </a:prstGeom>
          <a:noFill/>
        </p:spPr>
      </p:pic>
      <p:pic>
        <p:nvPicPr>
          <p:cNvPr id="41988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3159" t="16690" r="14522" b="7948"/>
          <a:stretch>
            <a:fillRect/>
          </a:stretch>
        </p:blipFill>
        <p:spPr bwMode="auto">
          <a:xfrm>
            <a:off x="4711149" y="0"/>
            <a:ext cx="443285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t="16715" r="12657" b="12560"/>
          <a:stretch>
            <a:fillRect/>
          </a:stretch>
        </p:blipFill>
        <p:spPr bwMode="auto">
          <a:xfrm>
            <a:off x="0" y="0"/>
            <a:ext cx="4830417" cy="6858000"/>
          </a:xfrm>
          <a:prstGeom prst="rect">
            <a:avLst/>
          </a:prstGeom>
          <a:noFill/>
        </p:spPr>
      </p:pic>
      <p:pic>
        <p:nvPicPr>
          <p:cNvPr id="45060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6251" t="16883" r="13363" b="7755"/>
          <a:stretch>
            <a:fillRect/>
          </a:stretch>
        </p:blipFill>
        <p:spPr bwMode="auto">
          <a:xfrm>
            <a:off x="4810539" y="0"/>
            <a:ext cx="433346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10502" t="15530" r="8725" b="13359"/>
          <a:stretch>
            <a:fillRect/>
          </a:stretch>
        </p:blipFill>
        <p:spPr bwMode="auto">
          <a:xfrm>
            <a:off x="4671391" y="0"/>
            <a:ext cx="4472609" cy="6858000"/>
          </a:xfrm>
          <a:prstGeom prst="rect">
            <a:avLst/>
          </a:prstGeom>
          <a:noFill/>
        </p:spPr>
      </p:pic>
      <p:pic>
        <p:nvPicPr>
          <p:cNvPr id="43012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9486" t="14564" b="11233"/>
          <a:stretch>
            <a:fillRect/>
          </a:stretch>
        </p:blipFill>
        <p:spPr bwMode="auto">
          <a:xfrm>
            <a:off x="0" y="0"/>
            <a:ext cx="469127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10115" t="13404" r="7179" b="13552"/>
          <a:stretch>
            <a:fillRect/>
          </a:stretch>
        </p:blipFill>
        <p:spPr bwMode="auto">
          <a:xfrm>
            <a:off x="0" y="0"/>
            <a:ext cx="4492487" cy="6858000"/>
          </a:xfrm>
          <a:prstGeom prst="rect">
            <a:avLst/>
          </a:prstGeom>
          <a:noFill/>
        </p:spPr>
      </p:pic>
      <p:pic>
        <p:nvPicPr>
          <p:cNvPr id="44036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3159" t="19008" r="18387" b="12779"/>
          <a:stretch>
            <a:fillRect/>
          </a:stretch>
        </p:blipFill>
        <p:spPr bwMode="auto">
          <a:xfrm>
            <a:off x="4492487" y="0"/>
            <a:ext cx="46515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7797" t="14757" r="7179" b="13166"/>
          <a:stretch>
            <a:fillRect/>
          </a:stretch>
        </p:blipFill>
        <p:spPr bwMode="auto">
          <a:xfrm>
            <a:off x="0" y="0"/>
            <a:ext cx="4512365" cy="6858000"/>
          </a:xfrm>
          <a:prstGeom prst="rect">
            <a:avLst/>
          </a:prstGeom>
          <a:noFill/>
        </p:spPr>
      </p:pic>
      <p:pic>
        <p:nvPicPr>
          <p:cNvPr id="46084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5091" t="16496" r="11430" b="9108"/>
          <a:stretch>
            <a:fillRect/>
          </a:stretch>
        </p:blipFill>
        <p:spPr bwMode="auto">
          <a:xfrm>
            <a:off x="4452730" y="0"/>
            <a:ext cx="469127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t="15144" b="15098"/>
          <a:stretch>
            <a:fillRect/>
          </a:stretch>
        </p:blipFill>
        <p:spPr bwMode="auto">
          <a:xfrm>
            <a:off x="1" y="1"/>
            <a:ext cx="4631634" cy="6858000"/>
          </a:xfrm>
          <a:prstGeom prst="rect">
            <a:avLst/>
          </a:prstGeom>
          <a:noFill/>
        </p:spPr>
      </p:pic>
      <p:sp>
        <p:nvSpPr>
          <p:cNvPr id="47108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0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t="14564" r="10966" b="9494"/>
          <a:stretch>
            <a:fillRect/>
          </a:stretch>
        </p:blipFill>
        <p:spPr bwMode="auto">
          <a:xfrm>
            <a:off x="4591879" y="0"/>
            <a:ext cx="455212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7797" t="16496" b="8721"/>
          <a:stretch>
            <a:fillRect/>
          </a:stretch>
        </p:blipFill>
        <p:spPr bwMode="auto">
          <a:xfrm>
            <a:off x="0" y="0"/>
            <a:ext cx="4512365" cy="6858000"/>
          </a:xfrm>
          <a:prstGeom prst="rect">
            <a:avLst/>
          </a:prstGeom>
          <a:noFill/>
        </p:spPr>
      </p:pic>
      <p:sp>
        <p:nvSpPr>
          <p:cNvPr id="49156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8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6251" t="16883" r="9498" b="8528"/>
          <a:stretch>
            <a:fillRect/>
          </a:stretch>
        </p:blipFill>
        <p:spPr bwMode="auto">
          <a:xfrm>
            <a:off x="4512365" y="1"/>
            <a:ext cx="463163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9729" t="14757" r="3701" b="10460"/>
          <a:stretch>
            <a:fillRect/>
          </a:stretch>
        </p:blipFill>
        <p:spPr bwMode="auto">
          <a:xfrm>
            <a:off x="0" y="0"/>
            <a:ext cx="4452730" cy="6858000"/>
          </a:xfrm>
          <a:prstGeom prst="rect">
            <a:avLst/>
          </a:prstGeom>
          <a:noFill/>
        </p:spPr>
      </p:pic>
      <p:sp>
        <p:nvSpPr>
          <p:cNvPr id="48132" name="AutoShape 4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4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t="12825" r="8725" b="5436"/>
          <a:stretch>
            <a:fillRect/>
          </a:stretch>
        </p:blipFill>
        <p:spPr bwMode="auto">
          <a:xfrm>
            <a:off x="4449280" y="0"/>
            <a:ext cx="469472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10115" t="13598" b="13552"/>
          <a:stretch>
            <a:fillRect/>
          </a:stretch>
        </p:blipFill>
        <p:spPr bwMode="auto">
          <a:xfrm>
            <a:off x="0" y="0"/>
            <a:ext cx="4472609" cy="6858000"/>
          </a:xfrm>
          <a:prstGeom prst="rect">
            <a:avLst/>
          </a:prstGeom>
          <a:noFill/>
        </p:spPr>
      </p:pic>
      <p:pic>
        <p:nvPicPr>
          <p:cNvPr id="50180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5314" t="15723" r="6184" b="4856"/>
          <a:stretch>
            <a:fillRect/>
          </a:stretch>
        </p:blipFill>
        <p:spPr bwMode="auto">
          <a:xfrm>
            <a:off x="4472609" y="0"/>
            <a:ext cx="467139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8889" t="15915" r="9952" b="14000"/>
          <a:stretch>
            <a:fillRect/>
          </a:stretch>
        </p:blipFill>
        <p:spPr bwMode="auto">
          <a:xfrm>
            <a:off x="0" y="0"/>
            <a:ext cx="4631635" cy="6858000"/>
          </a:xfrm>
          <a:prstGeom prst="rect">
            <a:avLst/>
          </a:prstGeom>
          <a:noFill/>
        </p:spPr>
      </p:pic>
      <p:pic>
        <p:nvPicPr>
          <p:cNvPr id="1030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4705" t="17804" r="14136" b="11139"/>
          <a:stretch>
            <a:fillRect/>
          </a:stretch>
        </p:blipFill>
        <p:spPr bwMode="auto">
          <a:xfrm>
            <a:off x="4572001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16618" t="22890" r="6473" b="32876"/>
          <a:stretch>
            <a:fillRect/>
          </a:stretch>
        </p:blipFill>
        <p:spPr bwMode="auto">
          <a:xfrm>
            <a:off x="-1" y="0"/>
            <a:ext cx="4810539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4972252" y="556591"/>
            <a:ext cx="4151870" cy="59038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КРАЈ </a:t>
            </a:r>
            <a:r>
              <a:rPr lang="sr-Cyrl-R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ДРУГОГ</a:t>
            </a:r>
            <a:r>
              <a:rPr lang="sr-Cyrl-R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ДЕЛА ПРЕЗЕНТАЦИЈЕ...</a:t>
            </a:r>
          </a:p>
          <a:p>
            <a:pPr algn="ctr"/>
            <a:endParaRPr lang="sr-Cyrl-R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R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sr-Cyrl-R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ПОГЛАВЉЕ </a:t>
            </a:r>
            <a:r>
              <a:rPr lang="sr-Cyrl-R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sr-Cyrl-R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ДЕО...</a:t>
            </a:r>
          </a:p>
          <a:p>
            <a:pPr algn="ctr"/>
            <a:endParaRPr lang="sr-Cyrl-R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ХВАЛА НА ПАЖЊИ !!!</a:t>
            </a:r>
          </a:p>
          <a:p>
            <a:pPr algn="ctr"/>
            <a:endParaRPr lang="sr-Cyrl-RS" sz="1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ПРОФЕСОР:</a:t>
            </a:r>
          </a:p>
          <a:p>
            <a:pPr algn="ctr"/>
            <a:r>
              <a:rPr lang="sr-Cyrl-R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 ЗДРАВКА ПЕТКОВИЋ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9662" t="19014" r="8792" b="10707"/>
          <a:stretch>
            <a:fillRect/>
          </a:stretch>
        </p:blipFill>
        <p:spPr bwMode="auto">
          <a:xfrm>
            <a:off x="0" y="0"/>
            <a:ext cx="4472609" cy="6858000"/>
          </a:xfrm>
          <a:prstGeom prst="rect">
            <a:avLst/>
          </a:prstGeom>
          <a:noFill/>
        </p:spPr>
      </p:pic>
      <p:pic>
        <p:nvPicPr>
          <p:cNvPr id="33798" name="Picture 6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7410" t="19361" r="16841" b="11333"/>
          <a:stretch>
            <a:fillRect/>
          </a:stretch>
        </p:blipFill>
        <p:spPr bwMode="auto">
          <a:xfrm>
            <a:off x="4432852" y="0"/>
            <a:ext cx="471114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8116" t="19556" r="9179" b="10165"/>
          <a:stretch>
            <a:fillRect/>
          </a:stretch>
        </p:blipFill>
        <p:spPr bwMode="auto">
          <a:xfrm>
            <a:off x="0" y="0"/>
            <a:ext cx="4253948" cy="6858000"/>
          </a:xfrm>
          <a:prstGeom prst="rect">
            <a:avLst/>
          </a:prstGeom>
          <a:noFill/>
        </p:spPr>
      </p:pic>
      <p:pic>
        <p:nvPicPr>
          <p:cNvPr id="34820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8956" t="11185" b="5493"/>
          <a:stretch>
            <a:fillRect/>
          </a:stretch>
        </p:blipFill>
        <p:spPr bwMode="auto">
          <a:xfrm>
            <a:off x="4234070" y="0"/>
            <a:ext cx="490993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4" name="Picture 4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5701" t="14783" r="9275" b="10241"/>
          <a:stretch>
            <a:fillRect/>
          </a:stretch>
        </p:blipFill>
        <p:spPr bwMode="auto">
          <a:xfrm>
            <a:off x="4393097" y="0"/>
            <a:ext cx="4750904" cy="6858000"/>
          </a:xfrm>
          <a:prstGeom prst="rect">
            <a:avLst/>
          </a:prstGeom>
          <a:noFill/>
        </p:spPr>
      </p:pic>
      <p:sp>
        <p:nvSpPr>
          <p:cNvPr id="35846" name="AutoShape 6" descr="Опис није доступа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8" name="Picture 8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11594" t="16135" r="6860" b="10821"/>
          <a:stretch>
            <a:fillRect/>
          </a:stretch>
        </p:blipFill>
        <p:spPr bwMode="auto">
          <a:xfrm>
            <a:off x="0" y="0"/>
            <a:ext cx="441297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13527" t="16110" r="2222" b="9881"/>
          <a:stretch>
            <a:fillRect/>
          </a:stretch>
        </p:blipFill>
        <p:spPr bwMode="auto">
          <a:xfrm>
            <a:off x="0" y="0"/>
            <a:ext cx="4512365" cy="6858000"/>
          </a:xfrm>
          <a:prstGeom prst="rect">
            <a:avLst/>
          </a:prstGeom>
          <a:noFill/>
        </p:spPr>
      </p:pic>
      <p:pic>
        <p:nvPicPr>
          <p:cNvPr id="36868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2772" t="16303" r="10271" b="8721"/>
          <a:stretch>
            <a:fillRect/>
          </a:stretch>
        </p:blipFill>
        <p:spPr bwMode="auto">
          <a:xfrm>
            <a:off x="4532243" y="0"/>
            <a:ext cx="461175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5864" t="20361" r="17614" b="6402"/>
          <a:stretch>
            <a:fillRect/>
          </a:stretch>
        </p:blipFill>
        <p:spPr bwMode="auto">
          <a:xfrm>
            <a:off x="4393096" y="0"/>
            <a:ext cx="4750904" cy="6858000"/>
          </a:xfrm>
          <a:prstGeom prst="rect">
            <a:avLst/>
          </a:prstGeom>
          <a:noFill/>
        </p:spPr>
      </p:pic>
      <p:pic>
        <p:nvPicPr>
          <p:cNvPr id="37892" name="Picture 4" descr="Опис није доступан."/>
          <p:cNvPicPr>
            <a:picLocks noChangeAspect="1" noChangeArrowheads="1"/>
          </p:cNvPicPr>
          <p:nvPr/>
        </p:nvPicPr>
        <p:blipFill>
          <a:blip r:embed="rId3"/>
          <a:srcRect l="14367" t="16303" r="9112" b="17030"/>
          <a:stretch>
            <a:fillRect/>
          </a:stretch>
        </p:blipFill>
        <p:spPr bwMode="auto">
          <a:xfrm>
            <a:off x="-1" y="0"/>
            <a:ext cx="443285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Опис није доступан."/>
          <p:cNvPicPr>
            <a:picLocks noChangeAspect="1" noChangeArrowheads="1"/>
          </p:cNvPicPr>
          <p:nvPr/>
        </p:nvPicPr>
        <p:blipFill>
          <a:blip r:embed="rId2"/>
          <a:srcRect l="7024" t="13791" r="11430" b="16837"/>
          <a:stretch>
            <a:fillRect/>
          </a:stretch>
        </p:blipFill>
        <p:spPr bwMode="auto">
          <a:xfrm>
            <a:off x="0" y="0"/>
            <a:ext cx="4373217" cy="6858000"/>
          </a:xfrm>
          <a:prstGeom prst="rect">
            <a:avLst/>
          </a:prstGeom>
          <a:noFill/>
        </p:spPr>
      </p:pic>
      <p:pic>
        <p:nvPicPr>
          <p:cNvPr id="38915" name="Picture 3" descr="C:\Users\Mica\Downloads\132554510_396675131539542_6089487384994579053_n.jpg"/>
          <p:cNvPicPr>
            <a:picLocks noChangeAspect="1" noChangeArrowheads="1"/>
          </p:cNvPicPr>
          <p:nvPr/>
        </p:nvPicPr>
        <p:blipFill>
          <a:blip r:embed="rId3"/>
          <a:srcRect l="6667" t="14203" r="15072" b="15942"/>
          <a:stretch>
            <a:fillRect/>
          </a:stretch>
        </p:blipFill>
        <p:spPr bwMode="auto">
          <a:xfrm>
            <a:off x="4293704" y="0"/>
            <a:ext cx="485029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Mica\Downloads\132488446_3580575492020626_4901040435373367532_n.jpg"/>
          <p:cNvPicPr>
            <a:picLocks noChangeAspect="1" noChangeArrowheads="1"/>
          </p:cNvPicPr>
          <p:nvPr/>
        </p:nvPicPr>
        <p:blipFill>
          <a:blip r:embed="rId2"/>
          <a:srcRect l="6957" t="15072" r="5507" b="11015"/>
          <a:stretch>
            <a:fillRect/>
          </a:stretch>
        </p:blipFill>
        <p:spPr bwMode="auto">
          <a:xfrm>
            <a:off x="0" y="0"/>
            <a:ext cx="4691270" cy="6858000"/>
          </a:xfrm>
          <a:prstGeom prst="rect">
            <a:avLst/>
          </a:prstGeom>
          <a:noFill/>
        </p:spPr>
      </p:pic>
      <p:pic>
        <p:nvPicPr>
          <p:cNvPr id="39939" name="Picture 3" descr="C:\Users\Mica\Downloads\132657153_408244030295134_8378276558336554316_n.jpg"/>
          <p:cNvPicPr>
            <a:picLocks noChangeAspect="1" noChangeArrowheads="1"/>
          </p:cNvPicPr>
          <p:nvPr/>
        </p:nvPicPr>
        <p:blipFill>
          <a:blip r:embed="rId3"/>
          <a:srcRect l="4348" t="17101" r="9855" b="6087"/>
          <a:stretch>
            <a:fillRect/>
          </a:stretch>
        </p:blipFill>
        <p:spPr bwMode="auto">
          <a:xfrm>
            <a:off x="4651513" y="0"/>
            <a:ext cx="449248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41</Words>
  <PresentationFormat>On-screen Show (4:3)</PresentationFormat>
  <Paragraphs>24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1_Shimmer</vt:lpstr>
      <vt:lpstr>РАЧУНОВОДСТВО ХОТЕЛСКИХ ПРЕДУЗЕЋА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RAČUNOVODSTVO HOTELSKIH PREDUZEĆA</dc:title>
  <dc:creator>DR DENIS STOJKANOVIC</dc:creator>
  <cp:lastModifiedBy>Denis</cp:lastModifiedBy>
  <cp:revision>87</cp:revision>
  <dcterms:modified xsi:type="dcterms:W3CDTF">2020-12-23T21:30:09Z</dcterms:modified>
</cp:coreProperties>
</file>