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8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19" r:id="rId22"/>
    <p:sldId id="320" r:id="rId23"/>
    <p:sldId id="321" r:id="rId24"/>
    <p:sldId id="322" r:id="rId25"/>
    <p:sldId id="323" r:id="rId26"/>
    <p:sldId id="324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3011" autoAdjust="0"/>
  </p:normalViewPr>
  <p:slideViewPr>
    <p:cSldViewPr snapToGrid="0">
      <p:cViewPr>
        <p:scale>
          <a:sx n="62" d="100"/>
          <a:sy n="62" d="100"/>
        </p:scale>
        <p:origin x="-16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ahoma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ahoma"/>
                <a:buNone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066800" y="1997076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6350"/>
            <a:ext cx="9135999" cy="6851650"/>
            <a:chOff x="0" y="4"/>
            <a:chExt cx="5755" cy="4316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1161"/>
              <a:ext cx="5755" cy="3159"/>
              <a:chOff x="0" y="1161"/>
              <a:chExt cx="5755" cy="3159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558" y="1161"/>
                <a:ext cx="5197" cy="315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159" extrusionOk="0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1161"/>
                <a:ext cx="557" cy="3159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159" extrusionOk="0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14;p1"/>
            <p:cNvSpPr/>
            <p:nvPr/>
          </p:nvSpPr>
          <p:spPr>
            <a:xfrm>
              <a:off x="552" y="951"/>
              <a:ext cx="12" cy="420"/>
            </a:xfrm>
            <a:custGeom>
              <a:avLst/>
              <a:gdLst/>
              <a:ahLst/>
              <a:cxnLst/>
              <a:rect l="l" t="t" r="r" b="b"/>
              <a:pathLst>
                <a:path w="12" h="420" extrusionOk="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67" y="1155"/>
              <a:ext cx="252" cy="12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1155"/>
              <a:ext cx="351" cy="12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" name="Google Shape;17;p1"/>
            <p:cNvGrpSpPr/>
            <p:nvPr/>
          </p:nvGrpSpPr>
          <p:grpSpPr>
            <a:xfrm>
              <a:off x="348" y="4"/>
              <a:ext cx="5407" cy="4316"/>
              <a:chOff x="348" y="4"/>
              <a:chExt cx="5407" cy="4316"/>
            </a:xfrm>
          </p:grpSpPr>
          <p:sp>
            <p:nvSpPr>
              <p:cNvPr id="18" name="Google Shape;18;p1"/>
              <p:cNvSpPr/>
              <p:nvPr/>
            </p:nvSpPr>
            <p:spPr>
              <a:xfrm>
                <a:off x="552" y="4"/>
                <a:ext cx="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552" y="1623"/>
                <a:ext cx="12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019" y="1155"/>
                <a:ext cx="47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552" y="1371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552" y="699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348" y="1155"/>
                <a:ext cx="41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ctrTitle"/>
          </p:nvPr>
        </p:nvSpPr>
        <p:spPr>
          <a:xfrm>
            <a:off x="0" y="1643062"/>
            <a:ext cx="91440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sr-Cyrl-RS" sz="4500" b="1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РАЧУНОВОДСТВО ХОТЕЛСКИХ ПРЕДУЗЕЋА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50825" y="4221162"/>
            <a:ext cx="86073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b="0" i="1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1800" b="1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1800" b="1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sr-Cyrl-RS" sz="20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ПРОФЕСОР</a:t>
            </a:r>
            <a:r>
              <a:rPr lang="en-US" sz="18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sr-Cyrl-RS" sz="18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 ЗДРАВКА ПЕТКОВИЋ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sr-Cyrl-RS" sz="20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БЕОГРАД</a:t>
            </a:r>
            <a:r>
              <a:rPr lang="en-US" sz="20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0" y="-428625"/>
            <a:ext cx="7715175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endParaRPr sz="30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ahoma"/>
              <a:buNone/>
            </a:pPr>
            <a:endParaRPr sz="8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</a:pPr>
            <a:endParaRPr sz="12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None/>
            </a:pPr>
            <a:r>
              <a:rPr lang="sr-Cyrl-RS" sz="29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ВИСОКА ХОТЕЛИЈЕРСКА ШКОЛА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None/>
            </a:pPr>
            <a:r>
              <a:rPr lang="sr-Cyrl-RS" sz="29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СТРУКОВНИХ СТУДИЈА У БЕОГРАДУ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611187" y="5157787"/>
            <a:ext cx="3816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sp>
        <p:nvSpPr>
          <p:cNvPr id="149" name="Google Shape;149;p18" descr="Image result for RACUNOVODSTVO SLIKE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18" descr="Image result for RACUNOVODSTVO SLIKE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1" name="Google Shape;151;p18" descr="http://www.vhs.edu.rs/slike/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44" y="214289"/>
            <a:ext cx="1714500" cy="1318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2" name="Google Shape;152;p18" descr="Резултат слика за Knjigovodstvo slik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0" y="3214687"/>
            <a:ext cx="3243262" cy="20923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153" name="Google Shape;153;p18" descr="Резултат слика за Knjigovodstvo slik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8992" y="3214686"/>
            <a:ext cx="2889000" cy="2076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4" name="Google Shape;154;p18" descr="Сродна сли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8" y="3214686"/>
            <a:ext cx="2572200" cy="2071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6797" t="9824" r="10588" b="13575"/>
          <a:stretch>
            <a:fillRect/>
          </a:stretch>
        </p:blipFill>
        <p:spPr bwMode="auto">
          <a:xfrm>
            <a:off x="0" y="0"/>
            <a:ext cx="4686300" cy="6858000"/>
          </a:xfrm>
          <a:prstGeom prst="rect">
            <a:avLst/>
          </a:prstGeom>
          <a:noFill/>
        </p:spPr>
      </p:pic>
      <p:pic>
        <p:nvPicPr>
          <p:cNvPr id="51206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12487" t="15848" r="2698" b="12485"/>
          <a:stretch>
            <a:fillRect/>
          </a:stretch>
        </p:blipFill>
        <p:spPr bwMode="auto">
          <a:xfrm>
            <a:off x="4686300" y="0"/>
            <a:ext cx="44577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0784" r="7433" b="13200"/>
          <a:stretch>
            <a:fillRect/>
          </a:stretch>
        </p:blipFill>
        <p:spPr bwMode="auto">
          <a:xfrm>
            <a:off x="0" y="0"/>
            <a:ext cx="4761186" cy="6857999"/>
          </a:xfrm>
          <a:prstGeom prst="rect">
            <a:avLst/>
          </a:prstGeom>
          <a:noFill/>
        </p:spPr>
      </p:pic>
      <p:sp>
        <p:nvSpPr>
          <p:cNvPr id="52228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30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4063" t="7719" r="2144" b="11700"/>
          <a:stretch>
            <a:fillRect/>
          </a:stretch>
        </p:blipFill>
        <p:spPr bwMode="auto">
          <a:xfrm>
            <a:off x="4666593" y="0"/>
            <a:ext cx="44774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5503" r="7273" b="8175"/>
          <a:stretch>
            <a:fillRect/>
          </a:stretch>
        </p:blipFill>
        <p:spPr bwMode="auto">
          <a:xfrm>
            <a:off x="0" y="0"/>
            <a:ext cx="4824249" cy="6858000"/>
          </a:xfrm>
          <a:prstGeom prst="rect">
            <a:avLst/>
          </a:prstGeom>
          <a:noFill/>
        </p:spPr>
      </p:pic>
      <p:pic>
        <p:nvPicPr>
          <p:cNvPr id="5325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4023" t="8147" r="2184" b="10014"/>
          <a:stretch>
            <a:fillRect/>
          </a:stretch>
        </p:blipFill>
        <p:spPr bwMode="auto">
          <a:xfrm>
            <a:off x="4729655" y="0"/>
            <a:ext cx="441434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969" t="14584" b="8021"/>
          <a:stretch>
            <a:fillRect/>
          </a:stretch>
        </p:blipFill>
        <p:spPr bwMode="auto">
          <a:xfrm>
            <a:off x="0" y="0"/>
            <a:ext cx="4508938" cy="6858000"/>
          </a:xfrm>
          <a:prstGeom prst="rect">
            <a:avLst/>
          </a:prstGeom>
          <a:noFill/>
        </p:spPr>
      </p:pic>
      <p:pic>
        <p:nvPicPr>
          <p:cNvPr id="54276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8314" t="16116" r="4636" b="8175"/>
          <a:stretch>
            <a:fillRect/>
          </a:stretch>
        </p:blipFill>
        <p:spPr bwMode="auto">
          <a:xfrm>
            <a:off x="4382815" y="0"/>
            <a:ext cx="47611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3719" t="10293" r="5553" b="12159"/>
          <a:stretch>
            <a:fillRect/>
          </a:stretch>
        </p:blipFill>
        <p:spPr bwMode="auto">
          <a:xfrm>
            <a:off x="-1" y="0"/>
            <a:ext cx="4855779" cy="6858000"/>
          </a:xfrm>
          <a:prstGeom prst="rect">
            <a:avLst/>
          </a:prstGeom>
          <a:noFill/>
        </p:spPr>
      </p:pic>
      <p:sp>
        <p:nvSpPr>
          <p:cNvPr id="55300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2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11075" t="16116" b="7868"/>
          <a:stretch>
            <a:fillRect/>
          </a:stretch>
        </p:blipFill>
        <p:spPr bwMode="auto">
          <a:xfrm>
            <a:off x="4792717" y="0"/>
            <a:ext cx="510988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4277" r="8659" b="8328"/>
          <a:stretch>
            <a:fillRect/>
          </a:stretch>
        </p:blipFill>
        <p:spPr bwMode="auto">
          <a:xfrm>
            <a:off x="0" y="0"/>
            <a:ext cx="4824248" cy="6858000"/>
          </a:xfrm>
          <a:prstGeom prst="rect">
            <a:avLst/>
          </a:prstGeom>
          <a:noFill/>
        </p:spPr>
      </p:pic>
      <p:pic>
        <p:nvPicPr>
          <p:cNvPr id="56323" name="Picture 3" descr="C:\Users\Mica\Downloads\132703611_465799221485099_199124715971733401_n.jpg"/>
          <p:cNvPicPr>
            <a:picLocks noChangeAspect="1" noChangeArrowheads="1"/>
          </p:cNvPicPr>
          <p:nvPr/>
        </p:nvPicPr>
        <p:blipFill>
          <a:blip r:embed="rId3"/>
          <a:srcRect t="9195" b="9425"/>
          <a:stretch>
            <a:fillRect/>
          </a:stretch>
        </p:blipFill>
        <p:spPr bwMode="auto">
          <a:xfrm>
            <a:off x="4761187" y="0"/>
            <a:ext cx="43828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ica\Downloads\133072574_1071095803338942_7458390536879845568_n.jpg"/>
          <p:cNvPicPr>
            <a:picLocks noChangeAspect="1" noChangeArrowheads="1"/>
          </p:cNvPicPr>
          <p:nvPr/>
        </p:nvPicPr>
        <p:blipFill>
          <a:blip r:embed="rId2"/>
          <a:srcRect t="17471" r="10805" b="9885"/>
          <a:stretch>
            <a:fillRect/>
          </a:stretch>
        </p:blipFill>
        <p:spPr bwMode="auto">
          <a:xfrm>
            <a:off x="-1" y="0"/>
            <a:ext cx="4540469" cy="6858000"/>
          </a:xfrm>
          <a:prstGeom prst="rect">
            <a:avLst/>
          </a:prstGeom>
          <a:noFill/>
        </p:spPr>
      </p:pic>
      <p:pic>
        <p:nvPicPr>
          <p:cNvPr id="5734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4981" t="11571" r="4904" b="9349"/>
          <a:stretch>
            <a:fillRect/>
          </a:stretch>
        </p:blipFill>
        <p:spPr bwMode="auto">
          <a:xfrm>
            <a:off x="4508938" y="0"/>
            <a:ext cx="46350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1992" b="6807"/>
          <a:stretch>
            <a:fillRect/>
          </a:stretch>
        </p:blipFill>
        <p:spPr bwMode="auto">
          <a:xfrm>
            <a:off x="0" y="0"/>
            <a:ext cx="4695568" cy="6858000"/>
          </a:xfrm>
          <a:prstGeom prst="rect">
            <a:avLst/>
          </a:prstGeom>
          <a:noFill/>
        </p:spPr>
      </p:pic>
      <p:pic>
        <p:nvPicPr>
          <p:cNvPr id="5837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t="17724" r="9331" b="11646"/>
          <a:stretch>
            <a:fillRect/>
          </a:stretch>
        </p:blipFill>
        <p:spPr bwMode="auto">
          <a:xfrm>
            <a:off x="4480440" y="0"/>
            <a:ext cx="466356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21567" r="15435" b="4679"/>
          <a:stretch>
            <a:fillRect/>
          </a:stretch>
        </p:blipFill>
        <p:spPr bwMode="auto">
          <a:xfrm>
            <a:off x="-1" y="0"/>
            <a:ext cx="4621427" cy="6858000"/>
          </a:xfrm>
          <a:prstGeom prst="rect">
            <a:avLst/>
          </a:prstGeom>
          <a:noFill/>
        </p:spPr>
      </p:pic>
      <p:sp>
        <p:nvSpPr>
          <p:cNvPr id="59396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8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11870" t="14841" r="3565" b="12366"/>
          <a:stretch>
            <a:fillRect/>
          </a:stretch>
        </p:blipFill>
        <p:spPr bwMode="auto">
          <a:xfrm>
            <a:off x="4596715" y="0"/>
            <a:ext cx="45472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2919" r="8709" b="9724"/>
          <a:stretch>
            <a:fillRect/>
          </a:stretch>
        </p:blipFill>
        <p:spPr bwMode="auto">
          <a:xfrm>
            <a:off x="0" y="0"/>
            <a:ext cx="4695568" cy="6858000"/>
          </a:xfrm>
          <a:prstGeom prst="rect">
            <a:avLst/>
          </a:prstGeom>
          <a:noFill/>
        </p:spPr>
      </p:pic>
      <p:sp>
        <p:nvSpPr>
          <p:cNvPr id="60420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2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7237" t="14120" r="8679" b="15850"/>
          <a:stretch>
            <a:fillRect/>
          </a:stretch>
        </p:blipFill>
        <p:spPr bwMode="auto">
          <a:xfrm>
            <a:off x="4695569" y="0"/>
            <a:ext cx="44484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9311" r="4762" b="5494"/>
          <a:stretch>
            <a:fillRect/>
          </a:stretch>
        </p:blipFill>
        <p:spPr bwMode="auto">
          <a:xfrm>
            <a:off x="0" y="1"/>
            <a:ext cx="4303059" cy="6858000"/>
          </a:xfrm>
          <a:prstGeom prst="rect">
            <a:avLst/>
          </a:prstGeom>
          <a:noFill/>
        </p:spPr>
      </p:pic>
      <p:pic>
        <p:nvPicPr>
          <p:cNvPr id="102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5359" t="12680" r="1" b="6013"/>
          <a:stretch>
            <a:fillRect/>
          </a:stretch>
        </p:blipFill>
        <p:spPr bwMode="auto">
          <a:xfrm>
            <a:off x="4276165" y="0"/>
            <a:ext cx="48678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4600" r="12214" b="8523"/>
          <a:stretch>
            <a:fillRect/>
          </a:stretch>
        </p:blipFill>
        <p:spPr bwMode="auto">
          <a:xfrm>
            <a:off x="0" y="0"/>
            <a:ext cx="4515279" cy="6858000"/>
          </a:xfrm>
          <a:prstGeom prst="rect">
            <a:avLst/>
          </a:prstGeom>
          <a:noFill/>
        </p:spPr>
      </p:pic>
      <p:sp>
        <p:nvSpPr>
          <p:cNvPr id="61444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6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8987" t="15321" r="4046" b="9243"/>
          <a:stretch>
            <a:fillRect/>
          </a:stretch>
        </p:blipFill>
        <p:spPr bwMode="auto">
          <a:xfrm>
            <a:off x="4522573" y="0"/>
            <a:ext cx="462142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0991" r="6787" b="13333"/>
          <a:stretch>
            <a:fillRect/>
          </a:stretch>
        </p:blipFill>
        <p:spPr bwMode="auto">
          <a:xfrm>
            <a:off x="0" y="0"/>
            <a:ext cx="4794422" cy="6858000"/>
          </a:xfrm>
          <a:prstGeom prst="rect">
            <a:avLst/>
          </a:prstGeom>
          <a:noFill/>
        </p:spPr>
      </p:pic>
      <p:sp>
        <p:nvSpPr>
          <p:cNvPr id="63492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2280937" y="22527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4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7718" t="16036" r="4835" b="4805"/>
          <a:stretch>
            <a:fillRect/>
          </a:stretch>
        </p:blipFill>
        <p:spPr bwMode="auto">
          <a:xfrm>
            <a:off x="4646141" y="0"/>
            <a:ext cx="44978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6246" t="14600" r="7267" b="9484"/>
          <a:stretch>
            <a:fillRect/>
          </a:stretch>
        </p:blipFill>
        <p:spPr bwMode="auto">
          <a:xfrm>
            <a:off x="0" y="0"/>
            <a:ext cx="4448432" cy="6858000"/>
          </a:xfrm>
          <a:prstGeom prst="rect">
            <a:avLst/>
          </a:prstGeom>
          <a:noFill/>
        </p:spPr>
      </p:pic>
      <p:sp>
        <p:nvSpPr>
          <p:cNvPr id="62468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Опис није доступан."/>
          <p:cNvPicPr>
            <a:picLocks noChangeAspect="1" noChangeArrowheads="1"/>
          </p:cNvPicPr>
          <p:nvPr/>
        </p:nvPicPr>
        <p:blipFill>
          <a:blip r:embed="rId4"/>
          <a:srcRect l="2432" t="14360" r="7237" b="11406"/>
          <a:stretch>
            <a:fillRect/>
          </a:stretch>
        </p:blipFill>
        <p:spPr bwMode="auto">
          <a:xfrm>
            <a:off x="4374293" y="0"/>
            <a:ext cx="47697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8987" t="13639" r="3565" b="9604"/>
          <a:stretch>
            <a:fillRect/>
          </a:stretch>
        </p:blipFill>
        <p:spPr bwMode="auto">
          <a:xfrm>
            <a:off x="4646140" y="0"/>
            <a:ext cx="4497860" cy="6858000"/>
          </a:xfrm>
          <a:prstGeom prst="rect">
            <a:avLst/>
          </a:prstGeom>
          <a:noFill/>
        </p:spPr>
      </p:pic>
      <p:pic>
        <p:nvPicPr>
          <p:cNvPr id="64516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8649" t="21087" r="10150" b="7562"/>
          <a:stretch>
            <a:fillRect/>
          </a:stretch>
        </p:blipFill>
        <p:spPr bwMode="auto">
          <a:xfrm>
            <a:off x="0" y="0"/>
            <a:ext cx="464614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6246" t="19880" r="20240" b="11171"/>
          <a:stretch>
            <a:fillRect/>
          </a:stretch>
        </p:blipFill>
        <p:spPr bwMode="auto">
          <a:xfrm>
            <a:off x="0" y="0"/>
            <a:ext cx="4670854" cy="6858000"/>
          </a:xfrm>
          <a:prstGeom prst="rect">
            <a:avLst/>
          </a:prstGeom>
          <a:noFill/>
        </p:spPr>
      </p:pic>
      <p:sp>
        <p:nvSpPr>
          <p:cNvPr id="66564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6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11390" t="14841" r="5968" b="14048"/>
          <a:stretch>
            <a:fillRect/>
          </a:stretch>
        </p:blipFill>
        <p:spPr bwMode="auto">
          <a:xfrm>
            <a:off x="4596714" y="0"/>
            <a:ext cx="45472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1870" t="12679" r="6929" b="12126"/>
          <a:stretch>
            <a:fillRect/>
          </a:stretch>
        </p:blipFill>
        <p:spPr bwMode="auto">
          <a:xfrm>
            <a:off x="4497859" y="0"/>
            <a:ext cx="4646141" cy="6858000"/>
          </a:xfrm>
          <a:prstGeom prst="rect">
            <a:avLst/>
          </a:prstGeom>
          <a:noFill/>
        </p:spPr>
      </p:pic>
      <p:pic>
        <p:nvPicPr>
          <p:cNvPr id="6758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5766" t="17958" r="18799" b="14054"/>
          <a:stretch>
            <a:fillRect/>
          </a:stretch>
        </p:blipFill>
        <p:spPr bwMode="auto">
          <a:xfrm>
            <a:off x="0" y="0"/>
            <a:ext cx="45472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6246" t="12919" r="13994" b="10805"/>
          <a:stretch>
            <a:fillRect/>
          </a:stretch>
        </p:blipFill>
        <p:spPr bwMode="auto">
          <a:xfrm>
            <a:off x="0" y="0"/>
            <a:ext cx="4102443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48432" y="1470452"/>
            <a:ext cx="4151870" cy="47697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КРАЈ ПРВОГ ДЕЛА ПРЕЗЕНТАЦИЈЕ</a:t>
            </a:r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/>
            <a:endParaRPr lang="sr-Cyrl-R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ПОГЛАВЉЕ 1 ДЕО...</a:t>
            </a:r>
            <a:endParaRPr lang="sr-Cyrl-R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ХВАЛА НА ПАЖЊИ !!!</a:t>
            </a:r>
          </a:p>
          <a:p>
            <a:pPr algn="ctr"/>
            <a:endParaRPr lang="sr-Cyrl-RS" sz="1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ПРОФЕСОР:</a:t>
            </a:r>
          </a:p>
          <a:p>
            <a:pPr algn="ctr"/>
            <a:r>
              <a:rPr lang="sr-Cyrl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 ЗДРАВКА ПЕТКОВИЋ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6340" r="11111" b="8889"/>
          <a:stretch>
            <a:fillRect/>
          </a:stretch>
        </p:blipFill>
        <p:spPr bwMode="auto">
          <a:xfrm>
            <a:off x="-1" y="0"/>
            <a:ext cx="4706471" cy="6858000"/>
          </a:xfrm>
          <a:prstGeom prst="rect">
            <a:avLst/>
          </a:prstGeom>
          <a:noFill/>
        </p:spPr>
      </p:pic>
      <p:pic>
        <p:nvPicPr>
          <p:cNvPr id="4301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4296" t="18431" r="8384" b="4967"/>
          <a:stretch>
            <a:fillRect/>
          </a:stretch>
        </p:blipFill>
        <p:spPr bwMode="auto">
          <a:xfrm>
            <a:off x="4652682" y="0"/>
            <a:ext cx="44913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6387" t="19082" r="10476" b="7262"/>
          <a:stretch>
            <a:fillRect/>
          </a:stretch>
        </p:blipFill>
        <p:spPr bwMode="auto">
          <a:xfrm>
            <a:off x="-1" y="0"/>
            <a:ext cx="4733365" cy="6858000"/>
          </a:xfrm>
          <a:prstGeom prst="rect">
            <a:avLst/>
          </a:prstGeom>
          <a:noFill/>
        </p:spPr>
      </p:pic>
      <p:pic>
        <p:nvPicPr>
          <p:cNvPr id="44036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9542" t="11373" r="8889" b="15686"/>
          <a:stretch>
            <a:fillRect/>
          </a:stretch>
        </p:blipFill>
        <p:spPr bwMode="auto">
          <a:xfrm>
            <a:off x="4706471" y="0"/>
            <a:ext cx="44375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1093" t="15294" r="9430" b="10980"/>
          <a:stretch>
            <a:fillRect/>
          </a:stretch>
        </p:blipFill>
        <p:spPr bwMode="auto">
          <a:xfrm>
            <a:off x="0" y="0"/>
            <a:ext cx="4545106" cy="6858000"/>
          </a:xfrm>
          <a:prstGeom prst="rect">
            <a:avLst/>
          </a:prstGeom>
          <a:noFill/>
        </p:spPr>
      </p:pic>
      <p:pic>
        <p:nvPicPr>
          <p:cNvPr id="45062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4837" t="15033" r="8366" b="7843"/>
          <a:stretch>
            <a:fillRect/>
          </a:stretch>
        </p:blipFill>
        <p:spPr bwMode="auto">
          <a:xfrm>
            <a:off x="4545107" y="0"/>
            <a:ext cx="45988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843" t="19216" r="14248" b="12026"/>
          <a:stretch>
            <a:fillRect/>
          </a:stretch>
        </p:blipFill>
        <p:spPr bwMode="auto">
          <a:xfrm>
            <a:off x="0" y="0"/>
            <a:ext cx="4464424" cy="6858000"/>
          </a:xfrm>
          <a:prstGeom prst="rect">
            <a:avLst/>
          </a:prstGeom>
          <a:noFill/>
        </p:spPr>
      </p:pic>
      <p:sp>
        <p:nvSpPr>
          <p:cNvPr id="46084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6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5882" t="16078" r="9412" b="8889"/>
          <a:stretch>
            <a:fillRect/>
          </a:stretch>
        </p:blipFill>
        <p:spPr bwMode="auto">
          <a:xfrm>
            <a:off x="4464425" y="0"/>
            <a:ext cx="46795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451" t="19739" r="5229" b="6536"/>
          <a:stretch>
            <a:fillRect/>
          </a:stretch>
        </p:blipFill>
        <p:spPr bwMode="auto">
          <a:xfrm>
            <a:off x="4249271" y="0"/>
            <a:ext cx="4894730" cy="6858000"/>
          </a:xfrm>
          <a:prstGeom prst="rect">
            <a:avLst/>
          </a:prstGeom>
          <a:noFill/>
        </p:spPr>
      </p:pic>
      <p:pic>
        <p:nvPicPr>
          <p:cNvPr id="4710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6275" t="20000" r="15817" b="10719"/>
          <a:stretch>
            <a:fillRect/>
          </a:stretch>
        </p:blipFill>
        <p:spPr bwMode="auto">
          <a:xfrm>
            <a:off x="-1" y="0"/>
            <a:ext cx="43030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6952" t="12941" r="11230" b="16732"/>
          <a:stretch>
            <a:fillRect/>
          </a:stretch>
        </p:blipFill>
        <p:spPr bwMode="auto">
          <a:xfrm>
            <a:off x="4787153" y="0"/>
            <a:ext cx="4356847" cy="6858000"/>
          </a:xfrm>
          <a:prstGeom prst="rect">
            <a:avLst/>
          </a:prstGeom>
          <a:noFill/>
        </p:spPr>
      </p:pic>
      <p:pic>
        <p:nvPicPr>
          <p:cNvPr id="4813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t="11764" r="11230" b="10850"/>
          <a:stretch>
            <a:fillRect/>
          </a:stretch>
        </p:blipFill>
        <p:spPr bwMode="auto">
          <a:xfrm>
            <a:off x="-1" y="0"/>
            <a:ext cx="484094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843" t="11131" r="9542" b="15405"/>
          <a:stretch>
            <a:fillRect/>
          </a:stretch>
        </p:blipFill>
        <p:spPr bwMode="auto">
          <a:xfrm>
            <a:off x="0" y="0"/>
            <a:ext cx="4491318" cy="6858000"/>
          </a:xfrm>
          <a:prstGeom prst="rect">
            <a:avLst/>
          </a:prstGeom>
          <a:noFill/>
        </p:spPr>
      </p:pic>
      <p:sp>
        <p:nvSpPr>
          <p:cNvPr id="50180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8497" t="15053" r="5229" b="12026"/>
          <a:stretch>
            <a:fillRect/>
          </a:stretch>
        </p:blipFill>
        <p:spPr bwMode="auto">
          <a:xfrm>
            <a:off x="4329953" y="0"/>
            <a:ext cx="48140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42</Words>
  <PresentationFormat>On-screen Show (4:3)</PresentationFormat>
  <Paragraphs>25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1_Shimmer</vt:lpstr>
      <vt:lpstr>РАЧУНОВОДСТВО ХОТЕЛСКИХ ПРЕДУЗЕЋА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RAČUNOVODSTVO HOTELSKIH PREDUZEĆA</dc:title>
  <dc:creator>DR DENIS STOJKANOVIC</dc:creator>
  <cp:lastModifiedBy>Denis</cp:lastModifiedBy>
  <cp:revision>81</cp:revision>
  <dcterms:modified xsi:type="dcterms:W3CDTF">2020-12-23T20:13:09Z</dcterms:modified>
</cp:coreProperties>
</file>