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77" r:id="rId8"/>
    <p:sldId id="260" r:id="rId9"/>
    <p:sldId id="278" r:id="rId10"/>
    <p:sldId id="262" r:id="rId11"/>
    <p:sldId id="261" r:id="rId12"/>
    <p:sldId id="263" r:id="rId13"/>
    <p:sldId id="264" r:id="rId14"/>
    <p:sldId id="286" r:id="rId15"/>
    <p:sldId id="265" r:id="rId16"/>
    <p:sldId id="279" r:id="rId17"/>
    <p:sldId id="280" r:id="rId18"/>
    <p:sldId id="269" r:id="rId19"/>
    <p:sldId id="281" r:id="rId20"/>
    <p:sldId id="270" r:id="rId21"/>
    <p:sldId id="282" r:id="rId22"/>
    <p:sldId id="283" r:id="rId23"/>
    <p:sldId id="284" r:id="rId24"/>
    <p:sldId id="287" r:id="rId25"/>
    <p:sldId id="298" r:id="rId26"/>
    <p:sldId id="299" r:id="rId27"/>
    <p:sldId id="276" r:id="rId28"/>
  </p:sldIdLst>
  <p:sldSz cx="9144000" cy="5143500"/>
  <p:notesSz cx="6858000" cy="9144000"/>
  <p:embeddedFontLst>
    <p:embeddedFont>
      <p:font typeface="Staatliches"/>
      <p:regular r:id="rId33"/>
    </p:embeddedFont>
    <p:embeddedFont>
      <p:font typeface="Dosis Light"/>
      <p:regular r:id="rId34"/>
    </p:embeddedFont>
    <p:embeddedFont>
      <p:font typeface="Fira Sans Condensed ExtraLight" panose="020B0503050000020004"/>
      <p:regular r:id="rId35"/>
    </p:embeddedFont>
    <p:embeddedFont>
      <p:font typeface="Abel" panose="02000506030000020004"/>
      <p:regular r:id="rId36"/>
    </p:embeddedFont>
    <p:embeddedFont>
      <p:font typeface="Squada One" panose="02000000000000000000"/>
      <p:regular r:id="rId37"/>
    </p:embeddedFont>
    <p:embeddedFont>
      <p:font typeface="Dosis"/>
      <p:regular r:id="rId38"/>
      <p:bold r:id="rId39"/>
    </p:embeddedFont>
    <p:embeddedFont>
      <p:font typeface="TimesRoman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an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3"/>
        <p:guide orient="horz" pos="336"/>
        <p:guide orient="horz" pos="2904"/>
        <p:guide pos="2880"/>
        <p:guide pos="693"/>
        <p:guide orient="horz" pos="293"/>
        <p:guide pos="912"/>
        <p:guide pos="535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5B378-999F-48B9-8881-E1892C0F95FB}" type="doc">
      <dgm:prSet/>
      <dgm:spPr/>
      <dgm:t>
        <a:bodyPr/>
        <a:p>
          <a:endParaRPr altLang="en-US"/>
        </a:p>
      </dgm:t>
    </dgm:pt>
    <dgm:pt modelId="{46583A9B-6C6A-4E9F-8D58-E4F74ABAECD7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i="0" u="none" baseline="0">
              <a:latin typeface="TimesRoman" charset="0"/>
              <a:cs typeface="TimesRoman" charset="0"/>
              <a:rtl val="0"/>
            </a:rPr>
            <a:t>Савремени концепт управљања предузећима свакако да представља примену и имплементацију стратегијског менаџмента.</a:t>
          </a:r>
          <a:endParaRPr lang="sr-Cyrl-RS" sz="1200" b="1" i="0" u="none" baseline="0">
            <a:latin typeface="TimesRoman" charset="0"/>
            <a:cs typeface="TimesRoman" charset="0"/>
            <a:rtl val="0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i="0" u="none" baseline="0">
              <a:latin typeface="TimesRoman" charset="0"/>
              <a:cs typeface="TimesRoman" charset="0"/>
              <a:rtl val="0"/>
            </a:rPr>
            <a:t>Он омогућава стратешко одлучивање као и постављање и реализовање стратегије предузећа,то могу бити:</a:t>
          </a:r>
          <a:r>
            <a:rPr lang="sr-Cyrl-RS" altLang="en-US" sz="1200" b="1" i="0" u="none" baseline="0">
              <a:latin typeface="TimesRoman" charset="0"/>
              <a:cs typeface="TimesRoman" charset="0"/>
              <a:rtl val="0"/>
            </a:rPr>
            <a:t/>
          </a:r>
          <a:endParaRPr lang="sr-Cyrl-RS" altLang="en-US" sz="1200" b="1" i="0" u="none" baseline="0">
            <a:latin typeface="TimesRoman" charset="0"/>
            <a:cs typeface="TimesRoman" charset="0"/>
            <a:rtl val="0"/>
          </a:endParaRPr>
        </a:p>
      </dgm:t>
    </dgm:pt>
    <dgm:pt modelId="{C8B925F7-1DB1-426A-BD57-3AE46CBBAFD6}" cxnId="{0BAEC57A-B374-481B-8C4E-8F9D0DDF82D6}" type="parTrans">
      <dgm:prSet/>
      <dgm:spPr/>
    </dgm:pt>
    <dgm:pt modelId="{D4ED6E5B-830B-4234-A95B-F3E0553CF0C7}" cxnId="{0BAEC57A-B374-481B-8C4E-8F9D0DDF82D6}" type="sibTrans">
      <dgm:prSet/>
      <dgm:spPr/>
    </dgm:pt>
    <dgm:pt modelId="{2003F897-C56A-4919-9C30-3DC62A045008}" type="pres">
      <dgm:prSet presAssocID="{69E5B378-999F-48B9-8881-E1892C0F95FB}" presName="linearFlow" presStyleCnt="0">
        <dgm:presLayoutVars>
          <dgm:dir/>
          <dgm:resizeHandles val="exact"/>
        </dgm:presLayoutVars>
      </dgm:prSet>
      <dgm:spPr/>
    </dgm:pt>
    <dgm:pt modelId="{ADB3F3C0-D09A-474E-AEE7-6DE60AB4B6D5}" type="pres">
      <dgm:prSet presAssocID="{46583A9B-6C6A-4E9F-8D58-E4F74ABAECD7}" presName="composite" presStyleCnt="0"/>
      <dgm:spPr/>
    </dgm:pt>
    <dgm:pt modelId="{623DB5F5-C7C8-4FDA-903F-BB0A57C45FA8}" type="pres">
      <dgm:prSet presAssocID="{46583A9B-6C6A-4E9F-8D58-E4F74ABAECD7}" presName="imgShp" presStyleLbl="fgImgPlac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56260E24-C160-4D13-B2BA-5F4E54E7FF7D}" type="pres">
      <dgm:prSet presAssocID="{46583A9B-6C6A-4E9F-8D58-E4F74ABAECD7}" presName="txShp" presStyleLbl="node1" presStyleIdx="0" presStyleCnt="1">
        <dgm:presLayoutVars>
          <dgm:bulletEnabled val="1"/>
        </dgm:presLayoutVars>
      </dgm:prSet>
      <dgm:spPr/>
    </dgm:pt>
  </dgm:ptLst>
  <dgm:cxnLst>
    <dgm:cxn modelId="{0BAEC57A-B374-481B-8C4E-8F9D0DDF82D6}" srcId="{69E5B378-999F-48B9-8881-E1892C0F95FB}" destId="{46583A9B-6C6A-4E9F-8D58-E4F74ABAECD7}" srcOrd="0" destOrd="0" parTransId="{C8B925F7-1DB1-426A-BD57-3AE46CBBAFD6}" sibTransId="{D4ED6E5B-830B-4234-A95B-F3E0553CF0C7}"/>
    <dgm:cxn modelId="{3621B02D-2E53-40CC-9D67-2EBF95E91B70}" type="presOf" srcId="{69E5B378-999F-48B9-8881-E1892C0F95FB}" destId="{2003F897-C56A-4919-9C30-3DC62A045008}" srcOrd="0" destOrd="0" presId="urn:microsoft.com/office/officeart/2005/8/layout/vList3"/>
    <dgm:cxn modelId="{96F3288F-BC71-4484-918D-E0A25A0B10FE}" type="presParOf" srcId="{2003F897-C56A-4919-9C30-3DC62A045008}" destId="{ADB3F3C0-D09A-474E-AEE7-6DE60AB4B6D5}" srcOrd="0" destOrd="0" presId="urn:microsoft.com/office/officeart/2005/8/layout/vList3"/>
    <dgm:cxn modelId="{99ADB00E-A5E7-406D-B210-9F48EDFA3DB6}" type="presParOf" srcId="{ADB3F3C0-D09A-474E-AEE7-6DE60AB4B6D5}" destId="{623DB5F5-C7C8-4FDA-903F-BB0A57C45FA8}" srcOrd="0" destOrd="0" presId="urn:microsoft.com/office/officeart/2005/8/layout/vList3"/>
    <dgm:cxn modelId="{B6EBFD6E-967F-4CED-8BE0-834B1B0B6299}" type="presParOf" srcId="{ADB3F3C0-D09A-474E-AEE7-6DE60AB4B6D5}" destId="{56260E24-C160-4D13-B2BA-5F4E54E7FF7D}" srcOrd="1" destOrd="0" presId="urn:microsoft.com/office/officeart/2005/8/layout/vList3"/>
    <dgm:cxn modelId="{F86A4BD8-0556-4D71-87C7-5F918B1C9163}" type="presOf" srcId="{46583A9B-6C6A-4E9F-8D58-E4F74ABAECD7}" destId="{56260E24-C160-4D13-B2BA-5F4E54E7FF7D}" srcOrd="0" destOrd="0" presId="urn:microsoft.com/office/officeart/2005/8/layout/vList3"/>
  </dgm:cxnLst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5B378-999F-48B9-8881-E1892C0F95FB}" type="doc">
      <dgm:prSet qsTypeId="urn:microsoft.com/office/officeart/2005/8/quickstyle/simple2"/>
      <dgm:spPr/>
      <dgm:t>
        <a:bodyPr/>
        <a:p>
          <a:endParaRPr altLang="en-US"/>
        </a:p>
      </dgm:t>
    </dgm:pt>
    <dgm:pt modelId="{46583A9B-6C6A-4E9F-8D58-E4F74ABAECD7}">
      <dgm:prSet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>
              <a:latin typeface="TimesRoman" charset="0"/>
              <a:cs typeface="TimesRoman" charset="0"/>
            </a:rPr>
            <a:t>1.</a:t>
          </a:r>
          <a:r>
            <a:rPr lang="sr-Cyrl-RS" sz="1600">
              <a:latin typeface="TimesRoman" charset="0"/>
              <a:cs typeface="TimesRoman" charset="0"/>
            </a:rPr>
            <a:t>власници,запослени,носиоци пословања</a:t>
          </a:r>
          <a:r>
            <a:rPr lang="sr-Cyrl-RS" sz="1600">
              <a:latin typeface="TimesRoman" charset="0"/>
              <a:cs typeface="TimesRoman" charset="0"/>
            </a:rPr>
            <a:t/>
          </a:r>
          <a:endParaRPr lang="sr-Cyrl-RS" sz="1600">
            <a:latin typeface="TimesRoman" charset="0"/>
            <a:cs typeface="TimesRoman" charset="0"/>
          </a:endParaRPr>
        </a:p>
      </dgm:t>
    </dgm:pt>
    <dgm:pt modelId="{C8B925F7-1DB1-426A-BD57-3AE46CBBAFD6}" cxnId="{0FC4969C-6D37-49BC-9ED4-DEAA7E74CCB9}" type="parTrans">
      <dgm:prSet/>
      <dgm:spPr/>
    </dgm:pt>
    <dgm:pt modelId="{D4ED6E5B-830B-4234-A95B-F3E0553CF0C7}" cxnId="{0FC4969C-6D37-49BC-9ED4-DEAA7E74CCB9}" type="sibTrans">
      <dgm:prSet/>
      <dgm:spPr/>
    </dgm:pt>
    <dgm:pt modelId="{A2313564-06DB-4DCC-B476-8DCBCA50ED4F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>
              <a:latin typeface="TimesRoman" charset="0"/>
              <a:cs typeface="TimesRoman" charset="0"/>
            </a:rPr>
            <a:t>    2.</a:t>
          </a:r>
          <a:r>
            <a:rPr lang="sr-Cyrl-RS" sz="1600">
              <a:latin typeface="TimesRoman" charset="0"/>
              <a:cs typeface="TimesRoman" charset="0"/>
            </a:rPr>
            <a:t>пословни партнери,конкуренција ,</a:t>
          </a:r>
          <a:r>
            <a:rPr lang="sr-Cyrl-RS" sz="1600">
              <a:latin typeface="TimesRoman" charset="0"/>
              <a:cs typeface="TimesRoman" charset="0"/>
            </a:rPr>
            <a:t/>
          </a:r>
          <a:endParaRPr lang="sr-Cyrl-RS" sz="1600">
            <a:latin typeface="TimesRoman" charset="0"/>
            <a:cs typeface="TimesRoman" charset="0"/>
          </a:endParaRPr>
        </a:p>
      </dgm:t>
    </dgm:pt>
    <dgm:pt modelId="{767DAD81-B681-4573-8A02-9EBA1F8DF55E}" cxnId="{61E165FE-5E74-47DE-96D7-66AEEFE489B5}" type="parTrans">
      <dgm:prSet/>
      <dgm:spPr/>
    </dgm:pt>
    <dgm:pt modelId="{7724A876-15CA-454F-8FF0-6CB81C42643D}" cxnId="{61E165FE-5E74-47DE-96D7-66AEEFE489B5}" type="sibTrans">
      <dgm:prSet/>
      <dgm:spPr/>
    </dgm:pt>
    <dgm:pt modelId="{069DDF80-0C1B-4F36-89F6-601611B8FF22}">
      <dgm:prSet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>
              <a:latin typeface="TimesRoman" charset="0"/>
              <a:cs typeface="TimesRoman" charset="0"/>
            </a:rPr>
            <a:t>3.</a:t>
          </a:r>
          <a:r>
            <a:rPr lang="sr-Cyrl-RS" sz="1600">
              <a:latin typeface="TimesRoman" charset="0"/>
              <a:cs typeface="TimesRoman" charset="0"/>
            </a:rPr>
            <a:t>банке и разна удружења.</a:t>
          </a:r>
          <a:r>
            <a:rPr lang="sr-Cyrl-RS" sz="1600">
              <a:latin typeface="TimesRoman" charset="0"/>
              <a:cs typeface="TimesRoman" charset="0"/>
            </a:rPr>
            <a:t/>
          </a:r>
          <a:endParaRPr lang="sr-Cyrl-RS" sz="1600">
            <a:latin typeface="TimesRoman" charset="0"/>
            <a:cs typeface="TimesRoman" charset="0"/>
          </a:endParaRPr>
        </a:p>
      </dgm:t>
    </dgm:pt>
    <dgm:pt modelId="{9EF006E6-4AC4-446A-B465-827CA13767AE}" cxnId="{70DDD484-69BE-4851-890D-8FEFA450C5DB}" type="parTrans">
      <dgm:prSet/>
      <dgm:spPr/>
    </dgm:pt>
    <dgm:pt modelId="{BE3F6FF4-0E8A-4631-9E54-A8D2D40E2FA7}" cxnId="{70DDD484-69BE-4851-890D-8FEFA450C5DB}" type="sibTrans">
      <dgm:prSet/>
      <dgm:spPr/>
    </dgm:pt>
    <dgm:pt modelId="{2003F897-C56A-4919-9C30-3DC62A045008}" type="pres">
      <dgm:prSet presAssocID="{69E5B378-999F-48B9-8881-E1892C0F95FB}" presName="linearFlow" presStyleCnt="0">
        <dgm:presLayoutVars>
          <dgm:dir/>
          <dgm:resizeHandles val="exact"/>
        </dgm:presLayoutVars>
      </dgm:prSet>
      <dgm:spPr/>
    </dgm:pt>
    <dgm:pt modelId="{ADB3F3C0-D09A-474E-AEE7-6DE60AB4B6D5}" type="pres">
      <dgm:prSet presAssocID="{46583A9B-6C6A-4E9F-8D58-E4F74ABAECD7}" presName="composite" presStyleCnt="0"/>
      <dgm:spPr/>
    </dgm:pt>
    <dgm:pt modelId="{623DB5F5-C7C8-4FDA-903F-BB0A57C45FA8}" type="pres">
      <dgm:prSet presAssocID="{46583A9B-6C6A-4E9F-8D58-E4F74ABAECD7}" presName="imgShp" presStyleLbl="fgImgPlac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56260E24-C160-4D13-B2BA-5F4E54E7FF7D}" type="pres">
      <dgm:prSet presAssocID="{46583A9B-6C6A-4E9F-8D58-E4F74ABAECD7}" presName="txShp" presStyleLbl="node1" presStyleIdx="0" presStyleCnt="3">
        <dgm:presLayoutVars>
          <dgm:bulletEnabled val="1"/>
        </dgm:presLayoutVars>
      </dgm:prSet>
      <dgm:spPr/>
    </dgm:pt>
    <dgm:pt modelId="{1DE2BB57-66EF-4DDB-BD50-E7C0A014CE3F}" type="pres">
      <dgm:prSet presAssocID="{D4ED6E5B-830B-4234-A95B-F3E0553CF0C7}" presName="spacing" presStyleCnt="0"/>
      <dgm:spPr/>
    </dgm:pt>
    <dgm:pt modelId="{674D831D-107C-4BCB-85D0-8FFD4CD3F4B7}" type="pres">
      <dgm:prSet presAssocID="{A2313564-06DB-4DCC-B476-8DCBCA50ED4F}" presName="composite" presStyleCnt="0"/>
      <dgm:spPr/>
    </dgm:pt>
    <dgm:pt modelId="{325ED51E-EEBD-49BF-8DD8-4273570BBED1}" type="pres">
      <dgm:prSet presAssocID="{A2313564-06DB-4DCC-B476-8DCBCA50ED4F}" presName="imgShp" presStyleLbl="fgImgPlac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960D5EE1-B2C5-4C77-A2B4-FA31AFCE2BE5}" type="pres">
      <dgm:prSet presAssocID="{A2313564-06DB-4DCC-B476-8DCBCA50ED4F}" presName="txShp" presStyleLbl="node1" presStyleIdx="1" presStyleCnt="3">
        <dgm:presLayoutVars>
          <dgm:bulletEnabled val="1"/>
        </dgm:presLayoutVars>
      </dgm:prSet>
      <dgm:spPr/>
    </dgm:pt>
    <dgm:pt modelId="{4E00484E-3E66-403F-A8EA-7CE1AE0EFE38}" type="pres">
      <dgm:prSet presAssocID="{7724A876-15CA-454F-8FF0-6CB81C42643D}" presName="spacing" presStyleCnt="0"/>
      <dgm:spPr/>
    </dgm:pt>
    <dgm:pt modelId="{BEF6D63E-9936-4261-89FA-CBCC8EB50EAF}" type="pres">
      <dgm:prSet presAssocID="{069DDF80-0C1B-4F36-89F6-601611B8FF22}" presName="composite" presStyleCnt="0"/>
      <dgm:spPr/>
    </dgm:pt>
    <dgm:pt modelId="{5AB07740-7F6D-4F75-B4C2-14FE427FBEFF}" type="pres">
      <dgm:prSet presAssocID="{069DDF80-0C1B-4F36-89F6-601611B8FF22}" presName="imgShp" presStyleLbl="fgImgPlac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A8B23A4E-1E79-490D-8E86-28747CE4951F}" type="pres">
      <dgm:prSet presAssocID="{069DDF80-0C1B-4F36-89F6-601611B8FF22}" presName="txShp" presStyleLbl="node1" presStyleIdx="2" presStyleCnt="3">
        <dgm:presLayoutVars>
          <dgm:bulletEnabled val="1"/>
        </dgm:presLayoutVars>
      </dgm:prSet>
      <dgm:spPr/>
    </dgm:pt>
  </dgm:ptLst>
  <dgm:cxnLst>
    <dgm:cxn modelId="{0FC4969C-6D37-49BC-9ED4-DEAA7E74CCB9}" srcId="{69E5B378-999F-48B9-8881-E1892C0F95FB}" destId="{46583A9B-6C6A-4E9F-8D58-E4F74ABAECD7}" srcOrd="0" destOrd="0" parTransId="{C8B925F7-1DB1-426A-BD57-3AE46CBBAFD6}" sibTransId="{D4ED6E5B-830B-4234-A95B-F3E0553CF0C7}"/>
    <dgm:cxn modelId="{61E165FE-5E74-47DE-96D7-66AEEFE489B5}" srcId="{69E5B378-999F-48B9-8881-E1892C0F95FB}" destId="{A2313564-06DB-4DCC-B476-8DCBCA50ED4F}" srcOrd="1" destOrd="0" parTransId="{767DAD81-B681-4573-8A02-9EBA1F8DF55E}" sibTransId="{7724A876-15CA-454F-8FF0-6CB81C42643D}"/>
    <dgm:cxn modelId="{70DDD484-69BE-4851-890D-8FEFA450C5DB}" srcId="{69E5B378-999F-48B9-8881-E1892C0F95FB}" destId="{069DDF80-0C1B-4F36-89F6-601611B8FF22}" srcOrd="2" destOrd="0" parTransId="{9EF006E6-4AC4-446A-B465-827CA13767AE}" sibTransId="{BE3F6FF4-0E8A-4631-9E54-A8D2D40E2FA7}"/>
    <dgm:cxn modelId="{9F38E332-97D7-46EE-9367-9FEF970AE828}" type="presOf" srcId="{69E5B378-999F-48B9-8881-E1892C0F95FB}" destId="{2003F897-C56A-4919-9C30-3DC62A045008}" srcOrd="0" destOrd="0" presId="urn:microsoft.com/office/officeart/2005/8/layout/vList3"/>
    <dgm:cxn modelId="{7E52DA79-6537-4F7A-95AC-C31321D4EA8C}" type="presParOf" srcId="{2003F897-C56A-4919-9C30-3DC62A045008}" destId="{ADB3F3C0-D09A-474E-AEE7-6DE60AB4B6D5}" srcOrd="0" destOrd="0" presId="urn:microsoft.com/office/officeart/2005/8/layout/vList3"/>
    <dgm:cxn modelId="{43426385-2FEC-4027-8D51-D3A7A0F33D81}" type="presParOf" srcId="{ADB3F3C0-D09A-474E-AEE7-6DE60AB4B6D5}" destId="{623DB5F5-C7C8-4FDA-903F-BB0A57C45FA8}" srcOrd="0" destOrd="0" presId="urn:microsoft.com/office/officeart/2005/8/layout/vList3"/>
    <dgm:cxn modelId="{2BD18513-8304-45A2-8F75-476D3A467D7D}" type="presParOf" srcId="{ADB3F3C0-D09A-474E-AEE7-6DE60AB4B6D5}" destId="{56260E24-C160-4D13-B2BA-5F4E54E7FF7D}" srcOrd="1" destOrd="0" presId="urn:microsoft.com/office/officeart/2005/8/layout/vList3"/>
    <dgm:cxn modelId="{4D63E73B-14BE-4DFB-97BE-57D48C06F321}" type="presOf" srcId="{46583A9B-6C6A-4E9F-8D58-E4F74ABAECD7}" destId="{56260E24-C160-4D13-B2BA-5F4E54E7FF7D}" srcOrd="0" destOrd="0" presId="urn:microsoft.com/office/officeart/2005/8/layout/vList3"/>
    <dgm:cxn modelId="{F6C67C20-BC68-4662-A038-AEE5C69E1D2C}" type="presParOf" srcId="{2003F897-C56A-4919-9C30-3DC62A045008}" destId="{1DE2BB57-66EF-4DDB-BD50-E7C0A014CE3F}" srcOrd="1" destOrd="0" presId="urn:microsoft.com/office/officeart/2005/8/layout/vList3"/>
    <dgm:cxn modelId="{34CFB828-D74E-4E83-93CC-B62FD15FB902}" type="presOf" srcId="{D4ED6E5B-830B-4234-A95B-F3E0553CF0C7}" destId="{1DE2BB57-66EF-4DDB-BD50-E7C0A014CE3F}" srcOrd="0" destOrd="0" presId="urn:microsoft.com/office/officeart/2005/8/layout/vList3"/>
    <dgm:cxn modelId="{3F8D9881-D16A-4A82-B6B6-924544FD0E02}" type="presParOf" srcId="{2003F897-C56A-4919-9C30-3DC62A045008}" destId="{674D831D-107C-4BCB-85D0-8FFD4CD3F4B7}" srcOrd="2" destOrd="0" presId="urn:microsoft.com/office/officeart/2005/8/layout/vList3"/>
    <dgm:cxn modelId="{139499E1-D141-457A-AB85-F71BB8A418AC}" type="presParOf" srcId="{674D831D-107C-4BCB-85D0-8FFD4CD3F4B7}" destId="{325ED51E-EEBD-49BF-8DD8-4273570BBED1}" srcOrd="0" destOrd="2" presId="urn:microsoft.com/office/officeart/2005/8/layout/vList3"/>
    <dgm:cxn modelId="{2AE1C3F0-68CF-4858-A8BE-E5401347C9BB}" type="presParOf" srcId="{674D831D-107C-4BCB-85D0-8FFD4CD3F4B7}" destId="{960D5EE1-B2C5-4C77-A2B4-FA31AFCE2BE5}" srcOrd="1" destOrd="2" presId="urn:microsoft.com/office/officeart/2005/8/layout/vList3"/>
    <dgm:cxn modelId="{E52C2017-C616-44FE-8146-2D5C560FA89F}" type="presOf" srcId="{A2313564-06DB-4DCC-B476-8DCBCA50ED4F}" destId="{960D5EE1-B2C5-4C77-A2B4-FA31AFCE2BE5}" srcOrd="0" destOrd="0" presId="urn:microsoft.com/office/officeart/2005/8/layout/vList3"/>
    <dgm:cxn modelId="{8719A2ED-24FE-4D65-B298-8A6D78284A99}" type="presParOf" srcId="{2003F897-C56A-4919-9C30-3DC62A045008}" destId="{4E00484E-3E66-403F-A8EA-7CE1AE0EFE38}" srcOrd="3" destOrd="0" presId="urn:microsoft.com/office/officeart/2005/8/layout/vList3"/>
    <dgm:cxn modelId="{62F0BF46-5B77-4CAB-B7D1-E8A802465A84}" type="presOf" srcId="{7724A876-15CA-454F-8FF0-6CB81C42643D}" destId="{4E00484E-3E66-403F-A8EA-7CE1AE0EFE38}" srcOrd="0" destOrd="0" presId="urn:microsoft.com/office/officeart/2005/8/layout/vList3"/>
    <dgm:cxn modelId="{DB689A15-E118-4A1C-AFED-BBAAA72C52A5}" type="presParOf" srcId="{2003F897-C56A-4919-9C30-3DC62A045008}" destId="{BEF6D63E-9936-4261-89FA-CBCC8EB50EAF}" srcOrd="4" destOrd="0" presId="urn:microsoft.com/office/officeart/2005/8/layout/vList3"/>
    <dgm:cxn modelId="{DF5E81EE-957E-4026-91CF-B3CCBC00F4BA}" type="presParOf" srcId="{BEF6D63E-9936-4261-89FA-CBCC8EB50EAF}" destId="{5AB07740-7F6D-4F75-B4C2-14FE427FBEFF}" srcOrd="0" destOrd="4" presId="urn:microsoft.com/office/officeart/2005/8/layout/vList3"/>
    <dgm:cxn modelId="{A47DE5EF-D41C-4D53-BA28-CF98CD4EDB59}" type="presParOf" srcId="{BEF6D63E-9936-4261-89FA-CBCC8EB50EAF}" destId="{A8B23A4E-1E79-490D-8E86-28747CE4951F}" srcOrd="1" destOrd="4" presId="urn:microsoft.com/office/officeart/2005/8/layout/vList3"/>
    <dgm:cxn modelId="{02E5E3CB-8EB1-48A4-B723-0FC7BDA29556}" type="presOf" srcId="{069DDF80-0C1B-4F36-89F6-601611B8FF22}" destId="{A8B23A4E-1E79-490D-8E86-28747CE4951F}" srcOrd="0" destOrd="0" presId="urn:microsoft.com/office/officeart/2005/8/layout/vList3"/>
  </dgm:cxnLst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2E4C7-2DBC-45BC-B933-FAAF417E8C6B}" type="doc">
      <dgm:prSet loTypeId="urn:microsoft.com/office/officeart/2005/8/layout/hList6" loCatId="list" qsTypeId="urn:microsoft.com/office/officeart/2005/8/quickstyle/simple2" qsCatId="simple" csTypeId="urn:microsoft.com/office/officeart/2005/8/colors/accent0_3" csCatId="accent1" phldr="0"/>
      <dgm:spPr/>
      <dgm:t>
        <a:bodyPr/>
        <a:p>
          <a:endParaRPr lang="en-US"/>
        </a:p>
      </dgm:t>
    </dgm:pt>
    <dgm:pt modelId="{DA8A2D07-F387-4404-9FCB-397A6A028210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>
              <a:solidFill>
                <a:schemeClr val="accent1"/>
              </a:solidFill>
            </a:rPr>
            <a:t>мобилне апликације</a:t>
          </a:r>
          <a:r>
            <a:rPr lang="sr-Cyrl-RS" altLang="en-US">
              <a:solidFill>
                <a:schemeClr val="accent1"/>
              </a:solidFill>
            </a:rPr>
            <a:t/>
          </a:r>
          <a:endParaRPr lang="sr-Cyrl-RS" altLang="en-US">
            <a:solidFill>
              <a:schemeClr val="accent1"/>
            </a:solidFill>
          </a:endParaRPr>
        </a:p>
      </dgm:t>
    </dgm:pt>
    <dgm:pt modelId="{6834AA20-CCB2-4B69-B573-CB4D31C014E6}" cxnId="{838BF16B-9C0F-4F61-8AF5-322BEE3F04A9}" type="parTrans">
      <dgm:prSet/>
      <dgm:spPr/>
      <dgm:t>
        <a:bodyPr/>
        <a:p>
          <a:endParaRPr lang="en-US"/>
        </a:p>
      </dgm:t>
    </dgm:pt>
    <dgm:pt modelId="{8755279E-20A5-4AEE-BDD2-C54EFA6328A6}" cxnId="{838BF16B-9C0F-4F61-8AF5-322BEE3F04A9}" type="sibTrans">
      <dgm:prSet/>
      <dgm:spPr/>
      <dgm:t>
        <a:bodyPr/>
        <a:p>
          <a:endParaRPr lang="en-US"/>
        </a:p>
      </dgm:t>
    </dgm:pt>
    <dgm:pt modelId="{D7AF1C1D-144B-4B25-A777-792381B7ED5B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>
              <a:solidFill>
                <a:schemeClr val="accent1"/>
              </a:solidFill>
            </a:rPr>
            <a:t>таблет рачунари</a:t>
          </a:r>
          <a:r>
            <a:rPr lang="sr-Cyrl-RS" altLang="en-US">
              <a:solidFill>
                <a:schemeClr val="accent1"/>
              </a:solidFill>
            </a:rPr>
            <a:t/>
          </a:r>
          <a:endParaRPr lang="sr-Cyrl-RS" altLang="en-US">
            <a:solidFill>
              <a:schemeClr val="accent1"/>
            </a:solidFill>
          </a:endParaRPr>
        </a:p>
      </dgm:t>
    </dgm:pt>
    <dgm:pt modelId="{24B9E243-8415-4A77-8486-6B84ADEA7DB0}" cxnId="{3DF661EE-12A1-4D01-8CF9-AA66726E7AF7}" type="parTrans">
      <dgm:prSet/>
      <dgm:spPr/>
      <dgm:t>
        <a:bodyPr/>
        <a:p>
          <a:endParaRPr lang="en-US"/>
        </a:p>
      </dgm:t>
    </dgm:pt>
    <dgm:pt modelId="{B5AE4F68-C44C-4384-AF42-66197C13C64E}" cxnId="{3DF661EE-12A1-4D01-8CF9-AA66726E7AF7}" type="sibTrans">
      <dgm:prSet/>
      <dgm:spPr/>
      <dgm:t>
        <a:bodyPr/>
        <a:p>
          <a:endParaRPr lang="en-US"/>
        </a:p>
      </dgm:t>
    </dgm:pt>
    <dgm:pt modelId="{07FA4ADD-8D96-4B06-AE7F-902B878DD8B1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>
              <a:solidFill>
                <a:schemeClr val="accent1"/>
              </a:solidFill>
            </a:rPr>
            <a:t>интерактивни столови</a:t>
          </a:r>
          <a:r>
            <a:rPr lang="sr-Cyrl-RS" altLang="en-US">
              <a:solidFill>
                <a:schemeClr val="accent1"/>
              </a:solidFill>
            </a:rPr>
            <a:t/>
          </a:r>
          <a:endParaRPr lang="sr-Cyrl-RS" altLang="en-US">
            <a:solidFill>
              <a:schemeClr val="accent1"/>
            </a:solidFill>
          </a:endParaRPr>
        </a:p>
      </dgm:t>
    </dgm:pt>
    <dgm:pt modelId="{A8B4A2D4-51F6-4657-92F3-DB580AE5F569}" cxnId="{8D5B0B99-D702-43EC-8A22-AEAF22C5159B}" type="parTrans">
      <dgm:prSet/>
      <dgm:spPr/>
      <dgm:t>
        <a:bodyPr/>
        <a:p>
          <a:endParaRPr lang="en-US"/>
        </a:p>
      </dgm:t>
    </dgm:pt>
    <dgm:pt modelId="{33BF6C47-5256-4D8E-874B-728742A8CEC4}" cxnId="{8D5B0B99-D702-43EC-8A22-AEAF22C5159B}" type="sibTrans">
      <dgm:prSet/>
      <dgm:spPr/>
      <dgm:t>
        <a:bodyPr/>
        <a:p>
          <a:endParaRPr lang="en-US"/>
        </a:p>
      </dgm:t>
    </dgm:pt>
    <dgm:pt modelId="{DE36D10E-86CD-4C6D-B150-31E525EF527D}" type="pres">
      <dgm:prSet presAssocID="{ACB2E4C7-2DBC-45BC-B933-FAAF417E8C6B}" presName="Name0" presStyleCnt="0">
        <dgm:presLayoutVars>
          <dgm:dir/>
          <dgm:resizeHandles val="exact"/>
        </dgm:presLayoutVars>
      </dgm:prSet>
      <dgm:spPr/>
    </dgm:pt>
    <dgm:pt modelId="{E561ED5B-86C5-4F33-9AFB-CF29287F5ADA}" type="pres">
      <dgm:prSet presAssocID="{DA8A2D07-F387-4404-9FCB-397A6A028210}" presName="node" presStyleLbl="node1" presStyleIdx="0" presStyleCnt="3">
        <dgm:presLayoutVars>
          <dgm:bulletEnabled val="1"/>
        </dgm:presLayoutVars>
      </dgm:prSet>
      <dgm:spPr/>
    </dgm:pt>
    <dgm:pt modelId="{2AE1D4D4-A63C-4622-84B0-74ED38324CB1}" type="pres">
      <dgm:prSet presAssocID="{8755279E-20A5-4AEE-BDD2-C54EFA6328A6}" presName="sibTrans" presStyleCnt="0"/>
      <dgm:spPr/>
    </dgm:pt>
    <dgm:pt modelId="{CB90536C-45AA-4FBE-BCAF-99890DDD97C8}" type="pres">
      <dgm:prSet presAssocID="{D7AF1C1D-144B-4B25-A777-792381B7ED5B}" presName="node" presStyleLbl="node1" presStyleIdx="1" presStyleCnt="3">
        <dgm:presLayoutVars>
          <dgm:bulletEnabled val="1"/>
        </dgm:presLayoutVars>
      </dgm:prSet>
      <dgm:spPr/>
    </dgm:pt>
    <dgm:pt modelId="{155DCBB0-73F9-4F8F-A361-B90F0294764B}" type="pres">
      <dgm:prSet presAssocID="{B5AE4F68-C44C-4384-AF42-66197C13C64E}" presName="sibTrans" presStyleCnt="0"/>
      <dgm:spPr/>
    </dgm:pt>
    <dgm:pt modelId="{35A89FA7-451D-44F0-A02E-1277ECD1BBE6}" type="pres">
      <dgm:prSet presAssocID="{07FA4ADD-8D96-4B06-AE7F-902B878DD8B1}" presName="node" presStyleLbl="node1" presStyleIdx="2" presStyleCnt="3">
        <dgm:presLayoutVars>
          <dgm:bulletEnabled val="1"/>
        </dgm:presLayoutVars>
      </dgm:prSet>
      <dgm:spPr/>
    </dgm:pt>
  </dgm:ptLst>
  <dgm:cxnLst>
    <dgm:cxn modelId="{838BF16B-9C0F-4F61-8AF5-322BEE3F04A9}" srcId="{ACB2E4C7-2DBC-45BC-B933-FAAF417E8C6B}" destId="{DA8A2D07-F387-4404-9FCB-397A6A028210}" srcOrd="0" destOrd="0" parTransId="{6834AA20-CCB2-4B69-B573-CB4D31C014E6}" sibTransId="{8755279E-20A5-4AEE-BDD2-C54EFA6328A6}"/>
    <dgm:cxn modelId="{3DF661EE-12A1-4D01-8CF9-AA66726E7AF7}" srcId="{ACB2E4C7-2DBC-45BC-B933-FAAF417E8C6B}" destId="{D7AF1C1D-144B-4B25-A777-792381B7ED5B}" srcOrd="1" destOrd="0" parTransId="{24B9E243-8415-4A77-8486-6B84ADEA7DB0}" sibTransId="{B5AE4F68-C44C-4384-AF42-66197C13C64E}"/>
    <dgm:cxn modelId="{8D5B0B99-D702-43EC-8A22-AEAF22C5159B}" srcId="{ACB2E4C7-2DBC-45BC-B933-FAAF417E8C6B}" destId="{07FA4ADD-8D96-4B06-AE7F-902B878DD8B1}" srcOrd="2" destOrd="0" parTransId="{A8B4A2D4-51F6-4657-92F3-DB580AE5F569}" sibTransId="{33BF6C47-5256-4D8E-874B-728742A8CEC4}"/>
    <dgm:cxn modelId="{7AEACB2C-051E-416B-A7C3-208C7AD41518}" type="presOf" srcId="{ACB2E4C7-2DBC-45BC-B933-FAAF417E8C6B}" destId="{DE36D10E-86CD-4C6D-B150-31E525EF527D}" srcOrd="0" destOrd="0" presId="urn:microsoft.com/office/officeart/2005/8/layout/hList6"/>
    <dgm:cxn modelId="{28D3D9F9-1BE6-4D59-82D9-72E5C17DA319}" type="presParOf" srcId="{DE36D10E-86CD-4C6D-B150-31E525EF527D}" destId="{E561ED5B-86C5-4F33-9AFB-CF29287F5ADA}" srcOrd="0" destOrd="0" presId="urn:microsoft.com/office/officeart/2005/8/layout/hList6"/>
    <dgm:cxn modelId="{95E46532-CE94-46D6-A160-C4D564BFD398}" type="presOf" srcId="{DA8A2D07-F387-4404-9FCB-397A6A028210}" destId="{E561ED5B-86C5-4F33-9AFB-CF29287F5ADA}" srcOrd="0" destOrd="0" presId="urn:microsoft.com/office/officeart/2005/8/layout/hList6"/>
    <dgm:cxn modelId="{AC941475-407F-4318-AE58-14DEADCA45A8}" type="presParOf" srcId="{DE36D10E-86CD-4C6D-B150-31E525EF527D}" destId="{2AE1D4D4-A63C-4622-84B0-74ED38324CB1}" srcOrd="1" destOrd="0" presId="urn:microsoft.com/office/officeart/2005/8/layout/hList6"/>
    <dgm:cxn modelId="{A41655B8-0C80-4957-A1A9-A3711986B763}" type="presParOf" srcId="{DE36D10E-86CD-4C6D-B150-31E525EF527D}" destId="{CB90536C-45AA-4FBE-BCAF-99890DDD97C8}" srcOrd="2" destOrd="0" presId="urn:microsoft.com/office/officeart/2005/8/layout/hList6"/>
    <dgm:cxn modelId="{BA344A0B-1AC6-4F1C-B7CE-676000C42D52}" type="presOf" srcId="{D7AF1C1D-144B-4B25-A777-792381B7ED5B}" destId="{CB90536C-45AA-4FBE-BCAF-99890DDD97C8}" srcOrd="0" destOrd="0" presId="urn:microsoft.com/office/officeart/2005/8/layout/hList6"/>
    <dgm:cxn modelId="{A4A5FFE5-7876-4F13-9AA0-05A47206C305}" type="presParOf" srcId="{DE36D10E-86CD-4C6D-B150-31E525EF527D}" destId="{155DCBB0-73F9-4F8F-A361-B90F0294764B}" srcOrd="3" destOrd="0" presId="urn:microsoft.com/office/officeart/2005/8/layout/hList6"/>
    <dgm:cxn modelId="{A079DDDC-97D5-4028-AD87-042646FC800F}" type="presParOf" srcId="{DE36D10E-86CD-4C6D-B150-31E525EF527D}" destId="{35A89FA7-451D-44F0-A02E-1277ECD1BBE6}" srcOrd="4" destOrd="0" presId="urn:microsoft.com/office/officeart/2005/8/layout/hList6"/>
    <dgm:cxn modelId="{7AF87456-F64E-4999-94D0-6F027D2D2100}" type="presOf" srcId="{07FA4ADD-8D96-4B06-AE7F-902B878DD8B1}" destId="{35A89FA7-451D-44F0-A02E-1277ECD1BBE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731125" cy="1457325"/>
        <a:chOff x="0" y="0"/>
        <a:chExt cx="7731125" cy="1457325"/>
      </a:xfrm>
    </dsp:grpSpPr>
    <dsp:sp modelId="{56260E24-C160-4D13-B2BA-5F4E54E7FF7D}">
      <dsp:nvSpPr>
        <dsp:cNvPr id="4" name="Pentagon 3"/>
        <dsp:cNvSpPr/>
      </dsp:nvSpPr>
      <dsp:spPr bwMode="white">
        <a:xfrm rot="10800000">
          <a:off x="1659295" y="0"/>
          <a:ext cx="5141198" cy="1457325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642639" tIns="45719" rIns="85344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i="0" u="none" baseline="0">
              <a:latin typeface="TimesRoman" charset="0"/>
              <a:cs typeface="TimesRoman" charset="0"/>
              <a:rtl val="0"/>
            </a:rPr>
            <a:t>Савремени концепт управљања предузећима свакако да представља примену и имплементацију стратегијског менаџмента.</a:t>
          </a:r>
          <a:endParaRPr lang="sr-Cyrl-RS" sz="1200" b="1" i="0" u="none" baseline="0">
            <a:latin typeface="TimesRoman" charset="0"/>
            <a:cs typeface="TimesRoman" charset="0"/>
            <a:rtl val="0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i="0" u="none" baseline="0">
              <a:latin typeface="TimesRoman" charset="0"/>
              <a:cs typeface="TimesRoman" charset="0"/>
              <a:rtl val="0"/>
            </a:rPr>
            <a:t>Он омогућава стратешко одлучивање као и постављање и реализовање стратегије предузећа,то могу бити:</a:t>
          </a:r>
          <a:endParaRPr lang="sr-Cyrl-RS" altLang="en-US" sz="1200" b="1" i="0" u="none" baseline="0">
            <a:latin typeface="TimesRoman" charset="0"/>
            <a:cs typeface="TimesRoman" charset="0"/>
            <a:rtl val="0"/>
          </a:endParaRPr>
        </a:p>
      </dsp:txBody>
      <dsp:txXfrm rot="10800000">
        <a:off x="1659295" y="0"/>
        <a:ext cx="5141198" cy="1457325"/>
      </dsp:txXfrm>
    </dsp:sp>
    <dsp:sp modelId="{623DB5F5-C7C8-4FDA-903F-BB0A57C45FA8}">
      <dsp:nvSpPr>
        <dsp:cNvPr id="3" name="Oval 2"/>
        <dsp:cNvSpPr/>
      </dsp:nvSpPr>
      <dsp:spPr bwMode="white">
        <a:xfrm>
          <a:off x="930632" y="0"/>
          <a:ext cx="1457325" cy="1457325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930632" y="0"/>
        <a:ext cx="1457325" cy="1457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9175" cy="2010410"/>
        <a:chOff x="0" y="0"/>
        <a:chExt cx="6099175" cy="2010410"/>
      </a:xfrm>
    </dsp:grpSpPr>
    <dsp:sp modelId="{56260E24-C160-4D13-B2BA-5F4E54E7FF7D}">
      <dsp:nvSpPr>
        <dsp:cNvPr id="4" name="Pentagon 3"/>
        <dsp:cNvSpPr/>
      </dsp:nvSpPr>
      <dsp:spPr bwMode="white">
        <a:xfrm rot="10800000">
          <a:off x="1165213" y="0"/>
          <a:ext cx="4055951" cy="574403"/>
        </a:xfrm>
        <a:prstGeom prst="homePlate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253295" tIns="60960" rIns="113792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>
              <a:latin typeface="TimesRoman" charset="0"/>
              <a:cs typeface="TimesRoman" charset="0"/>
            </a:rPr>
            <a:t>1.</a:t>
          </a:r>
          <a:r>
            <a:rPr lang="sr-Cyrl-RS" sz="1600">
              <a:latin typeface="TimesRoman" charset="0"/>
              <a:cs typeface="TimesRoman" charset="0"/>
            </a:rPr>
            <a:t>власници,запослени,носиоци пословања</a:t>
          </a:r>
          <a:endParaRPr lang="sr-Cyrl-RS" sz="1600">
            <a:latin typeface="TimesRoman" charset="0"/>
            <a:cs typeface="TimesRoman" charset="0"/>
          </a:endParaRPr>
        </a:p>
      </dsp:txBody>
      <dsp:txXfrm rot="10800000">
        <a:off x="1165213" y="0"/>
        <a:ext cx="4055951" cy="574403"/>
      </dsp:txXfrm>
    </dsp:sp>
    <dsp:sp modelId="{623DB5F5-C7C8-4FDA-903F-BB0A57C45FA8}">
      <dsp:nvSpPr>
        <dsp:cNvPr id="3" name="Oval 2"/>
        <dsp:cNvSpPr/>
      </dsp:nvSpPr>
      <dsp:spPr bwMode="white">
        <a:xfrm>
          <a:off x="878011" y="0"/>
          <a:ext cx="574403" cy="574403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3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878011" y="0"/>
        <a:ext cx="574403" cy="574403"/>
      </dsp:txXfrm>
    </dsp:sp>
    <dsp:sp modelId="{960D5EE1-B2C5-4C77-A2B4-FA31AFCE2BE5}">
      <dsp:nvSpPr>
        <dsp:cNvPr id="6" name="Pentagon 5"/>
        <dsp:cNvSpPr/>
      </dsp:nvSpPr>
      <dsp:spPr bwMode="white">
        <a:xfrm rot="10800000">
          <a:off x="1165213" y="718004"/>
          <a:ext cx="4055951" cy="574403"/>
        </a:xfrm>
        <a:prstGeom prst="homePlate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253295" tIns="60960" rIns="113792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>
              <a:latin typeface="TimesRoman" charset="0"/>
              <a:cs typeface="TimesRoman" charset="0"/>
            </a:rPr>
            <a:t>    2.</a:t>
          </a:r>
          <a:r>
            <a:rPr lang="sr-Cyrl-RS" sz="1600">
              <a:latin typeface="TimesRoman" charset="0"/>
              <a:cs typeface="TimesRoman" charset="0"/>
            </a:rPr>
            <a:t>пословни партнери,конкуренција ,</a:t>
          </a:r>
          <a:endParaRPr lang="sr-Cyrl-RS" sz="1600">
            <a:latin typeface="TimesRoman" charset="0"/>
            <a:cs typeface="TimesRoman" charset="0"/>
          </a:endParaRPr>
        </a:p>
      </dsp:txBody>
      <dsp:txXfrm rot="10800000">
        <a:off x="1165213" y="718004"/>
        <a:ext cx="4055951" cy="574403"/>
      </dsp:txXfrm>
    </dsp:sp>
    <dsp:sp modelId="{325ED51E-EEBD-49BF-8DD8-4273570BBED1}">
      <dsp:nvSpPr>
        <dsp:cNvPr id="5" name="Oval 4"/>
        <dsp:cNvSpPr/>
      </dsp:nvSpPr>
      <dsp:spPr bwMode="white">
        <a:xfrm>
          <a:off x="878011" y="718004"/>
          <a:ext cx="574403" cy="574403"/>
        </a:xfrm>
        <a:prstGeom prst="ellipse">
          <a:avLst/>
        </a:prstGeom>
        <a:blipFill>
          <a:blip r:embed="rId2"/>
          <a:stretch>
            <a:fillRect/>
          </a:stretch>
        </a:blipFill>
      </dsp:spPr>
      <dsp:style>
        <a:lnRef idx="3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878011" y="718004"/>
        <a:ext cx="574403" cy="574403"/>
      </dsp:txXfrm>
    </dsp:sp>
    <dsp:sp modelId="{A8B23A4E-1E79-490D-8E86-28747CE4951F}">
      <dsp:nvSpPr>
        <dsp:cNvPr id="8" name="Pentagon 7"/>
        <dsp:cNvSpPr/>
      </dsp:nvSpPr>
      <dsp:spPr bwMode="white">
        <a:xfrm rot="10800000">
          <a:off x="1165213" y="1436007"/>
          <a:ext cx="4055951" cy="574403"/>
        </a:xfrm>
        <a:prstGeom prst="homePlate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253295" tIns="60960" rIns="113792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600">
              <a:latin typeface="TimesRoman" charset="0"/>
              <a:cs typeface="TimesRoman" charset="0"/>
            </a:rPr>
            <a:t>3.</a:t>
          </a:r>
          <a:r>
            <a:rPr lang="sr-Cyrl-RS" sz="1600">
              <a:latin typeface="TimesRoman" charset="0"/>
              <a:cs typeface="TimesRoman" charset="0"/>
            </a:rPr>
            <a:t>банке и разна удружења.</a:t>
          </a:r>
          <a:endParaRPr lang="sr-Cyrl-RS" sz="1600">
            <a:latin typeface="TimesRoman" charset="0"/>
            <a:cs typeface="TimesRoman" charset="0"/>
          </a:endParaRPr>
        </a:p>
      </dsp:txBody>
      <dsp:txXfrm rot="10800000">
        <a:off x="1165213" y="1436007"/>
        <a:ext cx="4055951" cy="574403"/>
      </dsp:txXfrm>
    </dsp:sp>
    <dsp:sp modelId="{5AB07740-7F6D-4F75-B4C2-14FE427FBEFF}">
      <dsp:nvSpPr>
        <dsp:cNvPr id="7" name="Oval 6"/>
        <dsp:cNvSpPr/>
      </dsp:nvSpPr>
      <dsp:spPr bwMode="white">
        <a:xfrm>
          <a:off x="878011" y="1436007"/>
          <a:ext cx="574403" cy="574403"/>
        </a:xfrm>
        <a:prstGeom prst="ellipse">
          <a:avLst/>
        </a:prstGeom>
        <a:blipFill>
          <a:blip r:embed="rId3"/>
          <a:stretch>
            <a:fillRect/>
          </a:stretch>
        </a:blipFill>
      </dsp:spPr>
      <dsp:style>
        <a:lnRef idx="3">
          <a:schemeClr val="lt1"/>
        </a:lnRef>
        <a:fillRef idx="1">
          <a:schemeClr val="accent1">
            <a:tint val="50000"/>
          </a:schemeClr>
        </a:fillRef>
        <a:effectRef idx="1">
          <a:scrgbClr r="0" g="0" b="0"/>
        </a:effectRef>
        <a:fontRef idx="minor"/>
      </dsp:style>
      <dsp:txXfrm>
        <a:off x="878011" y="1436007"/>
        <a:ext cx="574403" cy="574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841240" cy="1885315"/>
        <a:chOff x="0" y="0"/>
        <a:chExt cx="4841240" cy="1885315"/>
      </a:xfrm>
    </dsp:grpSpPr>
    <dsp:sp modelId="{E561ED5B-86C5-4F33-9AFB-CF29287F5ADA}">
      <dsp:nvSpPr>
        <dsp:cNvPr id="3" name="Flowchart: Manual Operation 2"/>
        <dsp:cNvSpPr/>
      </dsp:nvSpPr>
      <dsp:spPr bwMode="white">
        <a:xfrm rot="-5400000">
          <a:off x="-174207" y="174207"/>
          <a:ext cx="1885315" cy="1536902"/>
        </a:xfrm>
        <a:prstGeom prst="flowChartManualOperation">
          <a:avLst/>
        </a:prstGeom>
      </dsp:spPr>
      <dsp:style>
        <a:lnRef idx="3">
          <a:schemeClr val="lt2"/>
        </a:lnRef>
        <a:fillRef idx="1">
          <a:schemeClr val="dk2"/>
        </a:fillRef>
        <a:effectRef idx="1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10160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>
              <a:solidFill>
                <a:schemeClr val="accent1"/>
              </a:solidFill>
            </a:rPr>
            <a:t>мобилне апликације</a:t>
          </a:r>
          <a:endParaRPr lang="sr-Cyrl-RS" altLang="en-US">
            <a:solidFill>
              <a:schemeClr val="accent1"/>
            </a:solidFill>
          </a:endParaRPr>
        </a:p>
      </dsp:txBody>
      <dsp:txXfrm rot="-5400000">
        <a:off x="-174207" y="174207"/>
        <a:ext cx="1885315" cy="1536902"/>
      </dsp:txXfrm>
    </dsp:sp>
    <dsp:sp modelId="{CB90536C-45AA-4FBE-BCAF-99890DDD97C8}">
      <dsp:nvSpPr>
        <dsp:cNvPr id="4" name="Flowchart: Manual Operation 3"/>
        <dsp:cNvSpPr/>
      </dsp:nvSpPr>
      <dsp:spPr bwMode="white">
        <a:xfrm rot="-5400000">
          <a:off x="1477963" y="174207"/>
          <a:ext cx="1885315" cy="1536902"/>
        </a:xfrm>
        <a:prstGeom prst="flowChartManualOperation">
          <a:avLst/>
        </a:prstGeom>
      </dsp:spPr>
      <dsp:style>
        <a:lnRef idx="3">
          <a:schemeClr val="lt2"/>
        </a:lnRef>
        <a:fillRef idx="1">
          <a:schemeClr val="dk2"/>
        </a:fillRef>
        <a:effectRef idx="1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10160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>
              <a:solidFill>
                <a:schemeClr val="accent1"/>
              </a:solidFill>
            </a:rPr>
            <a:t>таблет рачунари</a:t>
          </a:r>
          <a:endParaRPr lang="sr-Cyrl-RS" altLang="en-US">
            <a:solidFill>
              <a:schemeClr val="accent1"/>
            </a:solidFill>
          </a:endParaRPr>
        </a:p>
      </dsp:txBody>
      <dsp:txXfrm rot="-5400000">
        <a:off x="1477963" y="174207"/>
        <a:ext cx="1885315" cy="1536902"/>
      </dsp:txXfrm>
    </dsp:sp>
    <dsp:sp modelId="{35A89FA7-451D-44F0-A02E-1277ECD1BBE6}">
      <dsp:nvSpPr>
        <dsp:cNvPr id="5" name="Flowchart: Manual Operation 4"/>
        <dsp:cNvSpPr/>
      </dsp:nvSpPr>
      <dsp:spPr bwMode="white">
        <a:xfrm rot="-5400000">
          <a:off x="3130132" y="174207"/>
          <a:ext cx="1885315" cy="1536902"/>
        </a:xfrm>
        <a:prstGeom prst="flowChartManualOperation">
          <a:avLst/>
        </a:prstGeom>
      </dsp:spPr>
      <dsp:style>
        <a:lnRef idx="3">
          <a:schemeClr val="lt2"/>
        </a:lnRef>
        <a:fillRef idx="1">
          <a:schemeClr val="dk2"/>
        </a:fillRef>
        <a:effectRef idx="1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10160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altLang="en-US">
              <a:solidFill>
                <a:schemeClr val="accent1"/>
              </a:solidFill>
            </a:rPr>
            <a:t>интерактивни столови</a:t>
          </a:r>
          <a:endParaRPr lang="sr-Cyrl-RS" altLang="en-US">
            <a:solidFill>
              <a:schemeClr val="accent1"/>
            </a:solidFill>
          </a:endParaRPr>
        </a:p>
      </dsp:txBody>
      <dsp:txXfrm rot="-5400000">
        <a:off x="3130132" y="174207"/>
        <a:ext cx="1885315" cy="1536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571f33f51b_1_4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571f33f51b_1_4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02" name="Shape 5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3" name="Google Shape;5003;g571f33f51b_1_32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4" name="Google Shape;5004;g571f33f51b_1_32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22" name="Shape 5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" name="Google Shape;5223;g571f33f51b_6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4" name="Google Shape;5224;g571f33f51b_6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46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7" name="Google Shape;5047;g571f33f51b_1_3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8" name="Google Shape;5048;g571f33f51b_1_3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22" name="Shape 6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3" name="Google Shape;6523;g571f33f51b_1_32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4" name="Google Shape;6524;g571f33f51b_1_3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1854c95cc_0_21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1854c95cc_0_21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dfce81f19_0_174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dfce81f19_0_17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22eb7919_1_6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22eb7919_1_6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5465e7bc0b_1_1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5465e7bc0b_1_1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4dfce81f19_0_1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4dfce81f19_0_1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465e7bc0b_1_1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5465e7bc0b_1_1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571f33f51b_1_4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571f33f51b_1_4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1f33f51b_1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71f33f51b_1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EFEFEF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7075" y="-137525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4818613" y="1392125"/>
            <a:ext cx="3527100" cy="20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5013313" y="3277126"/>
            <a:ext cx="3332400" cy="33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EFEFE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6_1_1_1">
    <p:bg>
      <p:bgPr>
        <a:solidFill>
          <a:srgbClr val="EFEFEF"/>
        </a:solidFill>
        <a:effectLst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subTitle" idx="1"/>
          </p:nvPr>
        </p:nvSpPr>
        <p:spPr>
          <a:xfrm>
            <a:off x="6189713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type="subTitle" idx="2"/>
          </p:nvPr>
        </p:nvSpPr>
        <p:spPr>
          <a:xfrm>
            <a:off x="587862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type="subTitle" idx="3"/>
          </p:nvPr>
        </p:nvSpPr>
        <p:spPr>
          <a:xfrm>
            <a:off x="3359112" y="2321100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1"/>
          <p:cNvSpPr/>
          <p:nvPr/>
        </p:nvSpPr>
        <p:spPr>
          <a:xfrm flipH="1">
            <a:off x="775530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11"/>
          <p:cNvSpPr txBox="1"/>
          <p:nvPr>
            <p:ph type="ctrTitle"/>
          </p:nvPr>
        </p:nvSpPr>
        <p:spPr>
          <a:xfrm flipH="1">
            <a:off x="930900" y="366803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type="subTitle" idx="4"/>
          </p:nvPr>
        </p:nvSpPr>
        <p:spPr>
          <a:xfrm>
            <a:off x="6189718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type="subTitle" idx="5"/>
          </p:nvPr>
        </p:nvSpPr>
        <p:spPr>
          <a:xfrm>
            <a:off x="587850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type="subTitle" idx="6"/>
          </p:nvPr>
        </p:nvSpPr>
        <p:spPr>
          <a:xfrm>
            <a:off x="3359108" y="2005346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type="subTitle" idx="7"/>
          </p:nvPr>
        </p:nvSpPr>
        <p:spPr>
          <a:xfrm>
            <a:off x="6189713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type="subTitle" idx="8"/>
          </p:nvPr>
        </p:nvSpPr>
        <p:spPr>
          <a:xfrm>
            <a:off x="587862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type="subTitle" idx="9"/>
          </p:nvPr>
        </p:nvSpPr>
        <p:spPr>
          <a:xfrm>
            <a:off x="3359112" y="4056305"/>
            <a:ext cx="2425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type="subTitle" idx="13"/>
          </p:nvPr>
        </p:nvSpPr>
        <p:spPr>
          <a:xfrm>
            <a:off x="6189718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type="subTitle" idx="14"/>
          </p:nvPr>
        </p:nvSpPr>
        <p:spPr>
          <a:xfrm>
            <a:off x="587850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type="subTitle" idx="15"/>
          </p:nvPr>
        </p:nvSpPr>
        <p:spPr>
          <a:xfrm>
            <a:off x="3359108" y="3740552"/>
            <a:ext cx="2425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CUSTOM_26_1_1_1_2">
    <p:bg>
      <p:bgPr>
        <a:solidFill>
          <a:srgbClr val="EFEFEF"/>
        </a:solidFill>
        <a:effectLst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subTitle" idx="1"/>
          </p:nvPr>
        </p:nvSpPr>
        <p:spPr>
          <a:xfrm>
            <a:off x="4736030" y="1531703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type="subTitle" idx="2"/>
          </p:nvPr>
        </p:nvSpPr>
        <p:spPr>
          <a:xfrm>
            <a:off x="4736037" y="1215950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type="subTitle" idx="3"/>
          </p:nvPr>
        </p:nvSpPr>
        <p:spPr>
          <a:xfrm>
            <a:off x="4736030" y="4056302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type="subTitle" idx="4"/>
          </p:nvPr>
        </p:nvSpPr>
        <p:spPr>
          <a:xfrm>
            <a:off x="4736037" y="3740549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type="subTitle" idx="5"/>
          </p:nvPr>
        </p:nvSpPr>
        <p:spPr>
          <a:xfrm>
            <a:off x="4736030" y="2793999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type="subTitle" idx="6"/>
          </p:nvPr>
        </p:nvSpPr>
        <p:spPr>
          <a:xfrm>
            <a:off x="4736037" y="2478247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taatliches"/>
              <a:buNone/>
              <a:defRPr sz="12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1" name="Google Shape;91;p12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12"/>
          <p:cNvSpPr txBox="1"/>
          <p:nvPr>
            <p:ph type="ctrTitle"/>
          </p:nvPr>
        </p:nvSpPr>
        <p:spPr>
          <a:xfrm>
            <a:off x="948600" y="366800"/>
            <a:ext cx="55641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26_1_1_1_1">
    <p:bg>
      <p:bgPr>
        <a:solidFill>
          <a:srgbClr val="EFEFEF"/>
        </a:solidFill>
        <a:effectLst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13"/>
          <p:cNvSpPr txBox="1"/>
          <p:nvPr>
            <p:ph type="ctrTitle"/>
          </p:nvPr>
        </p:nvSpPr>
        <p:spPr>
          <a:xfrm>
            <a:off x="939750" y="366800"/>
            <a:ext cx="38100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26_1_1_1_1_2">
    <p:bg>
      <p:bgPr>
        <a:solidFill>
          <a:srgbClr val="EFEFEF"/>
        </a:solidFill>
        <a:effectLst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 flipH="1">
            <a:off x="775530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4"/>
          <p:cNvSpPr txBox="1"/>
          <p:nvPr>
            <p:ph type="ctrTitle"/>
          </p:nvPr>
        </p:nvSpPr>
        <p:spPr>
          <a:xfrm flipH="1">
            <a:off x="5944500" y="366800"/>
            <a:ext cx="22509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7_1">
    <p:bg>
      <p:bgPr>
        <a:solidFill>
          <a:srgbClr val="EFEFEF"/>
        </a:solidFill>
        <a:effectLst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flipH="1">
            <a:off x="-7075" y="-130931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15"/>
          <p:cNvSpPr txBox="1"/>
          <p:nvPr>
            <p:ph type="ctrTitle"/>
          </p:nvPr>
        </p:nvSpPr>
        <p:spPr>
          <a:xfrm>
            <a:off x="5502775" y="1410925"/>
            <a:ext cx="2597100" cy="11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Font typeface="Josefin Sans"/>
              <a:buNone/>
              <a:defRPr sz="60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type="subTitle" idx="1"/>
          </p:nvPr>
        </p:nvSpPr>
        <p:spPr>
          <a:xfrm>
            <a:off x="5502775" y="2438625"/>
            <a:ext cx="26778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Fira Sans Condensed ExtraLight" panose="020B0503050000020004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 Condensed ExtraLight" panose="020B0503050000020004"/>
              <a:buNone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9pPr>
          </a:lstStyle>
          <a:p/>
        </p:txBody>
      </p:sp>
      <p:sp>
        <p:nvSpPr>
          <p:cNvPr id="103" name="Google Shape;103;p15"/>
          <p:cNvSpPr txBox="1"/>
          <p:nvPr/>
        </p:nvSpPr>
        <p:spPr>
          <a:xfrm>
            <a:off x="5502775" y="4090950"/>
            <a:ext cx="29469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CREDITS: This presentation template was created by </a:t>
            </a:r>
            <a:r>
              <a:rPr lang="en-GB" sz="900" b="1">
                <a:solidFill>
                  <a:srgbClr val="FFFFFF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2"/>
              </a:rPr>
              <a:t>Slidesgo</a:t>
            </a:r>
            <a:r>
              <a:rPr lang="en-GB" sz="9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, including icons by </a:t>
            </a:r>
            <a:r>
              <a:rPr lang="en-GB" sz="900" b="1">
                <a:solidFill>
                  <a:srgbClr val="FFFFFF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/>
              </a:rPr>
              <a:t>Flaticon</a:t>
            </a:r>
            <a:r>
              <a:rPr lang="en-GB" sz="9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, and infographics &amp; images by </a:t>
            </a:r>
            <a:r>
              <a:rPr lang="en-GB" sz="900" b="1">
                <a:solidFill>
                  <a:srgbClr val="FFFFFF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/>
              </a:rPr>
              <a:t>Freepik</a:t>
            </a:r>
            <a:r>
              <a:rPr lang="en-GB" sz="9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900">
                <a:solidFill>
                  <a:schemeClr val="accent3"/>
                </a:solidFill>
                <a:latin typeface="Dosis"/>
                <a:ea typeface="Dosis"/>
                <a:cs typeface="Dosis"/>
                <a:sym typeface="Dosis"/>
              </a:rPr>
              <a:t>and illustrations by</a:t>
            </a:r>
            <a:r>
              <a:rPr lang="en-GB" sz="900" b="1">
                <a:solidFill>
                  <a:schemeClr val="accent3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GB" sz="900" b="1">
                <a:solidFill>
                  <a:schemeClr val="accent3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5"/>
              </a:rPr>
              <a:t>Stories</a:t>
            </a:r>
            <a:endParaRPr sz="900">
              <a:solidFill>
                <a:schemeClr val="accent3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_1_1">
    <p:bg>
      <p:bgPr>
        <a:solidFill>
          <a:srgbClr val="EFEFEF"/>
        </a:solidFill>
        <a:effectLst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_1_1_1">
    <p:bg>
      <p:bgPr>
        <a:solidFill>
          <a:schemeClr val="lt1"/>
        </a:solidFill>
        <a:effectLst/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slide">
  <p:cSld name="BLANK">
    <p:bg>
      <p:bgPr>
        <a:noFill/>
        <a:effectLst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8">
    <p:bg>
      <p:bgPr>
        <a:solidFill>
          <a:schemeClr val="lt1"/>
        </a:solidFill>
        <a:effectLst/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subTitle" idx="1"/>
          </p:nvPr>
        </p:nvSpPr>
        <p:spPr>
          <a:xfrm>
            <a:off x="856200" y="1115677"/>
            <a:ext cx="76704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000"/>
              <a:buFont typeface="Abel" panose="02000506030000020004"/>
              <a:buChar char="●"/>
              <a:defRPr>
                <a:solidFill>
                  <a:srgbClr val="EFEFEF"/>
                </a:solidFill>
                <a:latin typeface="Abel" panose="02000506030000020004"/>
                <a:ea typeface="Abel" panose="02000506030000020004"/>
                <a:cs typeface="Abel" panose="02000506030000020004"/>
                <a:sym typeface="Abel" panose="020005060300000200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○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■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●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○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■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●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○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 panose="020B0604020202020204"/>
              <a:buChar char="■"/>
              <a:defRPr sz="2800">
                <a:latin typeface="Fira Sans Condensed ExtraLight" panose="020B0503050000020004"/>
                <a:ea typeface="Fira Sans Condensed ExtraLight" panose="020B0503050000020004"/>
                <a:cs typeface="Fira Sans Condensed ExtraLight" panose="020B0503050000020004"/>
                <a:sym typeface="Fira Sans Condensed ExtraLight" panose="020B0503050000020004"/>
              </a:defRPr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948600" y="360643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Josefin Sans"/>
              <a:buNone/>
              <a:defRPr sz="2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bg>
      <p:bgPr>
        <a:solidFill>
          <a:srgbClr val="EFEFEF"/>
        </a:solidFill>
        <a:effectLst/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10800000" flipH="1">
            <a:off x="-7075" y="-137525"/>
            <a:ext cx="9190500" cy="5280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4"/>
          <p:cNvSpPr txBox="1"/>
          <p:nvPr>
            <p:ph type="subTitle" idx="1"/>
          </p:nvPr>
        </p:nvSpPr>
        <p:spPr>
          <a:xfrm>
            <a:off x="6825175" y="3742225"/>
            <a:ext cx="8043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subTitle" idx="2"/>
          </p:nvPr>
        </p:nvSpPr>
        <p:spPr>
          <a:xfrm>
            <a:off x="6825175" y="2380050"/>
            <a:ext cx="1108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type="subTitle" idx="3"/>
          </p:nvPr>
        </p:nvSpPr>
        <p:spPr>
          <a:xfrm>
            <a:off x="4189488" y="579250"/>
            <a:ext cx="13944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subTitle" idx="4"/>
          </p:nvPr>
        </p:nvSpPr>
        <p:spPr>
          <a:xfrm>
            <a:off x="1392142" y="579250"/>
            <a:ext cx="1146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subTitle" idx="5"/>
          </p:nvPr>
        </p:nvSpPr>
        <p:spPr>
          <a:xfrm>
            <a:off x="4181076" y="3742224"/>
            <a:ext cx="13449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subTitle" idx="6"/>
          </p:nvPr>
        </p:nvSpPr>
        <p:spPr>
          <a:xfrm>
            <a:off x="1392142" y="1969950"/>
            <a:ext cx="13944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quada One" panose="02000000000000000000"/>
              <a:buNone/>
              <a:defRPr sz="1800">
                <a:solidFill>
                  <a:schemeClr val="accent3"/>
                </a:solidFill>
                <a:latin typeface="Squada One" panose="02000000000000000000"/>
                <a:ea typeface="Squada One" panose="02000000000000000000"/>
                <a:cs typeface="Squada One" panose="02000000000000000000"/>
                <a:sym typeface="Squada One" panose="02000000000000000000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type="subTitle" idx="7"/>
          </p:nvPr>
        </p:nvSpPr>
        <p:spPr>
          <a:xfrm>
            <a:off x="1410724" y="987775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4"/>
          <p:cNvSpPr txBox="1"/>
          <p:nvPr>
            <p:ph type="subTitle" idx="8"/>
          </p:nvPr>
        </p:nvSpPr>
        <p:spPr>
          <a:xfrm>
            <a:off x="4199651" y="4148741"/>
            <a:ext cx="1573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type="subTitle" idx="9"/>
          </p:nvPr>
        </p:nvSpPr>
        <p:spPr>
          <a:xfrm>
            <a:off x="1410724" y="2380873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4"/>
          <p:cNvSpPr txBox="1"/>
          <p:nvPr>
            <p:ph type="subTitle" idx="13"/>
          </p:nvPr>
        </p:nvSpPr>
        <p:spPr>
          <a:xfrm>
            <a:off x="4208074" y="987775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8" name="Google Shape;28;p4"/>
          <p:cNvSpPr txBox="1"/>
          <p:nvPr>
            <p:ph type="subTitle" idx="14"/>
          </p:nvPr>
        </p:nvSpPr>
        <p:spPr>
          <a:xfrm>
            <a:off x="6843751" y="4148741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type="subTitle" idx="15"/>
          </p:nvPr>
        </p:nvSpPr>
        <p:spPr>
          <a:xfrm>
            <a:off x="6843751" y="2790941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type="title" hasCustomPrompt="1"/>
          </p:nvPr>
        </p:nvSpPr>
        <p:spPr>
          <a:xfrm>
            <a:off x="607642" y="483494"/>
            <a:ext cx="804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/>
          <p:nvPr>
            <p:ph type="title" idx="16" hasCustomPrompt="1"/>
          </p:nvPr>
        </p:nvSpPr>
        <p:spPr>
          <a:xfrm>
            <a:off x="2988898" y="3646354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/>
          <p:nvPr>
            <p:ph type="title" idx="17" hasCustomPrompt="1"/>
          </p:nvPr>
        </p:nvSpPr>
        <p:spPr>
          <a:xfrm>
            <a:off x="607642" y="1886125"/>
            <a:ext cx="804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type="title" idx="18" hasCustomPrompt="1"/>
          </p:nvPr>
        </p:nvSpPr>
        <p:spPr>
          <a:xfrm>
            <a:off x="3333707" y="483494"/>
            <a:ext cx="855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type="title" idx="19" hasCustomPrompt="1"/>
          </p:nvPr>
        </p:nvSpPr>
        <p:spPr>
          <a:xfrm>
            <a:off x="5632779" y="3646354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/>
          <p:nvPr>
            <p:ph type="title" idx="20" hasCustomPrompt="1"/>
          </p:nvPr>
        </p:nvSpPr>
        <p:spPr>
          <a:xfrm>
            <a:off x="5632779" y="2283003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bg>
      <p:bgPr>
        <a:solidFill>
          <a:srgbClr val="EFEFEF"/>
        </a:solidFill>
        <a:effectLst/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556000"/>
            <a:ext cx="138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856197" y="1666525"/>
            <a:ext cx="23763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type="subTitle" idx="1"/>
          </p:nvPr>
        </p:nvSpPr>
        <p:spPr>
          <a:xfrm flipH="1">
            <a:off x="856195" y="2760775"/>
            <a:ext cx="30687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5"/>
          <p:cNvSpPr/>
          <p:nvPr/>
        </p:nvSpPr>
        <p:spPr>
          <a:xfrm flipH="1">
            <a:off x="6648725" y="3686950"/>
            <a:ext cx="2534700" cy="1456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4_1">
    <p:bg>
      <p:bgPr>
        <a:solidFill>
          <a:srgbClr val="EFEFEF"/>
        </a:solidFill>
        <a:effectLst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556000"/>
            <a:ext cx="1388700" cy="23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6"/>
          <p:cNvSpPr txBox="1"/>
          <p:nvPr>
            <p:ph type="subTitle" idx="1"/>
          </p:nvPr>
        </p:nvSpPr>
        <p:spPr>
          <a:xfrm>
            <a:off x="5207350" y="3796621"/>
            <a:ext cx="23850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type="subTitle" idx="2"/>
          </p:nvPr>
        </p:nvSpPr>
        <p:spPr>
          <a:xfrm>
            <a:off x="5207350" y="1957850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type="subTitle" idx="3"/>
          </p:nvPr>
        </p:nvSpPr>
        <p:spPr>
          <a:xfrm>
            <a:off x="5207350" y="21184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type="subTitle" idx="4"/>
          </p:nvPr>
        </p:nvSpPr>
        <p:spPr>
          <a:xfrm>
            <a:off x="5207350" y="39773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6"/>
          <p:cNvSpPr/>
          <p:nvPr/>
        </p:nvSpPr>
        <p:spPr>
          <a:xfrm>
            <a:off x="0" y="3687000"/>
            <a:ext cx="1637400" cy="1456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6"/>
          <p:cNvSpPr txBox="1"/>
          <p:nvPr>
            <p:ph type="ctrTitle"/>
          </p:nvPr>
        </p:nvSpPr>
        <p:spPr>
          <a:xfrm>
            <a:off x="948600" y="360643"/>
            <a:ext cx="72645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2400"/>
              <a:buFont typeface="Josefin Sans"/>
              <a:buNone/>
              <a:defRPr sz="2400" b="1">
                <a:solidFill>
                  <a:srgbClr val="62BCBE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type="subTitle" idx="5"/>
          </p:nvPr>
        </p:nvSpPr>
        <p:spPr>
          <a:xfrm>
            <a:off x="1455675" y="3796625"/>
            <a:ext cx="26616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type="subTitle" idx="6"/>
          </p:nvPr>
        </p:nvSpPr>
        <p:spPr>
          <a:xfrm>
            <a:off x="1455675" y="1957850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type="subTitle" idx="7"/>
          </p:nvPr>
        </p:nvSpPr>
        <p:spPr>
          <a:xfrm>
            <a:off x="1455675" y="21184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type="subTitle" idx="8"/>
          </p:nvPr>
        </p:nvSpPr>
        <p:spPr>
          <a:xfrm>
            <a:off x="1455675" y="39773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26">
    <p:bg>
      <p:bgPr>
        <a:solidFill>
          <a:srgbClr val="EFEFEF"/>
        </a:solidFill>
        <a:effectLst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7365425" y="556000"/>
            <a:ext cx="177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 flipH="1">
            <a:off x="4321203" y="1666525"/>
            <a:ext cx="39666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type="subTitle" idx="1"/>
          </p:nvPr>
        </p:nvSpPr>
        <p:spPr>
          <a:xfrm>
            <a:off x="5219097" y="2760775"/>
            <a:ext cx="30687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2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CUSTOM_26_2">
    <p:bg>
      <p:bgPr>
        <a:solidFill>
          <a:schemeClr val="lt1"/>
        </a:solidFill>
        <a:effectLst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 flipH="1">
            <a:off x="-12" y="2905000"/>
            <a:ext cx="3097800" cy="23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59" name="Google Shape;59;p8"/>
          <p:cNvSpPr txBox="1"/>
          <p:nvPr>
            <p:ph type="subTitle" idx="1"/>
          </p:nvPr>
        </p:nvSpPr>
        <p:spPr>
          <a:xfrm flipH="1">
            <a:off x="1511142" y="2906433"/>
            <a:ext cx="3051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type="subTitle" idx="2"/>
          </p:nvPr>
        </p:nvSpPr>
        <p:spPr>
          <a:xfrm flipH="1">
            <a:off x="1511213" y="2084750"/>
            <a:ext cx="30894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3C43"/>
              </a:buClr>
              <a:buSzPts val="1400"/>
              <a:buNone/>
              <a:defRPr sz="1400">
                <a:solidFill>
                  <a:srgbClr val="5B3C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26_1">
    <p:bg>
      <p:bgPr>
        <a:solidFill>
          <a:srgbClr val="EFEFEF"/>
        </a:solidFill>
        <a:effectLst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flipH="1">
            <a:off x="7755299" y="868425"/>
            <a:ext cx="138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5646900" y="1753400"/>
            <a:ext cx="26409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type="subTitle" idx="1"/>
          </p:nvPr>
        </p:nvSpPr>
        <p:spPr>
          <a:xfrm flipH="1">
            <a:off x="5485100" y="2753100"/>
            <a:ext cx="2802600" cy="1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26_1_1">
    <p:bg>
      <p:bgPr>
        <a:solidFill>
          <a:srgbClr val="EFEFEF"/>
        </a:solidFill>
        <a:effectLst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868425"/>
            <a:ext cx="1388700" cy="17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 flipH="1">
            <a:off x="856199" y="1705548"/>
            <a:ext cx="26409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2BCBE"/>
              </a:buClr>
              <a:buSzPts val="6000"/>
              <a:buNone/>
              <a:defRPr sz="6000">
                <a:solidFill>
                  <a:srgbClr val="62BCBE"/>
                </a:solidFill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type="subTitle" idx="1"/>
          </p:nvPr>
        </p:nvSpPr>
        <p:spPr>
          <a:xfrm>
            <a:off x="856300" y="2747325"/>
            <a:ext cx="2799000" cy="1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●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○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■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●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○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■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●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Char char="○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Light"/>
              <a:buChar char="■"/>
              <a:defRPr sz="1100">
                <a:solidFill>
                  <a:srgbClr val="EFEFEF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7.jpeg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4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subTitle" idx="1"/>
          </p:nvPr>
        </p:nvSpPr>
        <p:spPr>
          <a:xfrm>
            <a:off x="5013313" y="3277126"/>
            <a:ext cx="33324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>
                <a:solidFill>
                  <a:schemeClr val="accent3"/>
                </a:solidFill>
              </a:rPr>
              <a:t>Академија струковних студија Београд</a:t>
            </a:r>
            <a:endParaRPr lang="sr-Cyrl-RS">
              <a:solidFill>
                <a:schemeClr val="accent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>
                <a:solidFill>
                  <a:schemeClr val="accent3"/>
                </a:solidFill>
              </a:rPr>
              <a:t>Одсек  Висока хотелијерска школа</a:t>
            </a:r>
            <a:endParaRPr lang="sr-Cyrl-RS">
              <a:solidFill>
                <a:schemeClr val="accent3"/>
              </a:solidFill>
            </a:endParaRPr>
          </a:p>
        </p:txBody>
      </p:sp>
      <p:sp>
        <p:nvSpPr>
          <p:cNvPr id="120" name="Google Shape;120;p23"/>
          <p:cNvSpPr txBox="1"/>
          <p:nvPr>
            <p:ph type="ctrTitle"/>
          </p:nvPr>
        </p:nvSpPr>
        <p:spPr>
          <a:xfrm>
            <a:off x="3173730" y="1237615"/>
            <a:ext cx="7011035" cy="20396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5400" b="1"/>
              <a:t>Иновације у угоститељству</a:t>
            </a:r>
            <a:endParaRPr lang="sr-Cyrl-RS" sz="5400" b="1"/>
          </a:p>
        </p:txBody>
      </p:sp>
      <p:pic>
        <p:nvPicPr>
          <p:cNvPr id="2" name="Picture 1" descr="coffee-order-concept-vector-44505880"/>
          <p:cNvPicPr>
            <a:picLocks noChangeAspect="1"/>
          </p:cNvPicPr>
          <p:nvPr/>
        </p:nvPicPr>
        <p:blipFill>
          <a:blip r:embed="rId1">
            <a:alphaModFix amt="40000"/>
          </a:blip>
          <a:srcRect l="11962" r="9305" b="14690"/>
          <a:stretch>
            <a:fillRect/>
          </a:stretch>
        </p:blipFill>
        <p:spPr>
          <a:xfrm>
            <a:off x="71120" y="190500"/>
            <a:ext cx="414020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0"/>
          <p:cNvSpPr txBox="1"/>
          <p:nvPr>
            <p:ph type="subTitle" idx="1"/>
          </p:nvPr>
        </p:nvSpPr>
        <p:spPr>
          <a:xfrm flipH="1">
            <a:off x="2185035" y="1170305"/>
            <a:ext cx="4067810" cy="1552575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>
                <a:latin typeface="TimesRoman" charset="0"/>
                <a:cs typeface="TimesRoman" charset="0"/>
              </a:rPr>
              <a:t>Ова апликација омогућава гостима да разгледају мени или изврше поруџбину хране користећи свој смарт телефон преко “</a:t>
            </a:r>
            <a:r>
              <a:rPr lang="sr-Latn-RS" altLang="sr-Cyrl-RS" sz="1400">
                <a:latin typeface="TimesRoman" charset="0"/>
                <a:cs typeface="TimesRoman" charset="0"/>
              </a:rPr>
              <a:t>QR”( quick response)</a:t>
            </a:r>
            <a:r>
              <a:rPr lang="sr-Cyrl-RS" altLang="sr-Latn-RS" sz="1400">
                <a:latin typeface="TimesRoman" charset="0"/>
                <a:cs typeface="TimesRoman" charset="0"/>
              </a:rPr>
              <a:t>технологије шифара.</a:t>
            </a:r>
            <a:endParaRPr lang="sr-Cyrl-RS" altLang="sr-Latn-RS" sz="1400">
              <a:latin typeface="TimesRoman" charset="0"/>
              <a:cs typeface="TimesRoman" charset="0"/>
            </a:endParaRPr>
          </a:p>
        </p:txBody>
      </p:sp>
      <p:sp>
        <p:nvSpPr>
          <p:cNvPr id="826" name="Google Shape;826;p30"/>
          <p:cNvSpPr txBox="1"/>
          <p:nvPr>
            <p:ph type="title"/>
          </p:nvPr>
        </p:nvSpPr>
        <p:spPr>
          <a:xfrm>
            <a:off x="7093430" y="1265720"/>
            <a:ext cx="26409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altLang="en-GB"/>
              <a:t>“QR”</a:t>
            </a:r>
            <a:endParaRPr lang="sr-Latn-RS" altLang="en-GB"/>
          </a:p>
        </p:txBody>
      </p:sp>
      <p:sp>
        <p:nvSpPr>
          <p:cNvPr id="5" name="Text Box 4"/>
          <p:cNvSpPr txBox="1"/>
          <p:nvPr/>
        </p:nvSpPr>
        <p:spPr>
          <a:xfrm>
            <a:off x="2731135" y="2722880"/>
            <a:ext cx="4025900" cy="52197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extrusionH="76200" prstMaterial="softEdge">
            <a:extrusionClr>
              <a:schemeClr val="tx1"/>
            </a:extrusionClr>
          </a:sp3d>
        </p:spPr>
        <p:txBody>
          <a:bodyPr wrap="square" rtlCol="0">
            <a:spAutoFit/>
          </a:bodyPr>
          <a:p>
            <a:r>
              <a:rPr lang="sr-Cyrl-RS" altLang="en-US"/>
              <a:t>Постављање “</a:t>
            </a:r>
            <a:r>
              <a:rPr lang="sr-Latn-RS" altLang="en-US"/>
              <a:t>QR” </a:t>
            </a:r>
            <a:r>
              <a:rPr lang="sr-Cyrl-RS" altLang="en-US"/>
              <a:t>шифре</a:t>
            </a:r>
            <a:endParaRPr lang="sr-Cyrl-RS" altLang="en-US"/>
          </a:p>
          <a:p>
            <a:r>
              <a:rPr lang="sr-Cyrl-RS" altLang="en-US"/>
              <a:t> на сваки сто </a:t>
            </a:r>
            <a:endParaRPr lang="sr-Cyrl-RS" altLang="en-US"/>
          </a:p>
        </p:txBody>
      </p:sp>
      <p:pic>
        <p:nvPicPr>
          <p:cNvPr id="2" name="Picture 1" descr="IMG_3062"/>
          <p:cNvPicPr>
            <a:picLocks noChangeAspect="1"/>
          </p:cNvPicPr>
          <p:nvPr/>
        </p:nvPicPr>
        <p:blipFill>
          <a:blip r:embed="rId1">
            <a:clrChange>
              <a:clrFrom>
                <a:srgbClr val="F5F6F5">
                  <a:alpha val="100000"/>
                </a:srgbClr>
              </a:clrFrom>
              <a:clrTo>
                <a:srgbClr val="F5F6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" y="0"/>
            <a:ext cx="2451735" cy="5157470"/>
          </a:xfrm>
          <a:prstGeom prst="rect">
            <a:avLst/>
          </a:prstGeom>
        </p:spPr>
      </p:pic>
      <p:pic>
        <p:nvPicPr>
          <p:cNvPr id="3" name="Picture 2" descr="IMG_3063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183505" y="53975"/>
            <a:ext cx="3897630" cy="503491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579370" y="3328035"/>
            <a:ext cx="4514215" cy="11684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p>
            <a:r>
              <a:rPr lang="sr-Cyrl-RS" altLang="en-US"/>
              <a:t>Са циљем да избегну коришћење штампаних менија ресторани постављају </a:t>
            </a:r>
            <a:r>
              <a:rPr lang="sr-Latn-RS" altLang="en-US">
                <a:sym typeface="+mn-ea"/>
              </a:rPr>
              <a:t>QR</a:t>
            </a:r>
            <a:r>
              <a:rPr lang="sr-Cyrl-RS" altLang="sr-Latn-RS">
                <a:sym typeface="+mn-ea"/>
              </a:rPr>
              <a:t> шифру на сваки сто  учитавањем те шифре преко својих телефона гости добијају приступ менију и могу да наруче жељено јело преко апликације.</a:t>
            </a:r>
            <a:endParaRPr lang="sr-Cyrl-RS" altLang="sr-Latn-RS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1"/>
          <p:cNvSpPr txBox="1"/>
          <p:nvPr>
            <p:ph type="subTitle" idx="1"/>
          </p:nvPr>
        </p:nvSpPr>
        <p:spPr>
          <a:xfrm>
            <a:off x="856300" y="2747325"/>
            <a:ext cx="2799000" cy="1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</a:t>
            </a:r>
            <a:endParaRPr lang="en-GB"/>
          </a:p>
        </p:txBody>
      </p:sp>
      <p:pic>
        <p:nvPicPr>
          <p:cNvPr id="4" name="Picture 3" descr="image0"/>
          <p:cNvPicPr>
            <a:picLocks noChangeAspect="1"/>
          </p:cNvPicPr>
          <p:nvPr/>
        </p:nvPicPr>
        <p:blipFill>
          <a:blip r:embed="rId1">
            <a:clrChange>
              <a:clrFrom>
                <a:srgbClr val="877A74">
                  <a:alpha val="100000"/>
                </a:srgbClr>
              </a:clrFrom>
              <a:clrTo>
                <a:srgbClr val="877A7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" y="871220"/>
            <a:ext cx="2910840" cy="4159250"/>
          </a:xfrm>
          <a:prstGeom prst="rect">
            <a:avLst/>
          </a:prstGeom>
        </p:spPr>
      </p:pic>
      <p:pic>
        <p:nvPicPr>
          <p:cNvPr id="5" name="Picture 4" descr="image1"/>
          <p:cNvPicPr>
            <a:picLocks noChangeAspect="1"/>
          </p:cNvPicPr>
          <p:nvPr/>
        </p:nvPicPr>
        <p:blipFill>
          <a:blip r:embed="rId2"/>
          <a:srcRect t="6872" r="5279" b="11815"/>
          <a:stretch>
            <a:fillRect/>
          </a:stretch>
        </p:blipFill>
        <p:spPr>
          <a:xfrm>
            <a:off x="2924175" y="66675"/>
            <a:ext cx="5186045" cy="507746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8435" y="363220"/>
            <a:ext cx="22555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b="1"/>
              <a:t>ПРИМЕР ИЗ ПРАКСЕ:</a:t>
            </a:r>
            <a:endParaRPr lang="sr-Cyrl-RS" altLang="en-US" b="1"/>
          </a:p>
        </p:txBody>
      </p:sp>
      <p:pic>
        <p:nvPicPr>
          <p:cNvPr id="8" name="Picture 7" descr="hotel_tornik_25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0"/>
            <a:ext cx="5185410" cy="2420620"/>
          </a:xfrm>
          <a:prstGeom prst="rect">
            <a:avLst/>
          </a:prstGeom>
        </p:spPr>
      </p:pic>
      <p:pic>
        <p:nvPicPr>
          <p:cNvPr id="9" name="Picture 8" descr="images (1)"/>
          <p:cNvPicPr>
            <a:picLocks noChangeAspect="1"/>
          </p:cNvPicPr>
          <p:nvPr/>
        </p:nvPicPr>
        <p:blipFill>
          <a:blip r:embed="rId4">
            <a:alphaModFix amt="60000"/>
          </a:blip>
          <a:srcRect t="26171" b="23545"/>
          <a:stretch>
            <a:fillRect/>
          </a:stretch>
        </p:blipFill>
        <p:spPr>
          <a:xfrm>
            <a:off x="5360035" y="0"/>
            <a:ext cx="2749550" cy="994410"/>
          </a:xfrm>
          <a:prstGeom prst="rect">
            <a:avLst/>
          </a:prstGeom>
        </p:spPr>
      </p:pic>
      <p:pic>
        <p:nvPicPr>
          <p:cNvPr id="10" name="Picture 9" descr="преузимањ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175" y="2841625"/>
            <a:ext cx="5186045" cy="1288415"/>
          </a:xfrm>
          <a:prstGeom prst="rect">
            <a:avLst/>
          </a:prstGeom>
        </p:spPr>
      </p:pic>
      <p:pic>
        <p:nvPicPr>
          <p:cNvPr id="11" name="Picture 10" descr="imag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60" y="1186815"/>
            <a:ext cx="2096135" cy="2425700"/>
          </a:xfrm>
          <a:prstGeom prst="rect">
            <a:avLst/>
          </a:prstGeom>
        </p:spPr>
      </p:pic>
      <p:pic>
        <p:nvPicPr>
          <p:cNvPr id="12" name="Picture 11" descr="1-Kono-bar"/>
          <p:cNvPicPr>
            <a:picLocks noChangeAspect="1"/>
          </p:cNvPicPr>
          <p:nvPr/>
        </p:nvPicPr>
        <p:blipFill>
          <a:blip r:embed="rId7">
            <a:clrChange>
              <a:clrFrom>
                <a:srgbClr val="E6EAEB">
                  <a:alpha val="100000"/>
                </a:srgbClr>
              </a:clrFrom>
              <a:clrTo>
                <a:srgbClr val="E6EA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210" y="2652395"/>
            <a:ext cx="1403350" cy="89408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297940" y="3436620"/>
            <a:ext cx="12966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Latn-RS" altLang="en-US" b="1"/>
              <a:t>MENI</a:t>
            </a:r>
            <a:endParaRPr lang="sr-Latn-RS" alt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IMG_3075 (1)"/>
          <p:cNvPicPr>
            <a:picLocks noChangeAspect="1"/>
          </p:cNvPicPr>
          <p:nvPr/>
        </p:nvPicPr>
        <p:blipFill>
          <a:blip r:embed="rId1">
            <a:clrChange>
              <a:clrFrom>
                <a:srgbClr val="F8F8F8">
                  <a:alpha val="100000"/>
                </a:srgbClr>
              </a:clrFrom>
              <a:clrTo>
                <a:srgbClr val="F8F8F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420"/>
            <a:ext cx="5243830" cy="508508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353685" y="268605"/>
            <a:ext cx="3373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 b="1"/>
              <a:t>Предности дигиталног јеловника у односу на класични јеловник</a:t>
            </a:r>
            <a:r>
              <a:rPr lang="sr-Latn-RS" altLang="sr-Cyrl-RS" b="1"/>
              <a:t>?!</a:t>
            </a:r>
            <a:endParaRPr lang="sr-Latn-RS" altLang="sr-Cyrl-R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/>
          <p:nvPr>
            <p:ph type="ctrTitle"/>
          </p:nvPr>
        </p:nvSpPr>
        <p:spPr>
          <a:xfrm>
            <a:off x="1797050" y="1551940"/>
            <a:ext cx="7183755" cy="2039620"/>
          </a:xfrm>
        </p:spPr>
        <p:txBody>
          <a:bodyPr/>
          <a:p>
            <a:pPr algn="ctr"/>
            <a:r>
              <a:rPr lang="sr-Cyrl-RS" altLang="en-US" sz="4400" b="1">
                <a:latin typeface="TimesRoman" charset="0"/>
                <a:cs typeface="TimesRoman" charset="0"/>
              </a:rPr>
              <a:t>ТАБЛЕТ РАЧУНАРИ У КРЕИРАЊУ МЕНИЈА</a:t>
            </a:r>
            <a:endParaRPr lang="sr-Cyrl-RS" altLang="en-US" sz="4400" b="1">
              <a:latin typeface="TimesRoman" charset="0"/>
              <a:cs typeface="TimesRoman" charset="0"/>
            </a:endParaRPr>
          </a:p>
        </p:txBody>
      </p:sp>
      <p:sp>
        <p:nvSpPr>
          <p:cNvPr id="1183" name="Google Shape;1183;p32"/>
          <p:cNvSpPr txBox="1"/>
          <p:nvPr>
            <p:ph type="subTitle" idx="1"/>
          </p:nvPr>
        </p:nvSpPr>
        <p:spPr>
          <a:xfrm>
            <a:off x="5818493" y="3633996"/>
            <a:ext cx="33324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b="1">
                <a:latin typeface="TimesRoman" charset="0"/>
                <a:cs typeface="TimesRoman" charset="0"/>
              </a:rPr>
              <a:t>ТАБЛЕТ РАЧУНАРИ У КРЕИРАЊУ МЕНИЈА</a:t>
            </a:r>
            <a:endParaRPr lang="sr-Cyrl-RS" altLang="en-GB" b="1">
              <a:latin typeface="TimesRoman" charset="0"/>
              <a:cs typeface="TimesRoman" charset="0"/>
            </a:endParaRPr>
          </a:p>
        </p:txBody>
      </p:sp>
      <p:pic>
        <p:nvPicPr>
          <p:cNvPr id="13" name="Picture 12" descr="IMG_3080"/>
          <p:cNvPicPr>
            <a:picLocks noChangeAspect="1"/>
          </p:cNvPicPr>
          <p:nvPr/>
        </p:nvPicPr>
        <p:blipFill>
          <a:blip r:embed="rId1">
            <a:clrChange>
              <a:clrFrom>
                <a:srgbClr val="4F5152">
                  <a:alpha val="100000"/>
                </a:srgbClr>
              </a:clrFrom>
              <a:clrTo>
                <a:srgbClr val="4F515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7785" y="3634105"/>
            <a:ext cx="3220720" cy="1452880"/>
          </a:xfrm>
          <a:prstGeom prst="rect">
            <a:avLst/>
          </a:prstGeom>
        </p:spPr>
      </p:pic>
      <p:pic>
        <p:nvPicPr>
          <p:cNvPr id="17" name="Picture 16" descr="IMG_30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93980"/>
            <a:ext cx="5047615" cy="2159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/>
          <p:nvPr>
            <p:ph type="ctrTitle"/>
          </p:nvPr>
        </p:nvSpPr>
        <p:spPr>
          <a:xfrm>
            <a:off x="3983990" y="113030"/>
            <a:ext cx="3877310" cy="1129665"/>
          </a:xfrm>
        </p:spPr>
        <p:txBody>
          <a:bodyPr/>
          <a:p>
            <a:pPr algn="ctr">
              <a:lnSpc>
                <a:spcPct val="90000"/>
              </a:lnSpc>
            </a:pPr>
            <a:r>
              <a:rPr lang="sr-Cyrl-RS" altLang="en-US" sz="2000" b="1">
                <a:latin typeface="TimesRoman" charset="0"/>
                <a:cs typeface="TimesRoman" charset="0"/>
              </a:rPr>
              <a:t>НАРУЧИВАЊЕ </a:t>
            </a:r>
            <a:br>
              <a:rPr lang="sr-Cyrl-RS" altLang="en-US" sz="2000" b="1">
                <a:latin typeface="TimesRoman" charset="0"/>
                <a:cs typeface="TimesRoman" charset="0"/>
              </a:rPr>
            </a:br>
            <a:r>
              <a:rPr lang="sr-Cyrl-RS" altLang="en-US" sz="2000" b="1">
                <a:latin typeface="TimesRoman" charset="0"/>
                <a:cs typeface="TimesRoman" charset="0"/>
              </a:rPr>
              <a:t>МЕНИЈА ПРЕКО ТАБЛЕТА ЈЕ:</a:t>
            </a:r>
            <a:endParaRPr lang="sr-Cyrl-RS" altLang="en-US" sz="2000" b="1">
              <a:latin typeface="TimesRoman" charset="0"/>
              <a:cs typeface="TimesRoman" charset="0"/>
            </a:endParaRPr>
          </a:p>
        </p:txBody>
      </p:sp>
      <p:sp>
        <p:nvSpPr>
          <p:cNvPr id="9" name="Subtitle 8"/>
          <p:cNvSpPr/>
          <p:nvPr>
            <p:ph type="subTitle" idx="1"/>
          </p:nvPr>
        </p:nvSpPr>
        <p:spPr>
          <a:xfrm>
            <a:off x="5798185" y="1474470"/>
            <a:ext cx="3948430" cy="336550"/>
          </a:xfrm>
        </p:spPr>
        <p:txBody>
          <a:bodyPr/>
          <a:p>
            <a:pPr algn="l">
              <a:buFont typeface="Wingdings" panose="05000000000000000000" charset="0"/>
              <a:buChar char="o"/>
            </a:pPr>
            <a:r>
              <a:rPr lang="sr-Cyrl-RS" altLang="en-US" sz="2400">
                <a:latin typeface="TimesRoman" charset="0"/>
                <a:cs typeface="TimesRoman" charset="0"/>
              </a:rPr>
              <a:t>МОДЕРНО,</a:t>
            </a:r>
            <a:endParaRPr lang="sr-Cyrl-RS" altLang="en-US" sz="2400">
              <a:latin typeface="TimesRoman" charset="0"/>
              <a:cs typeface="TimesRoman" charset="0"/>
            </a:endParaRPr>
          </a:p>
          <a:p>
            <a:pPr algn="l">
              <a:buFont typeface="Wingdings" panose="05000000000000000000" charset="0"/>
              <a:buChar char="o"/>
            </a:pPr>
            <a:r>
              <a:rPr lang="sr-Cyrl-RS" altLang="en-US" sz="2400">
                <a:latin typeface="TimesRoman" charset="0"/>
                <a:cs typeface="TimesRoman" charset="0"/>
              </a:rPr>
              <a:t>ЗГОДНО, </a:t>
            </a:r>
            <a:endParaRPr lang="sr-Cyrl-RS" altLang="en-US" sz="2400">
              <a:latin typeface="TimesRoman" charset="0"/>
              <a:cs typeface="TimesRoman" charset="0"/>
            </a:endParaRPr>
          </a:p>
          <a:p>
            <a:pPr algn="l">
              <a:buFont typeface="Wingdings" panose="05000000000000000000" charset="0"/>
              <a:buChar char="o"/>
            </a:pPr>
            <a:r>
              <a:rPr lang="sr-Cyrl-RS" altLang="en-US" sz="2400">
                <a:latin typeface="TimesRoman" charset="0"/>
                <a:cs typeface="TimesRoman" charset="0"/>
              </a:rPr>
              <a:t>САВРЕМЕНО,</a:t>
            </a:r>
            <a:endParaRPr lang="sr-Cyrl-RS" altLang="en-US" sz="2400">
              <a:latin typeface="TimesRoman" charset="0"/>
              <a:cs typeface="TimesRoman" charset="0"/>
            </a:endParaRPr>
          </a:p>
          <a:p>
            <a:pPr algn="l">
              <a:buFont typeface="Wingdings" panose="05000000000000000000" charset="0"/>
              <a:buChar char="o"/>
            </a:pPr>
            <a:r>
              <a:rPr lang="sr-Cyrl-RS" altLang="en-US" sz="2400">
                <a:latin typeface="TimesRoman" charset="0"/>
                <a:cs typeface="TimesRoman" charset="0"/>
              </a:rPr>
              <a:t>КОМУНИКАТИВНО</a:t>
            </a:r>
            <a:endParaRPr lang="sr-Cyrl-RS" altLang="en-US" sz="2400">
              <a:latin typeface="TimesRoman" charset="0"/>
              <a:cs typeface="TimesRoman" charset="0"/>
            </a:endParaRPr>
          </a:p>
          <a:p>
            <a:pPr algn="l">
              <a:buFont typeface="Wingdings" panose="05000000000000000000" charset="0"/>
              <a:buChar char="o"/>
            </a:pPr>
            <a:r>
              <a:rPr lang="sr-Cyrl-RS" altLang="en-US" sz="2400">
                <a:latin typeface="TimesRoman" charset="0"/>
                <a:cs typeface="TimesRoman" charset="0"/>
              </a:rPr>
              <a:t>ИМПРЕСИВНО.</a:t>
            </a:r>
            <a:endParaRPr lang="sr-Cyrl-RS" altLang="en-US" sz="2400">
              <a:latin typeface="TimesRoman" charset="0"/>
              <a:cs typeface="Times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</p:spPr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  <p:pic>
        <p:nvPicPr>
          <p:cNvPr id="7" name="Picture 6" descr="hospitality-trends"/>
          <p:cNvPicPr>
            <a:picLocks noChangeAspect="1"/>
          </p:cNvPicPr>
          <p:nvPr/>
        </p:nvPicPr>
        <p:blipFill>
          <a:blip r:embed="rId1">
            <a:clrChange>
              <a:clrFrom>
                <a:srgbClr val="05BAD5">
                  <a:alpha val="100000"/>
                </a:srgbClr>
              </a:clrFrom>
              <a:clrTo>
                <a:srgbClr val="05BAD5">
                  <a:alpha val="100000"/>
                  <a:alpha val="0"/>
                </a:srgbClr>
              </a:clrTo>
            </a:clrChange>
          </a:blip>
          <a:srcRect l="22164" t="12050" r="22376" b="29870"/>
          <a:stretch>
            <a:fillRect/>
          </a:stretch>
        </p:blipFill>
        <p:spPr>
          <a:xfrm>
            <a:off x="75565" y="0"/>
            <a:ext cx="3579495" cy="2451735"/>
          </a:xfrm>
          <a:prstGeom prst="round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733675" y="3812540"/>
            <a:ext cx="788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sr-Cyrl-RS" altLang="en-US" sz="1800">
                <a:solidFill>
                  <a:schemeClr val="accent3"/>
                </a:solidFill>
                <a:latin typeface="TimesRoman" charset="0"/>
                <a:cs typeface="TimesRoman" charset="0"/>
              </a:rPr>
              <a:t>С обзиром да велика већина ресторана још користи</a:t>
            </a:r>
            <a:endParaRPr lang="sr-Cyrl-RS" altLang="en-US" sz="1800">
              <a:solidFill>
                <a:schemeClr val="accent3"/>
              </a:solidFill>
              <a:latin typeface="TimesRoman" charset="0"/>
              <a:cs typeface="TimesRoman" charset="0"/>
            </a:endParaRPr>
          </a:p>
          <a:p>
            <a:pPr algn="just"/>
            <a:r>
              <a:rPr lang="sr-Cyrl-RS" altLang="en-US" sz="1800">
                <a:solidFill>
                  <a:schemeClr val="accent3"/>
                </a:solidFill>
                <a:latin typeface="TimesRoman" charset="0"/>
                <a:cs typeface="TimesRoman" charset="0"/>
              </a:rPr>
              <a:t> стандардне штампане меније, и овај начин </a:t>
            </a:r>
            <a:endParaRPr lang="sr-Cyrl-RS" altLang="en-US" sz="1800">
              <a:solidFill>
                <a:schemeClr val="accent3"/>
              </a:solidFill>
              <a:latin typeface="TimesRoman" charset="0"/>
              <a:cs typeface="TimesRoman" charset="0"/>
            </a:endParaRPr>
          </a:p>
          <a:p>
            <a:pPr algn="just"/>
            <a:r>
              <a:rPr lang="sr-Cyrl-RS" altLang="en-US" sz="1800">
                <a:solidFill>
                  <a:schemeClr val="accent3"/>
                </a:solidFill>
                <a:latin typeface="TimesRoman" charset="0"/>
                <a:cs typeface="TimesRoman" charset="0"/>
              </a:rPr>
              <a:t>модерне технологије , привлачи знатижељу и пажњу.</a:t>
            </a:r>
            <a:endParaRPr lang="sr-Cyrl-RS" altLang="en-US" sz="1800">
              <a:solidFill>
                <a:schemeClr val="accent3"/>
              </a:solidFill>
              <a:latin typeface="TimesRoman" charset="0"/>
              <a:cs typeface="TimesRoman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ctrTitle"/>
          </p:nvPr>
        </p:nvSpPr>
        <p:spPr>
          <a:xfrm>
            <a:off x="4708525" y="-358775"/>
            <a:ext cx="4729480" cy="2285365"/>
          </a:xfrm>
        </p:spPr>
        <p:txBody>
          <a:bodyPr/>
          <a:p>
            <a:pPr algn="ctr"/>
            <a:r>
              <a:rPr lang="sr-Cyrl-RS" altLang="en-US" sz="3200" b="1">
                <a:latin typeface="TimesRoman" charset="0"/>
                <a:cs typeface="TimesRoman" charset="0"/>
              </a:rPr>
              <a:t>Предности  примене</a:t>
            </a:r>
            <a:br>
              <a:rPr lang="sr-Cyrl-RS" altLang="en-US" sz="3200" b="1">
                <a:latin typeface="TimesRoman" charset="0"/>
                <a:cs typeface="TimesRoman" charset="0"/>
              </a:rPr>
            </a:br>
            <a:r>
              <a:rPr lang="sr-Cyrl-RS" altLang="en-US" sz="3200" b="1">
                <a:latin typeface="TimesRoman" charset="0"/>
                <a:cs typeface="TimesRoman" charset="0"/>
              </a:rPr>
              <a:t> таблета у ресторанима:</a:t>
            </a:r>
            <a:endParaRPr lang="sr-Cyrl-RS" altLang="en-US" sz="3200" b="1">
              <a:latin typeface="TimesRoman" charset="0"/>
              <a:cs typeface="TimesRoman" charset="0"/>
            </a:endParaRPr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3441065" y="2784475"/>
            <a:ext cx="5784215" cy="1407160"/>
          </a:xfrm>
        </p:spPr>
        <p:txBody>
          <a:bodyPr/>
          <a:p>
            <a:pPr algn="ctr"/>
            <a:r>
              <a:rPr lang="sr-Cyrl-RS" altLang="en-US" sz="1800">
                <a:latin typeface="TimesRoman" charset="0"/>
                <a:cs typeface="TimesRoman" charset="0"/>
              </a:rPr>
              <a:t>Ресторан може често, чак и више пута дневно да мења своју понуду ,да избегава годишње трошкове за штампање и само од те уштеде може да изнајми или купи таблете или  друге мобилне рачунаре и модернизује своје пословање.</a:t>
            </a:r>
            <a:endParaRPr lang="sr-Cyrl-RS" altLang="en-US" sz="1800">
              <a:latin typeface="TimesRoman" charset="0"/>
              <a:cs typeface="TimesRoman" charset="0"/>
            </a:endParaRPr>
          </a:p>
        </p:txBody>
      </p:sp>
      <p:pic>
        <p:nvPicPr>
          <p:cNvPr id="4" name="Picture 3" descr="images"/>
          <p:cNvPicPr>
            <a:picLocks noChangeAspect="1"/>
          </p:cNvPicPr>
          <p:nvPr/>
        </p:nvPicPr>
        <p:blipFill>
          <a:blip r:embed="rId1">
            <a:alphaModFix amt="40000"/>
          </a:blip>
          <a:srcRect l="23970" t="21310" r="17182" b="19098"/>
          <a:stretch>
            <a:fillRect/>
          </a:stretch>
        </p:blipFill>
        <p:spPr>
          <a:xfrm>
            <a:off x="635" y="0"/>
            <a:ext cx="4509135" cy="2572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5005" name="Shape 5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6" name="Google Shape;5006;p36"/>
          <p:cNvGrpSpPr/>
          <p:nvPr/>
        </p:nvGrpSpPr>
        <p:grpSpPr>
          <a:xfrm>
            <a:off x="73025" y="1666875"/>
            <a:ext cx="4041140" cy="2776855"/>
            <a:chOff x="2468724" y="995676"/>
            <a:chExt cx="4206350" cy="3653475"/>
          </a:xfrm>
        </p:grpSpPr>
        <p:sp>
          <p:nvSpPr>
            <p:cNvPr id="5007" name="Google Shape;5007;p36"/>
            <p:cNvSpPr/>
            <p:nvPr/>
          </p:nvSpPr>
          <p:spPr>
            <a:xfrm>
              <a:off x="2468724" y="995676"/>
              <a:ext cx="4206350" cy="3653475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8" name="Google Shape;5008;p36"/>
            <p:cNvSpPr/>
            <p:nvPr/>
          </p:nvSpPr>
          <p:spPr>
            <a:xfrm>
              <a:off x="2622174" y="3896926"/>
              <a:ext cx="3892800" cy="20875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9" name="Google Shape;5009;p36"/>
            <p:cNvSpPr/>
            <p:nvPr/>
          </p:nvSpPr>
          <p:spPr>
            <a:xfrm>
              <a:off x="2716399" y="3693451"/>
              <a:ext cx="1774625" cy="20875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B79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0" name="Google Shape;5010;p36"/>
            <p:cNvSpPr/>
            <p:nvPr/>
          </p:nvSpPr>
          <p:spPr>
            <a:xfrm>
              <a:off x="4475149" y="3673426"/>
              <a:ext cx="60900" cy="60900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B79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1" name="Google Shape;5011;p36"/>
            <p:cNvSpPr/>
            <p:nvPr/>
          </p:nvSpPr>
          <p:spPr>
            <a:xfrm>
              <a:off x="2688874" y="4035351"/>
              <a:ext cx="126775" cy="137625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2" name="Google Shape;5012;p36"/>
            <p:cNvSpPr/>
            <p:nvPr/>
          </p:nvSpPr>
          <p:spPr>
            <a:xfrm>
              <a:off x="2638849" y="4082901"/>
              <a:ext cx="45050" cy="90075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3" name="Google Shape;5013;p36"/>
            <p:cNvSpPr/>
            <p:nvPr/>
          </p:nvSpPr>
          <p:spPr>
            <a:xfrm>
              <a:off x="2933224" y="4082901"/>
              <a:ext cx="126775" cy="137625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4" name="Google Shape;5014;p36"/>
            <p:cNvSpPr/>
            <p:nvPr/>
          </p:nvSpPr>
          <p:spPr>
            <a:xfrm>
              <a:off x="3064149" y="4082901"/>
              <a:ext cx="45900" cy="90075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5" name="Google Shape;5015;p36"/>
            <p:cNvSpPr/>
            <p:nvPr/>
          </p:nvSpPr>
          <p:spPr>
            <a:xfrm>
              <a:off x="3234274" y="4075551"/>
              <a:ext cx="165125" cy="97425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6" name="Google Shape;5016;p36"/>
            <p:cNvSpPr/>
            <p:nvPr/>
          </p:nvSpPr>
          <p:spPr>
            <a:xfrm>
              <a:off x="3541999" y="4082901"/>
              <a:ext cx="136775" cy="10850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7" name="Google Shape;5017;p36"/>
            <p:cNvSpPr/>
            <p:nvPr/>
          </p:nvSpPr>
          <p:spPr>
            <a:xfrm>
              <a:off x="3541999" y="4099576"/>
              <a:ext cx="136775" cy="10025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8" name="Google Shape;5018;p36"/>
            <p:cNvSpPr/>
            <p:nvPr/>
          </p:nvSpPr>
          <p:spPr>
            <a:xfrm>
              <a:off x="3541999" y="4115426"/>
              <a:ext cx="42550" cy="10850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9" name="Google Shape;5019;p36"/>
            <p:cNvSpPr/>
            <p:nvPr/>
          </p:nvSpPr>
          <p:spPr>
            <a:xfrm>
              <a:off x="3541999" y="4131251"/>
              <a:ext cx="42550" cy="10875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0" name="Google Shape;5020;p36"/>
            <p:cNvSpPr/>
            <p:nvPr/>
          </p:nvSpPr>
          <p:spPr>
            <a:xfrm>
              <a:off x="3541999" y="4147951"/>
              <a:ext cx="42550" cy="10025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1" name="Google Shape;5021;p36"/>
            <p:cNvSpPr/>
            <p:nvPr/>
          </p:nvSpPr>
          <p:spPr>
            <a:xfrm>
              <a:off x="3541999" y="4163776"/>
              <a:ext cx="42550" cy="10875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2" name="Google Shape;5022;p36"/>
            <p:cNvSpPr/>
            <p:nvPr/>
          </p:nvSpPr>
          <p:spPr>
            <a:xfrm>
              <a:off x="3609524" y="4115426"/>
              <a:ext cx="57575" cy="57550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3" name="Google Shape;5023;p36"/>
            <p:cNvSpPr/>
            <p:nvPr/>
          </p:nvSpPr>
          <p:spPr>
            <a:xfrm>
              <a:off x="3851374" y="4118751"/>
              <a:ext cx="20875" cy="20875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4" name="Google Shape;5024;p36"/>
            <p:cNvSpPr/>
            <p:nvPr/>
          </p:nvSpPr>
          <p:spPr>
            <a:xfrm>
              <a:off x="3894749" y="4118751"/>
              <a:ext cx="20875" cy="20875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5" name="Google Shape;5025;p36"/>
            <p:cNvSpPr/>
            <p:nvPr/>
          </p:nvSpPr>
          <p:spPr>
            <a:xfrm>
              <a:off x="3937274" y="4118751"/>
              <a:ext cx="20875" cy="20875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6" name="Google Shape;5026;p36"/>
            <p:cNvSpPr/>
            <p:nvPr/>
          </p:nvSpPr>
          <p:spPr>
            <a:xfrm>
              <a:off x="2622174" y="1164976"/>
              <a:ext cx="230175" cy="230175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7" name="Google Shape;5027;p36"/>
            <p:cNvSpPr/>
            <p:nvPr/>
          </p:nvSpPr>
          <p:spPr>
            <a:xfrm>
              <a:off x="2709724" y="1225026"/>
              <a:ext cx="50900" cy="5087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8" name="Google Shape;5028;p36"/>
            <p:cNvSpPr/>
            <p:nvPr/>
          </p:nvSpPr>
          <p:spPr>
            <a:xfrm>
              <a:off x="2693049" y="1280051"/>
              <a:ext cx="88425" cy="51725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9" name="Google Shape;5029;p36"/>
            <p:cNvSpPr/>
            <p:nvPr/>
          </p:nvSpPr>
          <p:spPr>
            <a:xfrm>
              <a:off x="3004949" y="1224176"/>
              <a:ext cx="938175" cy="111775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0" name="Google Shape;5030;p36"/>
            <p:cNvSpPr/>
            <p:nvPr/>
          </p:nvSpPr>
          <p:spPr>
            <a:xfrm>
              <a:off x="2622174" y="4460676"/>
              <a:ext cx="3892800" cy="2252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5031" name="Google Shape;5031;p36" descr="C:\Users\Milan\Desktop\škola\Иновације презентације\slike inovacije\online-waiter-service-vector-clip-art_csp87203219.bmponline-waiter-service-vector-clip-art_csp87203219"/>
          <p:cNvPicPr preferRelativeResize="0"/>
          <p:nvPr/>
        </p:nvPicPr>
        <p:blipFill rotWithShape="1">
          <a:blip r:embed="rId1">
            <a:alphaModFix amt="80000"/>
          </a:blip>
          <a:srcRect l="11027" r="11027" b="10027"/>
          <a:stretch>
            <a:fillRect/>
          </a:stretch>
        </p:blipFill>
        <p:spPr>
          <a:xfrm>
            <a:off x="142875" y="1726565"/>
            <a:ext cx="3894455" cy="1874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2" name="Google Shape;5032;p36"/>
          <p:cNvGrpSpPr/>
          <p:nvPr/>
        </p:nvGrpSpPr>
        <p:grpSpPr>
          <a:xfrm>
            <a:off x="142875" y="1739900"/>
            <a:ext cx="3587115" cy="2019300"/>
            <a:chOff x="2622174" y="1568601"/>
            <a:chExt cx="3892800" cy="2283325"/>
          </a:xfrm>
        </p:grpSpPr>
        <p:sp>
          <p:nvSpPr>
            <p:cNvPr id="5033" name="Google Shape;5033;p36"/>
            <p:cNvSpPr/>
            <p:nvPr/>
          </p:nvSpPr>
          <p:spPr>
            <a:xfrm>
              <a:off x="2622174" y="1568601"/>
              <a:ext cx="3892800" cy="20875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4" name="Google Shape;5034;p36"/>
            <p:cNvSpPr/>
            <p:nvPr/>
          </p:nvSpPr>
          <p:spPr>
            <a:xfrm>
              <a:off x="4382599" y="2557626"/>
              <a:ext cx="371950" cy="371125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5" name="Google Shape;5035;p36"/>
            <p:cNvSpPr/>
            <p:nvPr/>
          </p:nvSpPr>
          <p:spPr>
            <a:xfrm>
              <a:off x="2716399" y="3693451"/>
              <a:ext cx="3704325" cy="20875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6" name="Google Shape;5036;p36"/>
            <p:cNvSpPr/>
            <p:nvPr/>
          </p:nvSpPr>
          <p:spPr>
            <a:xfrm>
              <a:off x="4490999" y="3688451"/>
              <a:ext cx="30050" cy="30875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B79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7" name="Google Shape;5037;p36"/>
            <p:cNvSpPr/>
            <p:nvPr/>
          </p:nvSpPr>
          <p:spPr>
            <a:xfrm>
              <a:off x="3017449" y="3753176"/>
              <a:ext cx="83425" cy="92425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8" name="Google Shape;5038;p36"/>
            <p:cNvSpPr/>
            <p:nvPr/>
          </p:nvSpPr>
          <p:spPr>
            <a:xfrm>
              <a:off x="3119174" y="3746826"/>
              <a:ext cx="18375" cy="105100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9" name="Google Shape;5039;p36"/>
            <p:cNvSpPr/>
            <p:nvPr/>
          </p:nvSpPr>
          <p:spPr>
            <a:xfrm>
              <a:off x="2818974" y="3746826"/>
              <a:ext cx="17525" cy="105100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0" name="Google Shape;5040;p36"/>
            <p:cNvSpPr/>
            <p:nvPr/>
          </p:nvSpPr>
          <p:spPr>
            <a:xfrm>
              <a:off x="2773099" y="3746826"/>
              <a:ext cx="17550" cy="105100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1" name="Google Shape;5041;p36"/>
            <p:cNvSpPr/>
            <p:nvPr/>
          </p:nvSpPr>
          <p:spPr>
            <a:xfrm>
              <a:off x="6243924" y="3746826"/>
              <a:ext cx="52550" cy="105100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2" name="Google Shape;5042;p36"/>
            <p:cNvSpPr/>
            <p:nvPr/>
          </p:nvSpPr>
          <p:spPr>
            <a:xfrm>
              <a:off x="6310624" y="3746826"/>
              <a:ext cx="53400" cy="105100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043" name="Google Shape;5043;p36"/>
          <p:cNvSpPr txBox="1"/>
          <p:nvPr/>
        </p:nvSpPr>
        <p:spPr>
          <a:xfrm flipH="1">
            <a:off x="4260215" y="1489075"/>
            <a:ext cx="4807585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Рајат Сури</a:t>
            </a:r>
            <a:r>
              <a:rPr lang="sr-Cyrl-RS" sz="2000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 </a:t>
            </a:r>
            <a:r>
              <a:rPr lang="sr-Latn-RS" altLang="sr-Cyrl-RS" sz="2000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 </a:t>
            </a:r>
            <a:r>
              <a:rPr lang="sr-Cyrl-RS" altLang="sr-Latn-RS" sz="2000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и његови пријатељи направили су таблет рачунаре , посебно осмишљене за ресторане </a:t>
            </a:r>
            <a:endParaRPr lang="sr-Cyrl-RS" altLang="sr-Latn-RS" sz="2000">
              <a:solidFill>
                <a:srgbClr val="5B3C43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sr-Latn-RS" sz="2000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под називом “</a:t>
            </a:r>
            <a:r>
              <a:rPr lang="sr-Latn-RS" altLang="sr-Latn-RS" sz="2000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presto” </a:t>
            </a:r>
            <a:r>
              <a:rPr lang="sr-Cyrl-RS" altLang="sr-Latn-RS" sz="2000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који су изузетно погодни због својих модификација.</a:t>
            </a:r>
            <a:endParaRPr lang="sr-Cyrl-RS" altLang="sr-Latn-RS" sz="2000">
              <a:solidFill>
                <a:srgbClr val="5B3C43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Cyrl-RS" altLang="sr-Latn-RS" sz="2000">
              <a:solidFill>
                <a:srgbClr val="5B3C43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sr-Latn-RS" sz="2000">
                <a:solidFill>
                  <a:srgbClr val="5B3C43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Довољно је поставити по један ,по столу и то ео процес увођења нове технологије.</a:t>
            </a:r>
            <a:endParaRPr lang="sr-Cyrl-RS" altLang="sr-Latn-RS" sz="2000">
              <a:solidFill>
                <a:srgbClr val="5B3C43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</p:txBody>
      </p:sp>
      <p:sp>
        <p:nvSpPr>
          <p:cNvPr id="5044" name="Google Shape;5044;p36"/>
          <p:cNvSpPr txBox="1"/>
          <p:nvPr>
            <p:ph type="ctrTitle"/>
          </p:nvPr>
        </p:nvSpPr>
        <p:spPr>
          <a:xfrm flipH="1">
            <a:off x="4559935" y="307975"/>
            <a:ext cx="4584065" cy="504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b="1"/>
              <a:t>Идеје о увођењу нове технологије на менију</a:t>
            </a:r>
            <a:endParaRPr lang="sr-Cyrl-RS" altLang="en-GB" b="1"/>
          </a:p>
        </p:txBody>
      </p:sp>
      <p:sp>
        <p:nvSpPr>
          <p:cNvPr id="5045" name="Google Shape;5045;p36"/>
          <p:cNvSpPr/>
          <p:nvPr/>
        </p:nvSpPr>
        <p:spPr>
          <a:xfrm>
            <a:off x="2939846" y="3348726"/>
            <a:ext cx="1188347" cy="21499"/>
          </a:xfrm>
          <a:custGeom>
            <a:avLst/>
            <a:gdLst/>
            <a:ahLst/>
            <a:cxnLst/>
            <a:rect l="l" t="t" r="r" b="b"/>
            <a:pathLst>
              <a:path w="148173" h="835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cubicBezTo>
                  <a:pt x="0" y="634"/>
                  <a:pt x="201" y="834"/>
                  <a:pt x="434" y="834"/>
                </a:cubicBezTo>
                <a:lnTo>
                  <a:pt x="147739" y="834"/>
                </a:lnTo>
                <a:cubicBezTo>
                  <a:pt x="147973" y="834"/>
                  <a:pt x="148173" y="634"/>
                  <a:pt x="148173" y="401"/>
                </a:cubicBezTo>
                <a:cubicBezTo>
                  <a:pt x="148173" y="167"/>
                  <a:pt x="147973" y="0"/>
                  <a:pt x="1477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5225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" name="Google Shape;5226;p39"/>
          <p:cNvSpPr txBox="1"/>
          <p:nvPr/>
        </p:nvSpPr>
        <p:spPr>
          <a:xfrm>
            <a:off x="4572000" y="2219325"/>
            <a:ext cx="502729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800" b="1">
                <a:solidFill>
                  <a:schemeClr val="accent5"/>
                </a:solidFill>
                <a:latin typeface="TimesRoman" charset="0"/>
                <a:ea typeface="Staatliches"/>
                <a:cs typeface="TimesRoman" charset="0"/>
                <a:sym typeface="Staatliches"/>
              </a:rPr>
              <a:t>2.ЕФИКАСНОСТ УПОТРЕБЕ ТАБЛЕТ РАЧУНАРА ЗА НАПЛАТУ</a:t>
            </a:r>
            <a:endParaRPr sz="1800" b="1">
              <a:solidFill>
                <a:schemeClr val="accent5"/>
              </a:solidFill>
              <a:latin typeface="TimesRoman" charset="0"/>
              <a:ea typeface="Staatliches"/>
              <a:cs typeface="TimesRoman" charset="0"/>
              <a:sym typeface="Staatliches"/>
            </a:endParaRPr>
          </a:p>
        </p:txBody>
      </p:sp>
      <p:sp>
        <p:nvSpPr>
          <p:cNvPr id="5227" name="Google Shape;5227;p39"/>
          <p:cNvSpPr txBox="1"/>
          <p:nvPr/>
        </p:nvSpPr>
        <p:spPr>
          <a:xfrm>
            <a:off x="5212715" y="2797175"/>
            <a:ext cx="3872865" cy="10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600" b="1">
                <a:solidFill>
                  <a:schemeClr val="dk2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Уређај у себи има уграђен систем за наплату  тако да гости када заврше са оброком могу једноставно да провуку картицу а рачун добијају достављен на своју електронску пошту.</a:t>
            </a:r>
            <a:endParaRPr lang="sr-Cyrl-RS" sz="1600" b="1">
              <a:solidFill>
                <a:schemeClr val="dk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</p:txBody>
      </p:sp>
      <p:sp>
        <p:nvSpPr>
          <p:cNvPr id="5228" name="Google Shape;5228;p39"/>
          <p:cNvSpPr txBox="1"/>
          <p:nvPr/>
        </p:nvSpPr>
        <p:spPr>
          <a:xfrm>
            <a:off x="187325" y="1221740"/>
            <a:ext cx="3636645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229" name="Google Shape;5229;p39"/>
          <p:cNvSpPr txBox="1"/>
          <p:nvPr/>
        </p:nvSpPr>
        <p:spPr>
          <a:xfrm>
            <a:off x="0" y="1799590"/>
            <a:ext cx="3974465" cy="57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b="1">
                <a:solidFill>
                  <a:schemeClr val="dk2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Власници ресторана који су прешли на овај систем истичу своја запажања како се обрт столова повећао ,односно потребно време за оброке смањено,док је доживљај побољшан и просечна продаја скочила за 10%.</a:t>
            </a:r>
            <a:endParaRPr lang="sr-Cyrl-RS" altLang="en-GB" b="1">
              <a:solidFill>
                <a:schemeClr val="dk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</p:txBody>
      </p:sp>
      <p:sp>
        <p:nvSpPr>
          <p:cNvPr id="5230" name="Google Shape;5230;p39"/>
          <p:cNvSpPr txBox="1"/>
          <p:nvPr>
            <p:ph type="ctrTitle"/>
          </p:nvPr>
        </p:nvSpPr>
        <p:spPr>
          <a:xfrm>
            <a:off x="0" y="814070"/>
            <a:ext cx="6321425" cy="504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800" b="1">
                <a:latin typeface="TimesRoman" charset="0"/>
                <a:cs typeface="TimesRoman" charset="0"/>
              </a:rPr>
              <a:t>1.ЕФИКАСНОСТ УПОТРЕБЕ ТАБЛЕТ </a:t>
            </a:r>
            <a:br>
              <a:rPr lang="sr-Cyrl-RS" altLang="en-GB" sz="1800" b="1">
                <a:latin typeface="TimesRoman" charset="0"/>
                <a:cs typeface="TimesRoman" charset="0"/>
              </a:rPr>
            </a:br>
            <a:r>
              <a:rPr lang="sr-Cyrl-RS" altLang="en-GB" sz="1800" b="1">
                <a:latin typeface="TimesRoman" charset="0"/>
                <a:cs typeface="TimesRoman" charset="0"/>
              </a:rPr>
              <a:t>РАЧУНАРА У РЕСТОРАНИМА</a:t>
            </a:r>
            <a:endParaRPr lang="sr-Cyrl-RS" altLang="en-GB" sz="1800" b="1">
              <a:latin typeface="TimesRoman" charset="0"/>
              <a:cs typeface="TimesRoman" charset="0"/>
            </a:endParaRPr>
          </a:p>
        </p:txBody>
      </p:sp>
      <p:pic>
        <p:nvPicPr>
          <p:cNvPr id="3" name="Picture 2" descr="Blog-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430" y="-239395"/>
            <a:ext cx="4166235" cy="2611120"/>
          </a:xfrm>
          <a:prstGeom prst="rect">
            <a:avLst/>
          </a:prstGeom>
        </p:spPr>
      </p:pic>
      <p:pic>
        <p:nvPicPr>
          <p:cNvPr id="2" name="Picture 1" descr="people-ordering-food-cafe-online-people-ordering-food-cafe-online-man-using-mobile-app-choosing-pizza-19210716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97175"/>
            <a:ext cx="3344545" cy="23837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5049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0" name="Google Shape;5050;p37"/>
          <p:cNvSpPr/>
          <p:nvPr/>
        </p:nvSpPr>
        <p:spPr>
          <a:xfrm rot="856398">
            <a:off x="3115082" y="3654895"/>
            <a:ext cx="738600" cy="324443"/>
          </a:xfrm>
          <a:prstGeom prst="flowChartConnector">
            <a:avLst/>
          </a:prstGeom>
          <a:solidFill>
            <a:srgbClr val="000000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1" name="Google Shape;5051;p37"/>
          <p:cNvSpPr/>
          <p:nvPr/>
        </p:nvSpPr>
        <p:spPr>
          <a:xfrm>
            <a:off x="3336850" y="2163500"/>
            <a:ext cx="356100" cy="529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2" name="Google Shape;5052;p37"/>
          <p:cNvSpPr/>
          <p:nvPr/>
        </p:nvSpPr>
        <p:spPr>
          <a:xfrm>
            <a:off x="3644401" y="3374842"/>
            <a:ext cx="244704" cy="248956"/>
          </a:xfrm>
          <a:custGeom>
            <a:avLst/>
            <a:gdLst/>
            <a:ahLst/>
            <a:cxnLst/>
            <a:rect l="l" t="t" r="r" b="b"/>
            <a:pathLst>
              <a:path w="7769" h="7904" extrusionOk="0">
                <a:moveTo>
                  <a:pt x="5463" y="0"/>
                </a:moveTo>
                <a:cubicBezTo>
                  <a:pt x="5353" y="0"/>
                  <a:pt x="5240" y="9"/>
                  <a:pt x="5127" y="26"/>
                </a:cubicBezTo>
                <a:cubicBezTo>
                  <a:pt x="3655" y="246"/>
                  <a:pt x="2152" y="1480"/>
                  <a:pt x="1124" y="3360"/>
                </a:cubicBezTo>
                <a:cubicBezTo>
                  <a:pt x="100" y="5242"/>
                  <a:pt x="1" y="7577"/>
                  <a:pt x="1" y="7577"/>
                </a:cubicBezTo>
                <a:lnTo>
                  <a:pt x="1066" y="7904"/>
                </a:lnTo>
                <a:cubicBezTo>
                  <a:pt x="2114" y="4321"/>
                  <a:pt x="4855" y="3170"/>
                  <a:pt x="6368" y="2125"/>
                </a:cubicBezTo>
                <a:cubicBezTo>
                  <a:pt x="7769" y="1161"/>
                  <a:pt x="6778" y="0"/>
                  <a:pt x="54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3" name="Google Shape;5053;p37"/>
          <p:cNvSpPr/>
          <p:nvPr/>
        </p:nvSpPr>
        <p:spPr>
          <a:xfrm>
            <a:off x="3654165" y="3395819"/>
            <a:ext cx="176386" cy="197804"/>
          </a:xfrm>
          <a:custGeom>
            <a:avLst/>
            <a:gdLst/>
            <a:ahLst/>
            <a:cxnLst/>
            <a:rect l="l" t="t" r="r" b="b"/>
            <a:pathLst>
              <a:path w="5600" h="6280" extrusionOk="0">
                <a:moveTo>
                  <a:pt x="5514" y="0"/>
                </a:moveTo>
                <a:cubicBezTo>
                  <a:pt x="5506" y="0"/>
                  <a:pt x="5498" y="2"/>
                  <a:pt x="5490" y="4"/>
                </a:cubicBezTo>
                <a:cubicBezTo>
                  <a:pt x="4159" y="411"/>
                  <a:pt x="1304" y="2225"/>
                  <a:pt x="14" y="6176"/>
                </a:cubicBezTo>
                <a:cubicBezTo>
                  <a:pt x="1" y="6217"/>
                  <a:pt x="25" y="6262"/>
                  <a:pt x="66" y="6276"/>
                </a:cubicBezTo>
                <a:cubicBezTo>
                  <a:pt x="70" y="6276"/>
                  <a:pt x="76" y="6279"/>
                  <a:pt x="79" y="6279"/>
                </a:cubicBezTo>
                <a:cubicBezTo>
                  <a:pt x="82" y="6280"/>
                  <a:pt x="85" y="6280"/>
                  <a:pt x="87" y="6280"/>
                </a:cubicBezTo>
                <a:cubicBezTo>
                  <a:pt x="122" y="6280"/>
                  <a:pt x="153" y="6259"/>
                  <a:pt x="162" y="6224"/>
                </a:cubicBezTo>
                <a:cubicBezTo>
                  <a:pt x="1432" y="2335"/>
                  <a:pt x="4231" y="555"/>
                  <a:pt x="5534" y="156"/>
                </a:cubicBezTo>
                <a:cubicBezTo>
                  <a:pt x="5576" y="142"/>
                  <a:pt x="5600" y="97"/>
                  <a:pt x="5587" y="56"/>
                </a:cubicBezTo>
                <a:cubicBezTo>
                  <a:pt x="5578" y="22"/>
                  <a:pt x="5547" y="0"/>
                  <a:pt x="55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4" name="Google Shape;5054;p37"/>
          <p:cNvSpPr/>
          <p:nvPr/>
        </p:nvSpPr>
        <p:spPr>
          <a:xfrm>
            <a:off x="3647519" y="3522784"/>
            <a:ext cx="262532" cy="269052"/>
          </a:xfrm>
          <a:custGeom>
            <a:avLst/>
            <a:gdLst/>
            <a:ahLst/>
            <a:cxnLst/>
            <a:rect l="l" t="t" r="r" b="b"/>
            <a:pathLst>
              <a:path w="8335" h="8542" extrusionOk="0">
                <a:moveTo>
                  <a:pt x="2738" y="0"/>
                </a:moveTo>
                <a:cubicBezTo>
                  <a:pt x="2666" y="0"/>
                  <a:pt x="2594" y="5"/>
                  <a:pt x="2521" y="14"/>
                </a:cubicBezTo>
                <a:cubicBezTo>
                  <a:pt x="1929" y="83"/>
                  <a:pt x="1394" y="517"/>
                  <a:pt x="1201" y="1080"/>
                </a:cubicBezTo>
                <a:cubicBezTo>
                  <a:pt x="1135" y="1273"/>
                  <a:pt x="1108" y="1473"/>
                  <a:pt x="1039" y="1663"/>
                </a:cubicBezTo>
                <a:cubicBezTo>
                  <a:pt x="874" y="2138"/>
                  <a:pt x="343" y="2186"/>
                  <a:pt x="163" y="2673"/>
                </a:cubicBezTo>
                <a:cubicBezTo>
                  <a:pt x="1" y="3114"/>
                  <a:pt x="91" y="3610"/>
                  <a:pt x="118" y="4066"/>
                </a:cubicBezTo>
                <a:cubicBezTo>
                  <a:pt x="163" y="4766"/>
                  <a:pt x="218" y="5466"/>
                  <a:pt x="287" y="6165"/>
                </a:cubicBezTo>
                <a:cubicBezTo>
                  <a:pt x="322" y="6545"/>
                  <a:pt x="360" y="6924"/>
                  <a:pt x="401" y="7303"/>
                </a:cubicBezTo>
                <a:cubicBezTo>
                  <a:pt x="405" y="7324"/>
                  <a:pt x="405" y="7341"/>
                  <a:pt x="405" y="7362"/>
                </a:cubicBezTo>
                <a:cubicBezTo>
                  <a:pt x="422" y="7693"/>
                  <a:pt x="305" y="8031"/>
                  <a:pt x="415" y="8345"/>
                </a:cubicBezTo>
                <a:cubicBezTo>
                  <a:pt x="415" y="8348"/>
                  <a:pt x="419" y="8355"/>
                  <a:pt x="422" y="8358"/>
                </a:cubicBezTo>
                <a:cubicBezTo>
                  <a:pt x="443" y="8379"/>
                  <a:pt x="484" y="8420"/>
                  <a:pt x="515" y="8455"/>
                </a:cubicBezTo>
                <a:cubicBezTo>
                  <a:pt x="518" y="8455"/>
                  <a:pt x="518" y="8458"/>
                  <a:pt x="522" y="8458"/>
                </a:cubicBezTo>
                <a:cubicBezTo>
                  <a:pt x="535" y="8469"/>
                  <a:pt x="549" y="8476"/>
                  <a:pt x="570" y="8482"/>
                </a:cubicBezTo>
                <a:cubicBezTo>
                  <a:pt x="662" y="8526"/>
                  <a:pt x="781" y="8542"/>
                  <a:pt x="904" y="8542"/>
                </a:cubicBezTo>
                <a:cubicBezTo>
                  <a:pt x="1092" y="8542"/>
                  <a:pt x="1291" y="8506"/>
                  <a:pt x="1422" y="8479"/>
                </a:cubicBezTo>
                <a:cubicBezTo>
                  <a:pt x="2074" y="8345"/>
                  <a:pt x="2674" y="7928"/>
                  <a:pt x="2987" y="7334"/>
                </a:cubicBezTo>
                <a:cubicBezTo>
                  <a:pt x="3249" y="6841"/>
                  <a:pt x="3356" y="6217"/>
                  <a:pt x="3825" y="5907"/>
                </a:cubicBezTo>
                <a:cubicBezTo>
                  <a:pt x="4053" y="5759"/>
                  <a:pt x="4323" y="5718"/>
                  <a:pt x="4591" y="5718"/>
                </a:cubicBezTo>
                <a:cubicBezTo>
                  <a:pt x="4672" y="5718"/>
                  <a:pt x="4753" y="5722"/>
                  <a:pt x="4832" y="5727"/>
                </a:cubicBezTo>
                <a:cubicBezTo>
                  <a:pt x="4894" y="5733"/>
                  <a:pt x="4957" y="5736"/>
                  <a:pt x="5021" y="5736"/>
                </a:cubicBezTo>
                <a:cubicBezTo>
                  <a:pt x="5075" y="5736"/>
                  <a:pt x="5129" y="5734"/>
                  <a:pt x="5184" y="5731"/>
                </a:cubicBezTo>
                <a:cubicBezTo>
                  <a:pt x="5429" y="5693"/>
                  <a:pt x="5673" y="5676"/>
                  <a:pt x="5914" y="5614"/>
                </a:cubicBezTo>
                <a:cubicBezTo>
                  <a:pt x="6201" y="5541"/>
                  <a:pt x="6490" y="5386"/>
                  <a:pt x="6632" y="5127"/>
                </a:cubicBezTo>
                <a:cubicBezTo>
                  <a:pt x="6969" y="4503"/>
                  <a:pt x="6328" y="3682"/>
                  <a:pt x="6638" y="3045"/>
                </a:cubicBezTo>
                <a:cubicBezTo>
                  <a:pt x="6794" y="2731"/>
                  <a:pt x="7138" y="2562"/>
                  <a:pt x="7453" y="2411"/>
                </a:cubicBezTo>
                <a:cubicBezTo>
                  <a:pt x="7770" y="2255"/>
                  <a:pt x="8107" y="2062"/>
                  <a:pt x="8228" y="1731"/>
                </a:cubicBezTo>
                <a:cubicBezTo>
                  <a:pt x="8335" y="1432"/>
                  <a:pt x="8228" y="1090"/>
                  <a:pt x="8032" y="838"/>
                </a:cubicBezTo>
                <a:cubicBezTo>
                  <a:pt x="7691" y="395"/>
                  <a:pt x="7127" y="194"/>
                  <a:pt x="6560" y="194"/>
                </a:cubicBezTo>
                <a:cubicBezTo>
                  <a:pt x="6352" y="194"/>
                  <a:pt x="6144" y="221"/>
                  <a:pt x="5946" y="273"/>
                </a:cubicBezTo>
                <a:cubicBezTo>
                  <a:pt x="5711" y="331"/>
                  <a:pt x="5483" y="421"/>
                  <a:pt x="5246" y="459"/>
                </a:cubicBezTo>
                <a:cubicBezTo>
                  <a:pt x="5165" y="471"/>
                  <a:pt x="5085" y="476"/>
                  <a:pt x="5005" y="476"/>
                </a:cubicBezTo>
                <a:cubicBezTo>
                  <a:pt x="4622" y="476"/>
                  <a:pt x="4243" y="358"/>
                  <a:pt x="3866" y="238"/>
                </a:cubicBezTo>
                <a:cubicBezTo>
                  <a:pt x="3493" y="119"/>
                  <a:pt x="3119" y="0"/>
                  <a:pt x="27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5" name="Google Shape;5055;p37"/>
          <p:cNvSpPr/>
          <p:nvPr/>
        </p:nvSpPr>
        <p:spPr>
          <a:xfrm>
            <a:off x="3655992" y="3699704"/>
            <a:ext cx="177520" cy="89390"/>
          </a:xfrm>
          <a:custGeom>
            <a:avLst/>
            <a:gdLst/>
            <a:ahLst/>
            <a:cxnLst/>
            <a:rect l="l" t="t" r="r" b="b"/>
            <a:pathLst>
              <a:path w="5636" h="2838" extrusionOk="0">
                <a:moveTo>
                  <a:pt x="5635" y="0"/>
                </a:moveTo>
                <a:cubicBezTo>
                  <a:pt x="5397" y="59"/>
                  <a:pt x="5156" y="76"/>
                  <a:pt x="4915" y="114"/>
                </a:cubicBezTo>
                <a:cubicBezTo>
                  <a:pt x="5156" y="100"/>
                  <a:pt x="5400" y="59"/>
                  <a:pt x="5635" y="0"/>
                </a:cubicBezTo>
                <a:close/>
                <a:moveTo>
                  <a:pt x="136" y="1745"/>
                </a:moveTo>
                <a:cubicBezTo>
                  <a:pt x="142" y="2031"/>
                  <a:pt x="1" y="2472"/>
                  <a:pt x="146" y="2728"/>
                </a:cubicBezTo>
                <a:cubicBezTo>
                  <a:pt x="36" y="2414"/>
                  <a:pt x="153" y="2076"/>
                  <a:pt x="136" y="1745"/>
                </a:cubicBezTo>
                <a:close/>
                <a:moveTo>
                  <a:pt x="153" y="2741"/>
                </a:moveTo>
                <a:lnTo>
                  <a:pt x="153" y="2741"/>
                </a:lnTo>
                <a:cubicBezTo>
                  <a:pt x="170" y="2766"/>
                  <a:pt x="187" y="2790"/>
                  <a:pt x="208" y="2811"/>
                </a:cubicBezTo>
                <a:cubicBezTo>
                  <a:pt x="222" y="2820"/>
                  <a:pt x="232" y="2828"/>
                  <a:pt x="246" y="2838"/>
                </a:cubicBezTo>
                <a:cubicBezTo>
                  <a:pt x="215" y="2803"/>
                  <a:pt x="174" y="2762"/>
                  <a:pt x="153" y="2741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6" name="Google Shape;5056;p37"/>
          <p:cNvSpPr/>
          <p:nvPr/>
        </p:nvSpPr>
        <p:spPr>
          <a:xfrm>
            <a:off x="3652432" y="3549935"/>
            <a:ext cx="227538" cy="189993"/>
          </a:xfrm>
          <a:custGeom>
            <a:avLst/>
            <a:gdLst/>
            <a:ahLst/>
            <a:cxnLst/>
            <a:rect l="l" t="t" r="r" b="b"/>
            <a:pathLst>
              <a:path w="7224" h="6032" extrusionOk="0">
                <a:moveTo>
                  <a:pt x="7139" y="0"/>
                </a:moveTo>
                <a:cubicBezTo>
                  <a:pt x="5943" y="0"/>
                  <a:pt x="951" y="1056"/>
                  <a:pt x="10" y="5934"/>
                </a:cubicBezTo>
                <a:cubicBezTo>
                  <a:pt x="0" y="5979"/>
                  <a:pt x="31" y="6021"/>
                  <a:pt x="72" y="6027"/>
                </a:cubicBezTo>
                <a:cubicBezTo>
                  <a:pt x="77" y="6027"/>
                  <a:pt x="77" y="6027"/>
                  <a:pt x="80" y="6031"/>
                </a:cubicBezTo>
                <a:cubicBezTo>
                  <a:pt x="82" y="6031"/>
                  <a:pt x="84" y="6032"/>
                  <a:pt x="86" y="6032"/>
                </a:cubicBezTo>
                <a:cubicBezTo>
                  <a:pt x="125" y="6032"/>
                  <a:pt x="160" y="6004"/>
                  <a:pt x="166" y="5965"/>
                </a:cubicBezTo>
                <a:cubicBezTo>
                  <a:pt x="1085" y="1190"/>
                  <a:pt x="5967" y="159"/>
                  <a:pt x="7139" y="159"/>
                </a:cubicBezTo>
                <a:cubicBezTo>
                  <a:pt x="7141" y="159"/>
                  <a:pt x="7143" y="159"/>
                  <a:pt x="7144" y="159"/>
                </a:cubicBezTo>
                <a:cubicBezTo>
                  <a:pt x="7189" y="159"/>
                  <a:pt x="7224" y="124"/>
                  <a:pt x="7224" y="80"/>
                </a:cubicBezTo>
                <a:cubicBezTo>
                  <a:pt x="7224" y="35"/>
                  <a:pt x="7189" y="0"/>
                  <a:pt x="7144" y="0"/>
                </a:cubicBezTo>
                <a:cubicBezTo>
                  <a:pt x="7143" y="0"/>
                  <a:pt x="7141" y="0"/>
                  <a:pt x="7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7" name="Google Shape;5057;p37"/>
          <p:cNvSpPr/>
          <p:nvPr/>
        </p:nvSpPr>
        <p:spPr>
          <a:xfrm>
            <a:off x="3711269" y="3618851"/>
            <a:ext cx="118210" cy="32001"/>
          </a:xfrm>
          <a:custGeom>
            <a:avLst/>
            <a:gdLst/>
            <a:ahLst/>
            <a:cxnLst/>
            <a:rect l="l" t="t" r="r" b="b"/>
            <a:pathLst>
              <a:path w="3753" h="1016" extrusionOk="0">
                <a:moveTo>
                  <a:pt x="1084" y="0"/>
                </a:moveTo>
                <a:cubicBezTo>
                  <a:pt x="768" y="0"/>
                  <a:pt x="430" y="33"/>
                  <a:pt x="70" y="112"/>
                </a:cubicBezTo>
                <a:cubicBezTo>
                  <a:pt x="29" y="123"/>
                  <a:pt x="1" y="164"/>
                  <a:pt x="12" y="209"/>
                </a:cubicBezTo>
                <a:cubicBezTo>
                  <a:pt x="17" y="244"/>
                  <a:pt x="51" y="270"/>
                  <a:pt x="87" y="270"/>
                </a:cubicBezTo>
                <a:cubicBezTo>
                  <a:pt x="93" y="270"/>
                  <a:pt x="99" y="269"/>
                  <a:pt x="104" y="268"/>
                </a:cubicBezTo>
                <a:cubicBezTo>
                  <a:pt x="453" y="191"/>
                  <a:pt x="781" y="159"/>
                  <a:pt x="1086" y="159"/>
                </a:cubicBezTo>
                <a:cubicBezTo>
                  <a:pt x="2639" y="159"/>
                  <a:pt x="3603" y="986"/>
                  <a:pt x="3615" y="995"/>
                </a:cubicBezTo>
                <a:cubicBezTo>
                  <a:pt x="3625" y="1005"/>
                  <a:pt x="3642" y="1012"/>
                  <a:pt x="3656" y="1016"/>
                </a:cubicBezTo>
                <a:cubicBezTo>
                  <a:pt x="3680" y="1016"/>
                  <a:pt x="3707" y="1009"/>
                  <a:pt x="3725" y="988"/>
                </a:cubicBezTo>
                <a:cubicBezTo>
                  <a:pt x="3753" y="954"/>
                  <a:pt x="3749" y="906"/>
                  <a:pt x="3718" y="877"/>
                </a:cubicBezTo>
                <a:cubicBezTo>
                  <a:pt x="3706" y="866"/>
                  <a:pt x="2701" y="0"/>
                  <a:pt x="10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8" name="Google Shape;5058;p37"/>
          <p:cNvSpPr/>
          <p:nvPr/>
        </p:nvSpPr>
        <p:spPr>
          <a:xfrm>
            <a:off x="1363398" y="3400481"/>
            <a:ext cx="1330454" cy="863126"/>
          </a:xfrm>
          <a:custGeom>
            <a:avLst/>
            <a:gdLst/>
            <a:ahLst/>
            <a:cxnLst/>
            <a:rect l="l" t="t" r="r" b="b"/>
            <a:pathLst>
              <a:path w="42240" h="27403" extrusionOk="0">
                <a:moveTo>
                  <a:pt x="41434" y="0"/>
                </a:moveTo>
                <a:cubicBezTo>
                  <a:pt x="41405" y="0"/>
                  <a:pt x="41376" y="1"/>
                  <a:pt x="41346" y="4"/>
                </a:cubicBezTo>
                <a:lnTo>
                  <a:pt x="18372" y="2345"/>
                </a:lnTo>
                <a:cubicBezTo>
                  <a:pt x="18151" y="2366"/>
                  <a:pt x="17948" y="2470"/>
                  <a:pt x="17796" y="2621"/>
                </a:cubicBezTo>
                <a:lnTo>
                  <a:pt x="17792" y="2621"/>
                </a:lnTo>
                <a:cubicBezTo>
                  <a:pt x="17603" y="2804"/>
                  <a:pt x="17482" y="3063"/>
                  <a:pt x="17482" y="3335"/>
                </a:cubicBezTo>
                <a:lnTo>
                  <a:pt x="17482" y="4907"/>
                </a:lnTo>
                <a:cubicBezTo>
                  <a:pt x="17482" y="5401"/>
                  <a:pt x="17827" y="6004"/>
                  <a:pt x="18258" y="6249"/>
                </a:cubicBezTo>
                <a:lnTo>
                  <a:pt x="20396" y="7483"/>
                </a:lnTo>
                <a:lnTo>
                  <a:pt x="780" y="18807"/>
                </a:lnTo>
                <a:cubicBezTo>
                  <a:pt x="563" y="18927"/>
                  <a:pt x="370" y="19141"/>
                  <a:pt x="225" y="19386"/>
                </a:cubicBezTo>
                <a:cubicBezTo>
                  <a:pt x="83" y="19631"/>
                  <a:pt x="1" y="19903"/>
                  <a:pt x="1" y="20151"/>
                </a:cubicBezTo>
                <a:lnTo>
                  <a:pt x="1" y="21720"/>
                </a:lnTo>
                <a:cubicBezTo>
                  <a:pt x="1" y="22217"/>
                  <a:pt x="349" y="22817"/>
                  <a:pt x="780" y="23065"/>
                </a:cubicBezTo>
                <a:lnTo>
                  <a:pt x="7972" y="27219"/>
                </a:lnTo>
                <a:cubicBezTo>
                  <a:pt x="8187" y="27343"/>
                  <a:pt x="8459" y="27402"/>
                  <a:pt x="8742" y="27402"/>
                </a:cubicBezTo>
                <a:cubicBezTo>
                  <a:pt x="9021" y="27402"/>
                  <a:pt x="9304" y="27337"/>
                  <a:pt x="9514" y="27216"/>
                </a:cubicBezTo>
                <a:lnTo>
                  <a:pt x="32043" y="14206"/>
                </a:lnTo>
                <a:lnTo>
                  <a:pt x="37094" y="17123"/>
                </a:lnTo>
                <a:cubicBezTo>
                  <a:pt x="37223" y="17198"/>
                  <a:pt x="37355" y="17233"/>
                  <a:pt x="37481" y="17233"/>
                </a:cubicBezTo>
                <a:cubicBezTo>
                  <a:pt x="37624" y="17233"/>
                  <a:pt x="37758" y="17187"/>
                  <a:pt x="37871" y="17103"/>
                </a:cubicBezTo>
                <a:cubicBezTo>
                  <a:pt x="37987" y="17017"/>
                  <a:pt x="38081" y="16883"/>
                  <a:pt x="38132" y="16717"/>
                </a:cubicBezTo>
                <a:lnTo>
                  <a:pt x="41983" y="4128"/>
                </a:lnTo>
                <a:cubicBezTo>
                  <a:pt x="42122" y="3652"/>
                  <a:pt x="42239" y="2873"/>
                  <a:pt x="42239" y="2384"/>
                </a:cubicBezTo>
                <a:lnTo>
                  <a:pt x="42239" y="811"/>
                </a:lnTo>
                <a:cubicBezTo>
                  <a:pt x="42239" y="639"/>
                  <a:pt x="42190" y="484"/>
                  <a:pt x="42104" y="356"/>
                </a:cubicBezTo>
                <a:cubicBezTo>
                  <a:pt x="41964" y="137"/>
                  <a:pt x="41718" y="0"/>
                  <a:pt x="414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9" name="Google Shape;5059;p37"/>
          <p:cNvSpPr/>
          <p:nvPr/>
        </p:nvSpPr>
        <p:spPr>
          <a:xfrm>
            <a:off x="1913908" y="3486279"/>
            <a:ext cx="91910" cy="149897"/>
          </a:xfrm>
          <a:custGeom>
            <a:avLst/>
            <a:gdLst/>
            <a:ahLst/>
            <a:cxnLst/>
            <a:rect l="l" t="t" r="r" b="b"/>
            <a:pathLst>
              <a:path w="2918" h="4759" extrusionOk="0">
                <a:moveTo>
                  <a:pt x="218" y="0"/>
                </a:moveTo>
                <a:cubicBezTo>
                  <a:pt x="84" y="173"/>
                  <a:pt x="1" y="387"/>
                  <a:pt x="1" y="611"/>
                </a:cubicBezTo>
                <a:lnTo>
                  <a:pt x="1" y="2180"/>
                </a:lnTo>
                <a:cubicBezTo>
                  <a:pt x="1" y="2677"/>
                  <a:pt x="349" y="3280"/>
                  <a:pt x="780" y="3525"/>
                </a:cubicBezTo>
                <a:cubicBezTo>
                  <a:pt x="349" y="3280"/>
                  <a:pt x="4" y="2677"/>
                  <a:pt x="4" y="2183"/>
                </a:cubicBezTo>
                <a:lnTo>
                  <a:pt x="4" y="611"/>
                </a:lnTo>
                <a:cubicBezTo>
                  <a:pt x="4" y="387"/>
                  <a:pt x="87" y="173"/>
                  <a:pt x="218" y="0"/>
                </a:cubicBezTo>
                <a:close/>
                <a:moveTo>
                  <a:pt x="780" y="3525"/>
                </a:moveTo>
                <a:lnTo>
                  <a:pt x="2914" y="4759"/>
                </a:lnTo>
                <a:lnTo>
                  <a:pt x="2918" y="4759"/>
                </a:lnTo>
                <a:lnTo>
                  <a:pt x="780" y="3525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0" name="Google Shape;5060;p37"/>
          <p:cNvSpPr/>
          <p:nvPr/>
        </p:nvSpPr>
        <p:spPr>
          <a:xfrm>
            <a:off x="1914034" y="3483035"/>
            <a:ext cx="183473" cy="153141"/>
          </a:xfrm>
          <a:custGeom>
            <a:avLst/>
            <a:gdLst/>
            <a:ahLst/>
            <a:cxnLst/>
            <a:rect l="l" t="t" r="r" b="b"/>
            <a:pathLst>
              <a:path w="5825" h="4862" extrusionOk="0">
                <a:moveTo>
                  <a:pt x="310" y="0"/>
                </a:moveTo>
                <a:cubicBezTo>
                  <a:pt x="276" y="31"/>
                  <a:pt x="245" y="70"/>
                  <a:pt x="214" y="103"/>
                </a:cubicBezTo>
                <a:cubicBezTo>
                  <a:pt x="83" y="276"/>
                  <a:pt x="0" y="490"/>
                  <a:pt x="0" y="714"/>
                </a:cubicBezTo>
                <a:lnTo>
                  <a:pt x="0" y="2286"/>
                </a:lnTo>
                <a:cubicBezTo>
                  <a:pt x="0" y="2780"/>
                  <a:pt x="345" y="3383"/>
                  <a:pt x="776" y="3628"/>
                </a:cubicBezTo>
                <a:lnTo>
                  <a:pt x="2914" y="4862"/>
                </a:lnTo>
                <a:lnTo>
                  <a:pt x="5824" y="3179"/>
                </a:lnTo>
                <a:lnTo>
                  <a:pt x="31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1" name="Google Shape;5061;p37"/>
          <p:cNvSpPr/>
          <p:nvPr/>
        </p:nvSpPr>
        <p:spPr>
          <a:xfrm>
            <a:off x="2372666" y="3847930"/>
            <a:ext cx="182780" cy="95406"/>
          </a:xfrm>
          <a:custGeom>
            <a:avLst/>
            <a:gdLst/>
            <a:ahLst/>
            <a:cxnLst/>
            <a:rect l="l" t="t" r="r" b="b"/>
            <a:pathLst>
              <a:path w="5803" h="3029" extrusionOk="0">
                <a:moveTo>
                  <a:pt x="0" y="0"/>
                </a:moveTo>
                <a:lnTo>
                  <a:pt x="0" y="5"/>
                </a:lnTo>
                <a:lnTo>
                  <a:pt x="3851" y="2225"/>
                </a:lnTo>
                <a:lnTo>
                  <a:pt x="0" y="0"/>
                </a:lnTo>
                <a:close/>
                <a:moveTo>
                  <a:pt x="5305" y="3015"/>
                </a:moveTo>
                <a:cubicBezTo>
                  <a:pt x="5353" y="3025"/>
                  <a:pt x="5397" y="3028"/>
                  <a:pt x="5438" y="3028"/>
                </a:cubicBezTo>
                <a:cubicBezTo>
                  <a:pt x="5438" y="3028"/>
                  <a:pt x="5439" y="3028"/>
                  <a:pt x="5439" y="3028"/>
                </a:cubicBezTo>
                <a:lnTo>
                  <a:pt x="5439" y="3028"/>
                </a:lnTo>
                <a:cubicBezTo>
                  <a:pt x="5396" y="3028"/>
                  <a:pt x="5352" y="3025"/>
                  <a:pt x="5305" y="3015"/>
                </a:cubicBezTo>
                <a:close/>
                <a:moveTo>
                  <a:pt x="5802" y="2914"/>
                </a:moveTo>
                <a:cubicBezTo>
                  <a:pt x="5696" y="2988"/>
                  <a:pt x="5574" y="3028"/>
                  <a:pt x="5439" y="3028"/>
                </a:cubicBezTo>
                <a:lnTo>
                  <a:pt x="5439" y="3028"/>
                </a:lnTo>
                <a:cubicBezTo>
                  <a:pt x="5440" y="3028"/>
                  <a:pt x="5440" y="3028"/>
                  <a:pt x="5441" y="3028"/>
                </a:cubicBezTo>
                <a:cubicBezTo>
                  <a:pt x="5573" y="3028"/>
                  <a:pt x="5696" y="2988"/>
                  <a:pt x="5802" y="2914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2" name="Google Shape;5062;p37"/>
          <p:cNvSpPr/>
          <p:nvPr/>
        </p:nvSpPr>
        <p:spPr>
          <a:xfrm>
            <a:off x="2372666" y="3742037"/>
            <a:ext cx="183567" cy="201301"/>
          </a:xfrm>
          <a:custGeom>
            <a:avLst/>
            <a:gdLst/>
            <a:ahLst/>
            <a:cxnLst/>
            <a:rect l="l" t="t" r="r" b="b"/>
            <a:pathLst>
              <a:path w="5828" h="6391" extrusionOk="0">
                <a:moveTo>
                  <a:pt x="0" y="1"/>
                </a:moveTo>
                <a:lnTo>
                  <a:pt x="0" y="3362"/>
                </a:lnTo>
                <a:lnTo>
                  <a:pt x="3851" y="5587"/>
                </a:lnTo>
                <a:lnTo>
                  <a:pt x="5051" y="6279"/>
                </a:lnTo>
                <a:cubicBezTo>
                  <a:pt x="5134" y="6328"/>
                  <a:pt x="5220" y="6359"/>
                  <a:pt x="5303" y="6376"/>
                </a:cubicBezTo>
                <a:cubicBezTo>
                  <a:pt x="5352" y="6387"/>
                  <a:pt x="5396" y="6390"/>
                  <a:pt x="5438" y="6390"/>
                </a:cubicBezTo>
                <a:cubicBezTo>
                  <a:pt x="5575" y="6390"/>
                  <a:pt x="5699" y="6349"/>
                  <a:pt x="5807" y="6273"/>
                </a:cubicBezTo>
                <a:cubicBezTo>
                  <a:pt x="5813" y="6269"/>
                  <a:pt x="5820" y="6263"/>
                  <a:pt x="5828" y="6259"/>
                </a:cubicBezTo>
                <a:lnTo>
                  <a:pt x="5828" y="3367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3" name="Google Shape;5063;p37"/>
          <p:cNvSpPr/>
          <p:nvPr/>
        </p:nvSpPr>
        <p:spPr>
          <a:xfrm>
            <a:off x="1638716" y="3848056"/>
            <a:ext cx="733986" cy="415547"/>
          </a:xfrm>
          <a:custGeom>
            <a:avLst/>
            <a:gdLst/>
            <a:ahLst/>
            <a:cxnLst/>
            <a:rect l="l" t="t" r="r" b="b"/>
            <a:pathLst>
              <a:path w="23303" h="13193" extrusionOk="0">
                <a:moveTo>
                  <a:pt x="23302" y="1"/>
                </a:moveTo>
                <a:lnTo>
                  <a:pt x="773" y="13006"/>
                </a:lnTo>
                <a:cubicBezTo>
                  <a:pt x="563" y="13127"/>
                  <a:pt x="280" y="13192"/>
                  <a:pt x="1" y="13192"/>
                </a:cubicBezTo>
                <a:lnTo>
                  <a:pt x="1" y="13192"/>
                </a:lnTo>
                <a:cubicBezTo>
                  <a:pt x="280" y="13192"/>
                  <a:pt x="563" y="13127"/>
                  <a:pt x="773" y="13006"/>
                </a:cubicBezTo>
                <a:lnTo>
                  <a:pt x="23302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4" name="Google Shape;5064;p37"/>
          <p:cNvSpPr/>
          <p:nvPr/>
        </p:nvSpPr>
        <p:spPr>
          <a:xfrm>
            <a:off x="1638716" y="3742037"/>
            <a:ext cx="733986" cy="521567"/>
          </a:xfrm>
          <a:custGeom>
            <a:avLst/>
            <a:gdLst/>
            <a:ahLst/>
            <a:cxnLst/>
            <a:rect l="l" t="t" r="r" b="b"/>
            <a:pathLst>
              <a:path w="23303" h="16559" extrusionOk="0">
                <a:moveTo>
                  <a:pt x="23302" y="1"/>
                </a:moveTo>
                <a:lnTo>
                  <a:pt x="1" y="13455"/>
                </a:lnTo>
                <a:lnTo>
                  <a:pt x="1" y="16558"/>
                </a:lnTo>
                <a:cubicBezTo>
                  <a:pt x="280" y="16558"/>
                  <a:pt x="563" y="16493"/>
                  <a:pt x="773" y="16372"/>
                </a:cubicBezTo>
                <a:lnTo>
                  <a:pt x="23302" y="3367"/>
                </a:lnTo>
                <a:lnTo>
                  <a:pt x="2330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5" name="Google Shape;5065;p37"/>
          <p:cNvSpPr/>
          <p:nvPr/>
        </p:nvSpPr>
        <p:spPr>
          <a:xfrm>
            <a:off x="2556200" y="3411694"/>
            <a:ext cx="137644" cy="527489"/>
          </a:xfrm>
          <a:custGeom>
            <a:avLst/>
            <a:gdLst/>
            <a:ahLst/>
            <a:cxnLst/>
            <a:rect l="l" t="t" r="r" b="b"/>
            <a:pathLst>
              <a:path w="4370" h="16747" extrusionOk="0">
                <a:moveTo>
                  <a:pt x="4234" y="0"/>
                </a:moveTo>
                <a:lnTo>
                  <a:pt x="1" y="13850"/>
                </a:lnTo>
                <a:lnTo>
                  <a:pt x="1" y="13855"/>
                </a:lnTo>
                <a:lnTo>
                  <a:pt x="1" y="16747"/>
                </a:lnTo>
                <a:cubicBezTo>
                  <a:pt x="117" y="16661"/>
                  <a:pt x="211" y="16527"/>
                  <a:pt x="262" y="16361"/>
                </a:cubicBezTo>
                <a:lnTo>
                  <a:pt x="4113" y="3772"/>
                </a:lnTo>
                <a:cubicBezTo>
                  <a:pt x="4252" y="3296"/>
                  <a:pt x="4369" y="2517"/>
                  <a:pt x="4369" y="2028"/>
                </a:cubicBezTo>
                <a:lnTo>
                  <a:pt x="4369" y="455"/>
                </a:lnTo>
                <a:cubicBezTo>
                  <a:pt x="4369" y="283"/>
                  <a:pt x="4320" y="128"/>
                  <a:pt x="42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6" name="Google Shape;5066;p37"/>
          <p:cNvSpPr/>
          <p:nvPr/>
        </p:nvSpPr>
        <p:spPr>
          <a:xfrm>
            <a:off x="2556200" y="3848056"/>
            <a:ext cx="31" cy="91122"/>
          </a:xfrm>
          <a:custGeom>
            <a:avLst/>
            <a:gdLst/>
            <a:ahLst/>
            <a:cxnLst/>
            <a:rect l="l" t="t" r="r" b="b"/>
            <a:pathLst>
              <a:path w="1" h="2893" extrusionOk="0">
                <a:moveTo>
                  <a:pt x="1" y="1"/>
                </a:moveTo>
                <a:lnTo>
                  <a:pt x="1" y="2893"/>
                </a:lnTo>
                <a:lnTo>
                  <a:pt x="1" y="2893"/>
                </a:lnTo>
                <a:lnTo>
                  <a:pt x="1" y="1"/>
                </a:lnTo>
                <a:close/>
              </a:path>
            </a:pathLst>
          </a:custGeom>
          <a:solidFill>
            <a:srgbClr val="1C9F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7" name="Google Shape;5067;p37"/>
          <p:cNvSpPr/>
          <p:nvPr/>
        </p:nvSpPr>
        <p:spPr>
          <a:xfrm>
            <a:off x="3080221" y="1683284"/>
            <a:ext cx="239696" cy="236987"/>
          </a:xfrm>
          <a:custGeom>
            <a:avLst/>
            <a:gdLst/>
            <a:ahLst/>
            <a:cxnLst/>
            <a:rect l="l" t="t" r="r" b="b"/>
            <a:pathLst>
              <a:path w="7610" h="7524" extrusionOk="0">
                <a:moveTo>
                  <a:pt x="928" y="0"/>
                </a:moveTo>
                <a:cubicBezTo>
                  <a:pt x="625" y="0"/>
                  <a:pt x="316" y="18"/>
                  <a:pt x="0" y="55"/>
                </a:cubicBezTo>
                <a:cubicBezTo>
                  <a:pt x="420" y="1062"/>
                  <a:pt x="686" y="2241"/>
                  <a:pt x="779" y="3578"/>
                </a:cubicBezTo>
                <a:lnTo>
                  <a:pt x="7610" y="7523"/>
                </a:lnTo>
                <a:cubicBezTo>
                  <a:pt x="7368" y="4269"/>
                  <a:pt x="6079" y="1961"/>
                  <a:pt x="4117" y="820"/>
                </a:cubicBezTo>
                <a:lnTo>
                  <a:pt x="3965" y="731"/>
                </a:lnTo>
                <a:cubicBezTo>
                  <a:pt x="3074" y="250"/>
                  <a:pt x="2050" y="0"/>
                  <a:pt x="928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8" name="Google Shape;5068;p37"/>
          <p:cNvSpPr/>
          <p:nvPr/>
        </p:nvSpPr>
        <p:spPr>
          <a:xfrm>
            <a:off x="3080221" y="1683252"/>
            <a:ext cx="239696" cy="237019"/>
          </a:xfrm>
          <a:custGeom>
            <a:avLst/>
            <a:gdLst/>
            <a:ahLst/>
            <a:cxnLst/>
            <a:rect l="l" t="t" r="r" b="b"/>
            <a:pathLst>
              <a:path w="7610" h="7525" extrusionOk="0">
                <a:moveTo>
                  <a:pt x="934" y="0"/>
                </a:moveTo>
                <a:cubicBezTo>
                  <a:pt x="631" y="0"/>
                  <a:pt x="320" y="21"/>
                  <a:pt x="0" y="56"/>
                </a:cubicBezTo>
                <a:cubicBezTo>
                  <a:pt x="324" y="835"/>
                  <a:pt x="559" y="1714"/>
                  <a:pt x="689" y="2694"/>
                </a:cubicBezTo>
                <a:lnTo>
                  <a:pt x="1172" y="3807"/>
                </a:lnTo>
                <a:lnTo>
                  <a:pt x="1248" y="3853"/>
                </a:lnTo>
                <a:lnTo>
                  <a:pt x="1993" y="2731"/>
                </a:lnTo>
                <a:cubicBezTo>
                  <a:pt x="2066" y="2621"/>
                  <a:pt x="2190" y="2562"/>
                  <a:pt x="2314" y="2562"/>
                </a:cubicBezTo>
                <a:cubicBezTo>
                  <a:pt x="2379" y="2562"/>
                  <a:pt x="2445" y="2580"/>
                  <a:pt x="2500" y="2611"/>
                </a:cubicBezTo>
                <a:lnTo>
                  <a:pt x="4351" y="3680"/>
                </a:lnTo>
                <a:cubicBezTo>
                  <a:pt x="4523" y="3780"/>
                  <a:pt x="4589" y="4004"/>
                  <a:pt x="4503" y="4179"/>
                </a:cubicBezTo>
                <a:lnTo>
                  <a:pt x="3907" y="5387"/>
                </a:lnTo>
                <a:lnTo>
                  <a:pt x="7610" y="7524"/>
                </a:lnTo>
                <a:cubicBezTo>
                  <a:pt x="7368" y="4270"/>
                  <a:pt x="6079" y="1962"/>
                  <a:pt x="4117" y="821"/>
                </a:cubicBezTo>
                <a:lnTo>
                  <a:pt x="3965" y="732"/>
                </a:lnTo>
                <a:cubicBezTo>
                  <a:pt x="3075" y="253"/>
                  <a:pt x="2055" y="0"/>
                  <a:pt x="9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9" name="Google Shape;5069;p37"/>
          <p:cNvSpPr/>
          <p:nvPr/>
        </p:nvSpPr>
        <p:spPr>
          <a:xfrm>
            <a:off x="3124412" y="1875700"/>
            <a:ext cx="164102" cy="114619"/>
          </a:xfrm>
          <a:custGeom>
            <a:avLst/>
            <a:gdLst/>
            <a:ahLst/>
            <a:cxnLst/>
            <a:rect l="l" t="t" r="r" b="b"/>
            <a:pathLst>
              <a:path w="5210" h="3639" extrusionOk="0">
                <a:moveTo>
                  <a:pt x="986" y="1"/>
                </a:moveTo>
                <a:lnTo>
                  <a:pt x="0" y="2442"/>
                </a:lnTo>
                <a:cubicBezTo>
                  <a:pt x="145" y="2718"/>
                  <a:pt x="1896" y="3090"/>
                  <a:pt x="1996" y="3411"/>
                </a:cubicBezTo>
                <a:cubicBezTo>
                  <a:pt x="2040" y="3553"/>
                  <a:pt x="2155" y="3638"/>
                  <a:pt x="2285" y="3638"/>
                </a:cubicBezTo>
                <a:cubicBezTo>
                  <a:pt x="2329" y="3638"/>
                  <a:pt x="2375" y="3628"/>
                  <a:pt x="2421" y="3607"/>
                </a:cubicBezTo>
                <a:lnTo>
                  <a:pt x="4979" y="2455"/>
                </a:lnTo>
                <a:cubicBezTo>
                  <a:pt x="5031" y="2432"/>
                  <a:pt x="5079" y="2423"/>
                  <a:pt x="5122" y="2423"/>
                </a:cubicBezTo>
                <a:cubicBezTo>
                  <a:pt x="5154" y="2423"/>
                  <a:pt x="5183" y="2428"/>
                  <a:pt x="5210" y="2435"/>
                </a:cubicBezTo>
                <a:lnTo>
                  <a:pt x="986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0" name="Google Shape;5070;p37"/>
          <p:cNvSpPr/>
          <p:nvPr/>
        </p:nvSpPr>
        <p:spPr>
          <a:xfrm>
            <a:off x="2450968" y="1687158"/>
            <a:ext cx="707780" cy="963792"/>
          </a:xfrm>
          <a:custGeom>
            <a:avLst/>
            <a:gdLst/>
            <a:ahLst/>
            <a:cxnLst/>
            <a:rect l="l" t="t" r="r" b="b"/>
            <a:pathLst>
              <a:path w="22471" h="30599" extrusionOk="0">
                <a:moveTo>
                  <a:pt x="15095" y="8609"/>
                </a:moveTo>
                <a:cubicBezTo>
                  <a:pt x="15124" y="8609"/>
                  <a:pt x="15148" y="8617"/>
                  <a:pt x="15168" y="8635"/>
                </a:cubicBezTo>
                <a:cubicBezTo>
                  <a:pt x="15764" y="9170"/>
                  <a:pt x="16089" y="10158"/>
                  <a:pt x="16089" y="11541"/>
                </a:cubicBezTo>
                <a:cubicBezTo>
                  <a:pt x="16089" y="14638"/>
                  <a:pt x="13916" y="18403"/>
                  <a:pt x="11237" y="19948"/>
                </a:cubicBezTo>
                <a:cubicBezTo>
                  <a:pt x="10422" y="20419"/>
                  <a:pt x="9701" y="20645"/>
                  <a:pt x="9093" y="20645"/>
                </a:cubicBezTo>
                <a:cubicBezTo>
                  <a:pt x="8780" y="20645"/>
                  <a:pt x="8496" y="20585"/>
                  <a:pt x="8245" y="20469"/>
                </a:cubicBezTo>
                <a:cubicBezTo>
                  <a:pt x="7399" y="20075"/>
                  <a:pt x="14056" y="8609"/>
                  <a:pt x="15095" y="8609"/>
                </a:cubicBezTo>
                <a:close/>
                <a:moveTo>
                  <a:pt x="18070" y="1"/>
                </a:moveTo>
                <a:cubicBezTo>
                  <a:pt x="17944" y="1"/>
                  <a:pt x="17820" y="61"/>
                  <a:pt x="17747" y="170"/>
                </a:cubicBezTo>
                <a:lnTo>
                  <a:pt x="15623" y="3363"/>
                </a:lnTo>
                <a:cubicBezTo>
                  <a:pt x="15515" y="3525"/>
                  <a:pt x="15273" y="3642"/>
                  <a:pt x="15078" y="3642"/>
                </a:cubicBezTo>
                <a:cubicBezTo>
                  <a:pt x="15074" y="3642"/>
                  <a:pt x="15071" y="3642"/>
                  <a:pt x="15068" y="3642"/>
                </a:cubicBezTo>
                <a:cubicBezTo>
                  <a:pt x="15022" y="3640"/>
                  <a:pt x="14977" y="3640"/>
                  <a:pt x="14931" y="3640"/>
                </a:cubicBezTo>
                <a:cubicBezTo>
                  <a:pt x="14733" y="3640"/>
                  <a:pt x="14530" y="3652"/>
                  <a:pt x="14323" y="3676"/>
                </a:cubicBezTo>
                <a:lnTo>
                  <a:pt x="14323" y="1339"/>
                </a:lnTo>
                <a:lnTo>
                  <a:pt x="12906" y="522"/>
                </a:lnTo>
                <a:cubicBezTo>
                  <a:pt x="12878" y="507"/>
                  <a:pt x="12847" y="499"/>
                  <a:pt x="12814" y="499"/>
                </a:cubicBezTo>
                <a:cubicBezTo>
                  <a:pt x="12770" y="499"/>
                  <a:pt x="12723" y="513"/>
                  <a:pt x="12672" y="543"/>
                </a:cubicBezTo>
                <a:lnTo>
                  <a:pt x="9800" y="2201"/>
                </a:lnTo>
                <a:cubicBezTo>
                  <a:pt x="9627" y="2301"/>
                  <a:pt x="9475" y="2539"/>
                  <a:pt x="9458" y="2736"/>
                </a:cubicBezTo>
                <a:lnTo>
                  <a:pt x="9168" y="5935"/>
                </a:lnTo>
                <a:cubicBezTo>
                  <a:pt x="9151" y="6132"/>
                  <a:pt x="9017" y="6397"/>
                  <a:pt x="8872" y="6531"/>
                </a:cubicBezTo>
                <a:cubicBezTo>
                  <a:pt x="8310" y="7045"/>
                  <a:pt x="7779" y="7614"/>
                  <a:pt x="7276" y="8221"/>
                </a:cubicBezTo>
                <a:cubicBezTo>
                  <a:pt x="7180" y="8334"/>
                  <a:pt x="7015" y="8404"/>
                  <a:pt x="6860" y="8404"/>
                </a:cubicBezTo>
                <a:cubicBezTo>
                  <a:pt x="6808" y="8404"/>
                  <a:pt x="6756" y="8396"/>
                  <a:pt x="6710" y="8379"/>
                </a:cubicBezTo>
                <a:lnTo>
                  <a:pt x="4865" y="7735"/>
                </a:lnTo>
                <a:cubicBezTo>
                  <a:pt x="4823" y="7720"/>
                  <a:pt x="4778" y="7713"/>
                  <a:pt x="4733" y="7713"/>
                </a:cubicBezTo>
                <a:cubicBezTo>
                  <a:pt x="4581" y="7713"/>
                  <a:pt x="4425" y="7795"/>
                  <a:pt x="4348" y="7928"/>
                </a:cubicBezTo>
                <a:lnTo>
                  <a:pt x="2234" y="11586"/>
                </a:lnTo>
                <a:cubicBezTo>
                  <a:pt x="2137" y="11759"/>
                  <a:pt x="2179" y="12004"/>
                  <a:pt x="2328" y="12131"/>
                </a:cubicBezTo>
                <a:lnTo>
                  <a:pt x="3807" y="13406"/>
                </a:lnTo>
                <a:cubicBezTo>
                  <a:pt x="3958" y="13535"/>
                  <a:pt x="4020" y="13790"/>
                  <a:pt x="3951" y="13976"/>
                </a:cubicBezTo>
                <a:cubicBezTo>
                  <a:pt x="3676" y="14714"/>
                  <a:pt x="3452" y="15462"/>
                  <a:pt x="3286" y="16204"/>
                </a:cubicBezTo>
                <a:cubicBezTo>
                  <a:pt x="3245" y="16396"/>
                  <a:pt x="3083" y="16645"/>
                  <a:pt x="2920" y="16758"/>
                </a:cubicBezTo>
                <a:lnTo>
                  <a:pt x="293" y="18607"/>
                </a:lnTo>
                <a:cubicBezTo>
                  <a:pt x="131" y="18720"/>
                  <a:pt x="0" y="18976"/>
                  <a:pt x="0" y="19172"/>
                </a:cubicBezTo>
                <a:lnTo>
                  <a:pt x="0" y="22489"/>
                </a:lnTo>
                <a:cubicBezTo>
                  <a:pt x="0" y="22592"/>
                  <a:pt x="41" y="22665"/>
                  <a:pt x="103" y="22703"/>
                </a:cubicBezTo>
                <a:lnTo>
                  <a:pt x="3428" y="24624"/>
                </a:lnTo>
                <a:lnTo>
                  <a:pt x="2217" y="27071"/>
                </a:lnTo>
                <a:cubicBezTo>
                  <a:pt x="2128" y="27247"/>
                  <a:pt x="2196" y="27471"/>
                  <a:pt x="2365" y="27571"/>
                </a:cubicBezTo>
                <a:lnTo>
                  <a:pt x="6889" y="30192"/>
                </a:lnTo>
                <a:cubicBezTo>
                  <a:pt x="6947" y="30224"/>
                  <a:pt x="7012" y="30240"/>
                  <a:pt x="7076" y="30240"/>
                </a:cubicBezTo>
                <a:cubicBezTo>
                  <a:pt x="7202" y="30240"/>
                  <a:pt x="7326" y="30181"/>
                  <a:pt x="7400" y="30071"/>
                </a:cubicBezTo>
                <a:lnTo>
                  <a:pt x="9454" y="27971"/>
                </a:lnTo>
                <a:cubicBezTo>
                  <a:pt x="9461" y="28064"/>
                  <a:pt x="9502" y="28133"/>
                  <a:pt x="9564" y="28165"/>
                </a:cubicBezTo>
                <a:lnTo>
                  <a:pt x="13775" y="30598"/>
                </a:lnTo>
                <a:lnTo>
                  <a:pt x="13888" y="27299"/>
                </a:lnTo>
                <a:cubicBezTo>
                  <a:pt x="13888" y="27299"/>
                  <a:pt x="12999" y="26150"/>
                  <a:pt x="13016" y="25951"/>
                </a:cubicBezTo>
                <a:lnTo>
                  <a:pt x="17606" y="20951"/>
                </a:lnTo>
                <a:cubicBezTo>
                  <a:pt x="17649" y="20966"/>
                  <a:pt x="17694" y="20973"/>
                  <a:pt x="17739" y="20973"/>
                </a:cubicBezTo>
                <a:cubicBezTo>
                  <a:pt x="17893" y="20973"/>
                  <a:pt x="18048" y="20892"/>
                  <a:pt x="18123" y="20762"/>
                </a:cubicBezTo>
                <a:lnTo>
                  <a:pt x="20236" y="17103"/>
                </a:lnTo>
                <a:cubicBezTo>
                  <a:pt x="20336" y="16931"/>
                  <a:pt x="20295" y="16686"/>
                  <a:pt x="20144" y="16559"/>
                </a:cubicBezTo>
                <a:lnTo>
                  <a:pt x="22178" y="10083"/>
                </a:lnTo>
                <a:cubicBezTo>
                  <a:pt x="22340" y="9969"/>
                  <a:pt x="22471" y="9714"/>
                  <a:pt x="22471" y="9517"/>
                </a:cubicBezTo>
                <a:lnTo>
                  <a:pt x="22367" y="5993"/>
                </a:lnTo>
                <a:lnTo>
                  <a:pt x="22367" y="5990"/>
                </a:lnTo>
                <a:cubicBezTo>
                  <a:pt x="22336" y="5972"/>
                  <a:pt x="22299" y="5961"/>
                  <a:pt x="22258" y="5961"/>
                </a:cubicBezTo>
                <a:cubicBezTo>
                  <a:pt x="22222" y="5961"/>
                  <a:pt x="22183" y="5969"/>
                  <a:pt x="22143" y="5987"/>
                </a:cubicBezTo>
                <a:lnTo>
                  <a:pt x="20257" y="1618"/>
                </a:lnTo>
                <a:cubicBezTo>
                  <a:pt x="20343" y="1442"/>
                  <a:pt x="20278" y="1218"/>
                  <a:pt x="20105" y="1118"/>
                </a:cubicBezTo>
                <a:lnTo>
                  <a:pt x="18258" y="49"/>
                </a:lnTo>
                <a:cubicBezTo>
                  <a:pt x="18199" y="17"/>
                  <a:pt x="18134" y="1"/>
                  <a:pt x="180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1" name="Google Shape;5071;p37"/>
          <p:cNvSpPr/>
          <p:nvPr/>
        </p:nvSpPr>
        <p:spPr>
          <a:xfrm>
            <a:off x="2938168" y="1687189"/>
            <a:ext cx="242184" cy="205175"/>
          </a:xfrm>
          <a:custGeom>
            <a:avLst/>
            <a:gdLst/>
            <a:ahLst/>
            <a:cxnLst/>
            <a:rect l="l" t="t" r="r" b="b"/>
            <a:pathLst>
              <a:path w="7689" h="6514" extrusionOk="0">
                <a:moveTo>
                  <a:pt x="2599" y="1"/>
                </a:moveTo>
                <a:cubicBezTo>
                  <a:pt x="2475" y="1"/>
                  <a:pt x="2352" y="61"/>
                  <a:pt x="2279" y="169"/>
                </a:cubicBezTo>
                <a:lnTo>
                  <a:pt x="155" y="3362"/>
                </a:lnTo>
                <a:cubicBezTo>
                  <a:pt x="117" y="3421"/>
                  <a:pt x="62" y="3469"/>
                  <a:pt x="0" y="3510"/>
                </a:cubicBezTo>
                <a:lnTo>
                  <a:pt x="3030" y="5262"/>
                </a:lnTo>
                <a:lnTo>
                  <a:pt x="5196" y="6513"/>
                </a:lnTo>
                <a:lnTo>
                  <a:pt x="7031" y="4396"/>
                </a:lnTo>
                <a:lnTo>
                  <a:pt x="7602" y="3241"/>
                </a:lnTo>
                <a:cubicBezTo>
                  <a:pt x="7689" y="3061"/>
                  <a:pt x="7620" y="2838"/>
                  <a:pt x="7451" y="2741"/>
                </a:cubicBezTo>
                <a:lnTo>
                  <a:pt x="4637" y="1117"/>
                </a:lnTo>
                <a:lnTo>
                  <a:pt x="2782" y="48"/>
                </a:lnTo>
                <a:cubicBezTo>
                  <a:pt x="2725" y="16"/>
                  <a:pt x="2661" y="1"/>
                  <a:pt x="2599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2" name="Google Shape;5072;p37"/>
          <p:cNvSpPr/>
          <p:nvPr/>
        </p:nvSpPr>
        <p:spPr>
          <a:xfrm>
            <a:off x="2454559" y="2208594"/>
            <a:ext cx="248799" cy="151723"/>
          </a:xfrm>
          <a:custGeom>
            <a:avLst/>
            <a:gdLst/>
            <a:ahLst/>
            <a:cxnLst/>
            <a:rect l="l" t="t" r="r" b="b"/>
            <a:pathLst>
              <a:path w="7899" h="4817" extrusionOk="0">
                <a:moveTo>
                  <a:pt x="3000" y="0"/>
                </a:moveTo>
                <a:cubicBezTo>
                  <a:pt x="2941" y="83"/>
                  <a:pt x="2872" y="155"/>
                  <a:pt x="2806" y="203"/>
                </a:cubicBezTo>
                <a:lnTo>
                  <a:pt x="179" y="2052"/>
                </a:lnTo>
                <a:cubicBezTo>
                  <a:pt x="110" y="2100"/>
                  <a:pt x="52" y="2179"/>
                  <a:pt x="0" y="2262"/>
                </a:cubicBezTo>
                <a:lnTo>
                  <a:pt x="4413" y="4816"/>
                </a:lnTo>
                <a:lnTo>
                  <a:pt x="7899" y="2834"/>
                </a:lnTo>
                <a:lnTo>
                  <a:pt x="300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3" name="Google Shape;5073;p37"/>
          <p:cNvSpPr/>
          <p:nvPr/>
        </p:nvSpPr>
        <p:spPr>
          <a:xfrm>
            <a:off x="2519380" y="1930222"/>
            <a:ext cx="237302" cy="215065"/>
          </a:xfrm>
          <a:custGeom>
            <a:avLst/>
            <a:gdLst/>
            <a:ahLst/>
            <a:cxnLst/>
            <a:rect l="l" t="t" r="r" b="b"/>
            <a:pathLst>
              <a:path w="7534" h="6828" extrusionOk="0">
                <a:moveTo>
                  <a:pt x="2521" y="0"/>
                </a:moveTo>
                <a:cubicBezTo>
                  <a:pt x="2383" y="14"/>
                  <a:pt x="2245" y="90"/>
                  <a:pt x="2176" y="211"/>
                </a:cubicBezTo>
                <a:lnTo>
                  <a:pt x="62" y="3869"/>
                </a:lnTo>
                <a:cubicBezTo>
                  <a:pt x="14" y="3956"/>
                  <a:pt x="0" y="4055"/>
                  <a:pt x="18" y="4152"/>
                </a:cubicBezTo>
                <a:lnTo>
                  <a:pt x="4641" y="6827"/>
                </a:lnTo>
                <a:lnTo>
                  <a:pt x="7534" y="2917"/>
                </a:lnTo>
                <a:lnTo>
                  <a:pt x="2521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4" name="Google Shape;5074;p37"/>
          <p:cNvSpPr/>
          <p:nvPr/>
        </p:nvSpPr>
        <p:spPr>
          <a:xfrm>
            <a:off x="2750255" y="1702938"/>
            <a:ext cx="240168" cy="157078"/>
          </a:xfrm>
          <a:custGeom>
            <a:avLst/>
            <a:gdLst/>
            <a:ahLst/>
            <a:cxnLst/>
            <a:rect l="l" t="t" r="r" b="b"/>
            <a:pathLst>
              <a:path w="7625" h="4987" extrusionOk="0">
                <a:moveTo>
                  <a:pt x="3315" y="0"/>
                </a:moveTo>
                <a:cubicBezTo>
                  <a:pt x="3269" y="0"/>
                  <a:pt x="3221" y="13"/>
                  <a:pt x="3170" y="42"/>
                </a:cubicBezTo>
                <a:lnTo>
                  <a:pt x="298" y="1700"/>
                </a:lnTo>
                <a:cubicBezTo>
                  <a:pt x="177" y="1769"/>
                  <a:pt x="62" y="1910"/>
                  <a:pt x="0" y="2058"/>
                </a:cubicBezTo>
                <a:lnTo>
                  <a:pt x="5069" y="4986"/>
                </a:lnTo>
                <a:lnTo>
                  <a:pt x="7624" y="3510"/>
                </a:lnTo>
                <a:lnTo>
                  <a:pt x="7624" y="2458"/>
                </a:lnTo>
                <a:lnTo>
                  <a:pt x="6731" y="1941"/>
                </a:lnTo>
                <a:lnTo>
                  <a:pt x="4821" y="838"/>
                </a:lnTo>
                <a:lnTo>
                  <a:pt x="4787" y="817"/>
                </a:lnTo>
                <a:lnTo>
                  <a:pt x="3401" y="21"/>
                </a:lnTo>
                <a:cubicBezTo>
                  <a:pt x="3377" y="7"/>
                  <a:pt x="3349" y="0"/>
                  <a:pt x="331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5" name="Google Shape;5075;p37"/>
          <p:cNvSpPr/>
          <p:nvPr/>
        </p:nvSpPr>
        <p:spPr>
          <a:xfrm>
            <a:off x="2583981" y="1763948"/>
            <a:ext cx="707812" cy="903632"/>
          </a:xfrm>
          <a:custGeom>
            <a:avLst/>
            <a:gdLst/>
            <a:ahLst/>
            <a:cxnLst/>
            <a:rect l="l" t="t" r="r" b="b"/>
            <a:pathLst>
              <a:path w="22472" h="28689" extrusionOk="0">
                <a:moveTo>
                  <a:pt x="13404" y="8076"/>
                </a:moveTo>
                <a:cubicBezTo>
                  <a:pt x="14996" y="8076"/>
                  <a:pt x="16089" y="9344"/>
                  <a:pt x="16089" y="11541"/>
                </a:cubicBezTo>
                <a:cubicBezTo>
                  <a:pt x="16089" y="14638"/>
                  <a:pt x="13917" y="18403"/>
                  <a:pt x="11238" y="19947"/>
                </a:cubicBezTo>
                <a:cubicBezTo>
                  <a:pt x="10458" y="20397"/>
                  <a:pt x="9721" y="20610"/>
                  <a:pt x="9068" y="20610"/>
                </a:cubicBezTo>
                <a:cubicBezTo>
                  <a:pt x="7476" y="20610"/>
                  <a:pt x="6383" y="19342"/>
                  <a:pt x="6383" y="17148"/>
                </a:cubicBezTo>
                <a:cubicBezTo>
                  <a:pt x="6383" y="14051"/>
                  <a:pt x="8556" y="10286"/>
                  <a:pt x="11238" y="8738"/>
                </a:cubicBezTo>
                <a:cubicBezTo>
                  <a:pt x="12016" y="8289"/>
                  <a:pt x="12752" y="8076"/>
                  <a:pt x="13404" y="8076"/>
                </a:cubicBezTo>
                <a:close/>
                <a:moveTo>
                  <a:pt x="18069" y="1"/>
                </a:moveTo>
                <a:cubicBezTo>
                  <a:pt x="17944" y="1"/>
                  <a:pt x="17820" y="60"/>
                  <a:pt x="17748" y="169"/>
                </a:cubicBezTo>
                <a:lnTo>
                  <a:pt x="15623" y="3363"/>
                </a:lnTo>
                <a:cubicBezTo>
                  <a:pt x="15515" y="3526"/>
                  <a:pt x="15272" y="3642"/>
                  <a:pt x="15073" y="3642"/>
                </a:cubicBezTo>
                <a:cubicBezTo>
                  <a:pt x="15070" y="3642"/>
                  <a:pt x="15068" y="3642"/>
                  <a:pt x="15065" y="3642"/>
                </a:cubicBezTo>
                <a:cubicBezTo>
                  <a:pt x="15015" y="3640"/>
                  <a:pt x="14965" y="3639"/>
                  <a:pt x="14914" y="3639"/>
                </a:cubicBezTo>
                <a:cubicBezTo>
                  <a:pt x="14522" y="3639"/>
                  <a:pt x="14110" y="3685"/>
                  <a:pt x="13683" y="3780"/>
                </a:cubicBezTo>
                <a:cubicBezTo>
                  <a:pt x="13655" y="3786"/>
                  <a:pt x="13628" y="3789"/>
                  <a:pt x="13602" y="3789"/>
                </a:cubicBezTo>
                <a:cubicBezTo>
                  <a:pt x="13444" y="3789"/>
                  <a:pt x="13317" y="3679"/>
                  <a:pt x="13300" y="3511"/>
                </a:cubicBezTo>
                <a:lnTo>
                  <a:pt x="13021" y="718"/>
                </a:lnTo>
                <a:cubicBezTo>
                  <a:pt x="13006" y="579"/>
                  <a:pt x="12924" y="499"/>
                  <a:pt x="12817" y="499"/>
                </a:cubicBezTo>
                <a:cubicBezTo>
                  <a:pt x="12772" y="499"/>
                  <a:pt x="12723" y="513"/>
                  <a:pt x="12672" y="542"/>
                </a:cubicBezTo>
                <a:lnTo>
                  <a:pt x="9800" y="2201"/>
                </a:lnTo>
                <a:cubicBezTo>
                  <a:pt x="9628" y="2300"/>
                  <a:pt x="9476" y="2538"/>
                  <a:pt x="9458" y="2739"/>
                </a:cubicBezTo>
                <a:lnTo>
                  <a:pt x="9169" y="5935"/>
                </a:lnTo>
                <a:cubicBezTo>
                  <a:pt x="9152" y="6132"/>
                  <a:pt x="9017" y="6396"/>
                  <a:pt x="8873" y="6531"/>
                </a:cubicBezTo>
                <a:cubicBezTo>
                  <a:pt x="8311" y="7045"/>
                  <a:pt x="7779" y="7614"/>
                  <a:pt x="7276" y="8221"/>
                </a:cubicBezTo>
                <a:cubicBezTo>
                  <a:pt x="7181" y="8334"/>
                  <a:pt x="7016" y="8403"/>
                  <a:pt x="6861" y="8403"/>
                </a:cubicBezTo>
                <a:cubicBezTo>
                  <a:pt x="6809" y="8403"/>
                  <a:pt x="6758" y="8396"/>
                  <a:pt x="6711" y="8379"/>
                </a:cubicBezTo>
                <a:lnTo>
                  <a:pt x="4866" y="7734"/>
                </a:lnTo>
                <a:cubicBezTo>
                  <a:pt x="4823" y="7720"/>
                  <a:pt x="4779" y="7713"/>
                  <a:pt x="4734" y="7713"/>
                </a:cubicBezTo>
                <a:cubicBezTo>
                  <a:pt x="4581" y="7713"/>
                  <a:pt x="4426" y="7794"/>
                  <a:pt x="4348" y="7927"/>
                </a:cubicBezTo>
                <a:lnTo>
                  <a:pt x="2235" y="11586"/>
                </a:lnTo>
                <a:cubicBezTo>
                  <a:pt x="2139" y="11759"/>
                  <a:pt x="2180" y="12003"/>
                  <a:pt x="2328" y="12131"/>
                </a:cubicBezTo>
                <a:lnTo>
                  <a:pt x="3807" y="13406"/>
                </a:lnTo>
                <a:cubicBezTo>
                  <a:pt x="3960" y="13534"/>
                  <a:pt x="4022" y="13789"/>
                  <a:pt x="3952" y="13976"/>
                </a:cubicBezTo>
                <a:cubicBezTo>
                  <a:pt x="3677" y="14713"/>
                  <a:pt x="3452" y="15462"/>
                  <a:pt x="3287" y="16203"/>
                </a:cubicBezTo>
                <a:cubicBezTo>
                  <a:pt x="3245" y="16396"/>
                  <a:pt x="3080" y="16644"/>
                  <a:pt x="2921" y="16758"/>
                </a:cubicBezTo>
                <a:lnTo>
                  <a:pt x="294" y="18607"/>
                </a:lnTo>
                <a:cubicBezTo>
                  <a:pt x="132" y="18720"/>
                  <a:pt x="1" y="18975"/>
                  <a:pt x="1" y="19172"/>
                </a:cubicBezTo>
                <a:lnTo>
                  <a:pt x="1" y="22488"/>
                </a:lnTo>
                <a:cubicBezTo>
                  <a:pt x="1" y="22641"/>
                  <a:pt x="86" y="22731"/>
                  <a:pt x="206" y="22731"/>
                </a:cubicBezTo>
                <a:cubicBezTo>
                  <a:pt x="244" y="22731"/>
                  <a:pt x="285" y="22722"/>
                  <a:pt x="328" y="22703"/>
                </a:cubicBezTo>
                <a:lnTo>
                  <a:pt x="2887" y="21548"/>
                </a:lnTo>
                <a:cubicBezTo>
                  <a:pt x="2931" y="21528"/>
                  <a:pt x="2976" y="21518"/>
                  <a:pt x="3020" y="21518"/>
                </a:cubicBezTo>
                <a:cubicBezTo>
                  <a:pt x="3150" y="21518"/>
                  <a:pt x="3267" y="21604"/>
                  <a:pt x="3311" y="21744"/>
                </a:cubicBezTo>
                <a:cubicBezTo>
                  <a:pt x="3459" y="22216"/>
                  <a:pt x="3653" y="22637"/>
                  <a:pt x="3883" y="23013"/>
                </a:cubicBezTo>
                <a:cubicBezTo>
                  <a:pt x="3987" y="23182"/>
                  <a:pt x="4008" y="23454"/>
                  <a:pt x="3921" y="23634"/>
                </a:cubicBezTo>
                <a:lnTo>
                  <a:pt x="2214" y="27071"/>
                </a:lnTo>
                <a:cubicBezTo>
                  <a:pt x="2128" y="27247"/>
                  <a:pt x="2197" y="27471"/>
                  <a:pt x="2367" y="27571"/>
                </a:cubicBezTo>
                <a:lnTo>
                  <a:pt x="4218" y="28640"/>
                </a:lnTo>
                <a:cubicBezTo>
                  <a:pt x="4276" y="28673"/>
                  <a:pt x="4341" y="28688"/>
                  <a:pt x="4405" y="28688"/>
                </a:cubicBezTo>
                <a:cubicBezTo>
                  <a:pt x="4530" y="28688"/>
                  <a:pt x="4654" y="28629"/>
                  <a:pt x="4725" y="28519"/>
                </a:cubicBezTo>
                <a:lnTo>
                  <a:pt x="6852" y="25323"/>
                </a:lnTo>
                <a:cubicBezTo>
                  <a:pt x="6958" y="25163"/>
                  <a:pt x="7201" y="25047"/>
                  <a:pt x="7399" y="25047"/>
                </a:cubicBezTo>
                <a:cubicBezTo>
                  <a:pt x="7401" y="25047"/>
                  <a:pt x="7404" y="25047"/>
                  <a:pt x="7407" y="25047"/>
                </a:cubicBezTo>
                <a:cubicBezTo>
                  <a:pt x="7456" y="25049"/>
                  <a:pt x="7506" y="25050"/>
                  <a:pt x="7556" y="25050"/>
                </a:cubicBezTo>
                <a:cubicBezTo>
                  <a:pt x="7949" y="25050"/>
                  <a:pt x="8362" y="25001"/>
                  <a:pt x="8790" y="24909"/>
                </a:cubicBezTo>
                <a:cubicBezTo>
                  <a:pt x="8817" y="24903"/>
                  <a:pt x="8845" y="24899"/>
                  <a:pt x="8871" y="24899"/>
                </a:cubicBezTo>
                <a:cubicBezTo>
                  <a:pt x="9029" y="24899"/>
                  <a:pt x="9158" y="25010"/>
                  <a:pt x="9173" y="25178"/>
                </a:cubicBezTo>
                <a:lnTo>
                  <a:pt x="9455" y="27971"/>
                </a:lnTo>
                <a:cubicBezTo>
                  <a:pt x="9467" y="28110"/>
                  <a:pt x="9549" y="28190"/>
                  <a:pt x="9656" y="28190"/>
                </a:cubicBezTo>
                <a:cubicBezTo>
                  <a:pt x="9700" y="28190"/>
                  <a:pt x="9750" y="28176"/>
                  <a:pt x="9800" y="28147"/>
                </a:cubicBezTo>
                <a:lnTo>
                  <a:pt x="12672" y="26489"/>
                </a:lnTo>
                <a:cubicBezTo>
                  <a:pt x="12845" y="26389"/>
                  <a:pt x="13000" y="26147"/>
                  <a:pt x="13017" y="25951"/>
                </a:cubicBezTo>
                <a:lnTo>
                  <a:pt x="13303" y="22754"/>
                </a:lnTo>
                <a:cubicBezTo>
                  <a:pt x="13320" y="22558"/>
                  <a:pt x="13459" y="22292"/>
                  <a:pt x="13603" y="22157"/>
                </a:cubicBezTo>
                <a:cubicBezTo>
                  <a:pt x="14162" y="21644"/>
                  <a:pt x="14697" y="21075"/>
                  <a:pt x="15200" y="20468"/>
                </a:cubicBezTo>
                <a:cubicBezTo>
                  <a:pt x="15293" y="20354"/>
                  <a:pt x="15457" y="20285"/>
                  <a:pt x="15612" y="20285"/>
                </a:cubicBezTo>
                <a:cubicBezTo>
                  <a:pt x="15664" y="20285"/>
                  <a:pt x="15715" y="20293"/>
                  <a:pt x="15762" y="20310"/>
                </a:cubicBezTo>
                <a:lnTo>
                  <a:pt x="17606" y="20951"/>
                </a:lnTo>
                <a:cubicBezTo>
                  <a:pt x="17649" y="20966"/>
                  <a:pt x="17693" y="20973"/>
                  <a:pt x="17739" y="20973"/>
                </a:cubicBezTo>
                <a:cubicBezTo>
                  <a:pt x="17892" y="20973"/>
                  <a:pt x="18049" y="20892"/>
                  <a:pt x="18123" y="20761"/>
                </a:cubicBezTo>
                <a:lnTo>
                  <a:pt x="20237" y="17103"/>
                </a:lnTo>
                <a:cubicBezTo>
                  <a:pt x="20337" y="16931"/>
                  <a:pt x="20296" y="16686"/>
                  <a:pt x="20144" y="16558"/>
                </a:cubicBezTo>
                <a:lnTo>
                  <a:pt x="18665" y="15282"/>
                </a:lnTo>
                <a:cubicBezTo>
                  <a:pt x="18516" y="15152"/>
                  <a:pt x="18451" y="14899"/>
                  <a:pt x="18520" y="14713"/>
                </a:cubicBezTo>
                <a:cubicBezTo>
                  <a:pt x="18796" y="13972"/>
                  <a:pt x="19020" y="13228"/>
                  <a:pt x="19186" y="12486"/>
                </a:cubicBezTo>
                <a:cubicBezTo>
                  <a:pt x="19231" y="12293"/>
                  <a:pt x="19393" y="12044"/>
                  <a:pt x="19554" y="11928"/>
                </a:cubicBezTo>
                <a:lnTo>
                  <a:pt x="22178" y="10083"/>
                </a:lnTo>
                <a:cubicBezTo>
                  <a:pt x="22340" y="9969"/>
                  <a:pt x="22471" y="9714"/>
                  <a:pt x="22471" y="9517"/>
                </a:cubicBezTo>
                <a:lnTo>
                  <a:pt x="22471" y="6200"/>
                </a:lnTo>
                <a:cubicBezTo>
                  <a:pt x="22471" y="6048"/>
                  <a:pt x="22388" y="5958"/>
                  <a:pt x="22268" y="5958"/>
                </a:cubicBezTo>
                <a:cubicBezTo>
                  <a:pt x="22230" y="5958"/>
                  <a:pt x="22188" y="5968"/>
                  <a:pt x="22144" y="5987"/>
                </a:cubicBezTo>
                <a:lnTo>
                  <a:pt x="19589" y="7141"/>
                </a:lnTo>
                <a:cubicBezTo>
                  <a:pt x="19544" y="7161"/>
                  <a:pt x="19498" y="7170"/>
                  <a:pt x="19454" y="7170"/>
                </a:cubicBezTo>
                <a:cubicBezTo>
                  <a:pt x="19322" y="7170"/>
                  <a:pt x="19205" y="7084"/>
                  <a:pt x="19161" y="6942"/>
                </a:cubicBezTo>
                <a:cubicBezTo>
                  <a:pt x="19013" y="6473"/>
                  <a:pt x="18820" y="6049"/>
                  <a:pt x="18593" y="5676"/>
                </a:cubicBezTo>
                <a:cubicBezTo>
                  <a:pt x="18489" y="5507"/>
                  <a:pt x="18465" y="5231"/>
                  <a:pt x="18551" y="5056"/>
                </a:cubicBezTo>
                <a:lnTo>
                  <a:pt x="20258" y="1617"/>
                </a:lnTo>
                <a:cubicBezTo>
                  <a:pt x="20344" y="1442"/>
                  <a:pt x="20278" y="1218"/>
                  <a:pt x="20106" y="1118"/>
                </a:cubicBezTo>
                <a:lnTo>
                  <a:pt x="18255" y="49"/>
                </a:lnTo>
                <a:cubicBezTo>
                  <a:pt x="18197" y="16"/>
                  <a:pt x="18133" y="1"/>
                  <a:pt x="18069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6" name="Google Shape;5076;p37"/>
          <p:cNvSpPr/>
          <p:nvPr/>
        </p:nvSpPr>
        <p:spPr>
          <a:xfrm>
            <a:off x="2805785" y="2074983"/>
            <a:ext cx="208954" cy="269493"/>
          </a:xfrm>
          <a:custGeom>
            <a:avLst/>
            <a:gdLst/>
            <a:ahLst/>
            <a:cxnLst/>
            <a:rect l="l" t="t" r="r" b="b"/>
            <a:pathLst>
              <a:path w="6634" h="8556" extrusionOk="0">
                <a:moveTo>
                  <a:pt x="4537" y="1"/>
                </a:moveTo>
                <a:cubicBezTo>
                  <a:pt x="4115" y="1"/>
                  <a:pt x="3640" y="137"/>
                  <a:pt x="3137" y="428"/>
                </a:cubicBezTo>
                <a:cubicBezTo>
                  <a:pt x="1407" y="1429"/>
                  <a:pt x="0" y="3859"/>
                  <a:pt x="0" y="5859"/>
                </a:cubicBezTo>
                <a:cubicBezTo>
                  <a:pt x="0" y="6859"/>
                  <a:pt x="352" y="7559"/>
                  <a:pt x="917" y="7890"/>
                </a:cubicBezTo>
                <a:lnTo>
                  <a:pt x="920" y="7890"/>
                </a:lnTo>
                <a:lnTo>
                  <a:pt x="2082" y="8555"/>
                </a:lnTo>
                <a:lnTo>
                  <a:pt x="2358" y="8090"/>
                </a:lnTo>
                <a:cubicBezTo>
                  <a:pt x="2644" y="8024"/>
                  <a:pt x="2944" y="7921"/>
                  <a:pt x="3258" y="7738"/>
                </a:cubicBezTo>
                <a:cubicBezTo>
                  <a:pt x="4989" y="6738"/>
                  <a:pt x="6396" y="4308"/>
                  <a:pt x="6396" y="2307"/>
                </a:cubicBezTo>
                <a:cubicBezTo>
                  <a:pt x="6396" y="2011"/>
                  <a:pt x="6355" y="1749"/>
                  <a:pt x="6296" y="1504"/>
                </a:cubicBezTo>
                <a:lnTo>
                  <a:pt x="6633" y="945"/>
                </a:lnTo>
                <a:lnTo>
                  <a:pt x="5358" y="208"/>
                </a:lnTo>
                <a:lnTo>
                  <a:pt x="5354" y="208"/>
                </a:lnTo>
                <a:lnTo>
                  <a:pt x="5344" y="201"/>
                </a:lnTo>
                <a:lnTo>
                  <a:pt x="5341" y="201"/>
                </a:lnTo>
                <a:cubicBezTo>
                  <a:pt x="5106" y="69"/>
                  <a:pt x="4835" y="1"/>
                  <a:pt x="4537" y="1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7" name="Google Shape;5077;p37"/>
          <p:cNvSpPr/>
          <p:nvPr/>
        </p:nvSpPr>
        <p:spPr>
          <a:xfrm>
            <a:off x="2834637" y="2323465"/>
            <a:ext cx="53672" cy="21009"/>
          </a:xfrm>
          <a:custGeom>
            <a:avLst/>
            <a:gdLst/>
            <a:ahLst/>
            <a:cxnLst/>
            <a:rect l="l" t="t" r="r" b="b"/>
            <a:pathLst>
              <a:path w="1704" h="667" extrusionOk="0">
                <a:moveTo>
                  <a:pt x="1704" y="132"/>
                </a:moveTo>
                <a:cubicBezTo>
                  <a:pt x="1615" y="160"/>
                  <a:pt x="1529" y="181"/>
                  <a:pt x="1442" y="201"/>
                </a:cubicBezTo>
                <a:lnTo>
                  <a:pt x="1166" y="666"/>
                </a:lnTo>
                <a:lnTo>
                  <a:pt x="1166" y="666"/>
                </a:lnTo>
                <a:lnTo>
                  <a:pt x="1442" y="201"/>
                </a:lnTo>
                <a:cubicBezTo>
                  <a:pt x="1529" y="181"/>
                  <a:pt x="1615" y="160"/>
                  <a:pt x="1704" y="132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8" name="Google Shape;5078;p37"/>
          <p:cNvSpPr/>
          <p:nvPr/>
        </p:nvSpPr>
        <p:spPr>
          <a:xfrm>
            <a:off x="2805785" y="2155679"/>
            <a:ext cx="176166" cy="188796"/>
          </a:xfrm>
          <a:custGeom>
            <a:avLst/>
            <a:gdLst/>
            <a:ahLst/>
            <a:cxnLst/>
            <a:rect l="l" t="t" r="r" b="b"/>
            <a:pathLst>
              <a:path w="5593" h="5994" extrusionOk="0">
                <a:moveTo>
                  <a:pt x="1044" y="0"/>
                </a:moveTo>
                <a:cubicBezTo>
                  <a:pt x="403" y="1031"/>
                  <a:pt x="0" y="2228"/>
                  <a:pt x="0" y="3297"/>
                </a:cubicBezTo>
                <a:cubicBezTo>
                  <a:pt x="0" y="4297"/>
                  <a:pt x="352" y="4997"/>
                  <a:pt x="917" y="5328"/>
                </a:cubicBezTo>
                <a:lnTo>
                  <a:pt x="920" y="5328"/>
                </a:lnTo>
                <a:lnTo>
                  <a:pt x="2082" y="5993"/>
                </a:lnTo>
                <a:lnTo>
                  <a:pt x="2358" y="5528"/>
                </a:lnTo>
                <a:cubicBezTo>
                  <a:pt x="2445" y="5508"/>
                  <a:pt x="2531" y="5487"/>
                  <a:pt x="2620" y="5459"/>
                </a:cubicBezTo>
                <a:cubicBezTo>
                  <a:pt x="2827" y="5393"/>
                  <a:pt x="3037" y="5304"/>
                  <a:pt x="3258" y="5176"/>
                </a:cubicBezTo>
                <a:cubicBezTo>
                  <a:pt x="4186" y="4642"/>
                  <a:pt x="5020" y="3697"/>
                  <a:pt x="5592" y="2624"/>
                </a:cubicBezTo>
                <a:lnTo>
                  <a:pt x="10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9" name="Google Shape;5079;p37"/>
          <p:cNvSpPr/>
          <p:nvPr/>
        </p:nvSpPr>
        <p:spPr>
          <a:xfrm>
            <a:off x="2906765" y="2076621"/>
            <a:ext cx="27277" cy="10552"/>
          </a:xfrm>
          <a:custGeom>
            <a:avLst/>
            <a:gdLst/>
            <a:ahLst/>
            <a:cxnLst/>
            <a:rect l="l" t="t" r="r" b="b"/>
            <a:pathLst>
              <a:path w="866" h="335" extrusionOk="0">
                <a:moveTo>
                  <a:pt x="862" y="0"/>
                </a:moveTo>
                <a:cubicBezTo>
                  <a:pt x="587" y="59"/>
                  <a:pt x="300" y="169"/>
                  <a:pt x="1" y="335"/>
                </a:cubicBezTo>
                <a:cubicBezTo>
                  <a:pt x="300" y="169"/>
                  <a:pt x="587" y="59"/>
                  <a:pt x="862" y="0"/>
                </a:cubicBezTo>
                <a:close/>
                <a:moveTo>
                  <a:pt x="865" y="0"/>
                </a:moveTo>
                <a:lnTo>
                  <a:pt x="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0" name="Google Shape;5080;p37"/>
          <p:cNvSpPr/>
          <p:nvPr/>
        </p:nvSpPr>
        <p:spPr>
          <a:xfrm>
            <a:off x="2973981" y="2081283"/>
            <a:ext cx="40758" cy="31403"/>
          </a:xfrm>
          <a:custGeom>
            <a:avLst/>
            <a:gdLst/>
            <a:ahLst/>
            <a:cxnLst/>
            <a:rect l="l" t="t" r="r" b="b"/>
            <a:pathLst>
              <a:path w="1294" h="997" extrusionOk="0">
                <a:moveTo>
                  <a:pt x="18" y="8"/>
                </a:moveTo>
                <a:lnTo>
                  <a:pt x="14" y="8"/>
                </a:lnTo>
                <a:lnTo>
                  <a:pt x="18" y="8"/>
                </a:lnTo>
                <a:lnTo>
                  <a:pt x="1293" y="745"/>
                </a:lnTo>
                <a:lnTo>
                  <a:pt x="1142" y="997"/>
                </a:lnTo>
                <a:lnTo>
                  <a:pt x="1293" y="745"/>
                </a:lnTo>
                <a:lnTo>
                  <a:pt x="18" y="8"/>
                </a:lnTo>
                <a:close/>
                <a:moveTo>
                  <a:pt x="4" y="1"/>
                </a:moveTo>
                <a:lnTo>
                  <a:pt x="1" y="1"/>
                </a:lnTo>
                <a:lnTo>
                  <a:pt x="1" y="1"/>
                </a:lnTo>
                <a:lnTo>
                  <a:pt x="4" y="1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1" name="Google Shape;5081;p37"/>
          <p:cNvSpPr/>
          <p:nvPr/>
        </p:nvSpPr>
        <p:spPr>
          <a:xfrm>
            <a:off x="2848117" y="2088559"/>
            <a:ext cx="56192" cy="53042"/>
          </a:xfrm>
          <a:custGeom>
            <a:avLst/>
            <a:gdLst/>
            <a:ahLst/>
            <a:cxnLst/>
            <a:rect l="l" t="t" r="r" b="b"/>
            <a:pathLst>
              <a:path w="1784" h="1684" extrusionOk="0">
                <a:moveTo>
                  <a:pt x="1783" y="0"/>
                </a:moveTo>
                <a:cubicBezTo>
                  <a:pt x="1121" y="387"/>
                  <a:pt x="504" y="984"/>
                  <a:pt x="1" y="1684"/>
                </a:cubicBezTo>
                <a:cubicBezTo>
                  <a:pt x="504" y="984"/>
                  <a:pt x="1121" y="387"/>
                  <a:pt x="1783" y="0"/>
                </a:cubicBezTo>
                <a:close/>
                <a:moveTo>
                  <a:pt x="1783" y="0"/>
                </a:moveTo>
                <a:lnTo>
                  <a:pt x="17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2" name="Google Shape;5082;p37"/>
          <p:cNvSpPr/>
          <p:nvPr/>
        </p:nvSpPr>
        <p:spPr>
          <a:xfrm>
            <a:off x="2990580" y="2147710"/>
            <a:ext cx="16662" cy="72948"/>
          </a:xfrm>
          <a:custGeom>
            <a:avLst/>
            <a:gdLst/>
            <a:ahLst/>
            <a:cxnLst/>
            <a:rect l="l" t="t" r="r" b="b"/>
            <a:pathLst>
              <a:path w="529" h="2316" extrusionOk="0">
                <a:moveTo>
                  <a:pt x="529" y="1"/>
                </a:moveTo>
                <a:lnTo>
                  <a:pt x="529" y="1"/>
                </a:lnTo>
                <a:cubicBezTo>
                  <a:pt x="529" y="745"/>
                  <a:pt x="332" y="1548"/>
                  <a:pt x="1" y="2316"/>
                </a:cubicBezTo>
                <a:cubicBezTo>
                  <a:pt x="335" y="1548"/>
                  <a:pt x="529" y="745"/>
                  <a:pt x="529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3" name="Google Shape;5083;p37"/>
          <p:cNvSpPr/>
          <p:nvPr/>
        </p:nvSpPr>
        <p:spPr>
          <a:xfrm>
            <a:off x="2838668" y="2075015"/>
            <a:ext cx="176071" cy="163346"/>
          </a:xfrm>
          <a:custGeom>
            <a:avLst/>
            <a:gdLst/>
            <a:ahLst/>
            <a:cxnLst/>
            <a:rect l="l" t="t" r="r" b="b"/>
            <a:pathLst>
              <a:path w="5590" h="5186" extrusionOk="0">
                <a:moveTo>
                  <a:pt x="3490" y="0"/>
                </a:moveTo>
                <a:cubicBezTo>
                  <a:pt x="3342" y="0"/>
                  <a:pt x="3186" y="17"/>
                  <a:pt x="3027" y="51"/>
                </a:cubicBezTo>
                <a:lnTo>
                  <a:pt x="3024" y="51"/>
                </a:lnTo>
                <a:cubicBezTo>
                  <a:pt x="2749" y="110"/>
                  <a:pt x="2462" y="220"/>
                  <a:pt x="2163" y="386"/>
                </a:cubicBezTo>
                <a:cubicBezTo>
                  <a:pt x="2138" y="400"/>
                  <a:pt x="2117" y="414"/>
                  <a:pt x="2093" y="427"/>
                </a:cubicBezTo>
                <a:cubicBezTo>
                  <a:pt x="2090" y="427"/>
                  <a:pt x="2087" y="430"/>
                  <a:pt x="2083" y="430"/>
                </a:cubicBezTo>
                <a:cubicBezTo>
                  <a:pt x="1421" y="817"/>
                  <a:pt x="804" y="1414"/>
                  <a:pt x="301" y="2114"/>
                </a:cubicBezTo>
                <a:cubicBezTo>
                  <a:pt x="193" y="2258"/>
                  <a:pt x="94" y="2407"/>
                  <a:pt x="0" y="2561"/>
                </a:cubicBezTo>
                <a:lnTo>
                  <a:pt x="4548" y="5185"/>
                </a:lnTo>
                <a:cubicBezTo>
                  <a:pt x="4649" y="5003"/>
                  <a:pt x="4741" y="4813"/>
                  <a:pt x="4824" y="4624"/>
                </a:cubicBezTo>
                <a:cubicBezTo>
                  <a:pt x="5155" y="3855"/>
                  <a:pt x="5352" y="3051"/>
                  <a:pt x="5352" y="2306"/>
                </a:cubicBezTo>
                <a:cubicBezTo>
                  <a:pt x="5352" y="2023"/>
                  <a:pt x="5317" y="1775"/>
                  <a:pt x="5262" y="1544"/>
                </a:cubicBezTo>
                <a:cubicBezTo>
                  <a:pt x="5258" y="1531"/>
                  <a:pt x="5255" y="1517"/>
                  <a:pt x="5252" y="1503"/>
                </a:cubicBezTo>
                <a:lnTo>
                  <a:pt x="5438" y="1196"/>
                </a:lnTo>
                <a:lnTo>
                  <a:pt x="5589" y="944"/>
                </a:lnTo>
                <a:lnTo>
                  <a:pt x="4314" y="207"/>
                </a:lnTo>
                <a:lnTo>
                  <a:pt x="4310" y="207"/>
                </a:lnTo>
                <a:lnTo>
                  <a:pt x="4300" y="200"/>
                </a:lnTo>
                <a:lnTo>
                  <a:pt x="4297" y="200"/>
                </a:lnTo>
                <a:lnTo>
                  <a:pt x="4297" y="203"/>
                </a:lnTo>
                <a:cubicBezTo>
                  <a:pt x="4062" y="69"/>
                  <a:pt x="3790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4" name="Google Shape;5084;p37"/>
          <p:cNvSpPr/>
          <p:nvPr/>
        </p:nvSpPr>
        <p:spPr>
          <a:xfrm>
            <a:off x="2843991" y="2096811"/>
            <a:ext cx="197710" cy="255161"/>
          </a:xfrm>
          <a:custGeom>
            <a:avLst/>
            <a:gdLst/>
            <a:ahLst/>
            <a:cxnLst/>
            <a:rect l="l" t="t" r="r" b="b"/>
            <a:pathLst>
              <a:path w="6277" h="8101" extrusionOk="0">
                <a:moveTo>
                  <a:pt x="4539" y="0"/>
                </a:moveTo>
                <a:cubicBezTo>
                  <a:pt x="4117" y="0"/>
                  <a:pt x="3641" y="138"/>
                  <a:pt x="3138" y="429"/>
                </a:cubicBezTo>
                <a:cubicBezTo>
                  <a:pt x="1404" y="1428"/>
                  <a:pt x="0" y="3863"/>
                  <a:pt x="0" y="5862"/>
                </a:cubicBezTo>
                <a:cubicBezTo>
                  <a:pt x="0" y="7281"/>
                  <a:pt x="706" y="8101"/>
                  <a:pt x="1736" y="8101"/>
                </a:cubicBezTo>
                <a:cubicBezTo>
                  <a:pt x="2158" y="8101"/>
                  <a:pt x="2634" y="7963"/>
                  <a:pt x="3138" y="7673"/>
                </a:cubicBezTo>
                <a:cubicBezTo>
                  <a:pt x="4869" y="6673"/>
                  <a:pt x="6276" y="4242"/>
                  <a:pt x="6276" y="2242"/>
                </a:cubicBezTo>
                <a:cubicBezTo>
                  <a:pt x="6276" y="821"/>
                  <a:pt x="5568" y="0"/>
                  <a:pt x="4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5" name="Google Shape;5085;p37"/>
          <p:cNvSpPr/>
          <p:nvPr/>
        </p:nvSpPr>
        <p:spPr>
          <a:xfrm>
            <a:off x="2913159" y="2155301"/>
            <a:ext cx="58365" cy="125203"/>
          </a:xfrm>
          <a:custGeom>
            <a:avLst/>
            <a:gdLst/>
            <a:ahLst/>
            <a:cxnLst/>
            <a:rect l="l" t="t" r="r" b="b"/>
            <a:pathLst>
              <a:path w="1853" h="3975" extrusionOk="0">
                <a:moveTo>
                  <a:pt x="1690" y="1"/>
                </a:moveTo>
                <a:cubicBezTo>
                  <a:pt x="1681" y="1"/>
                  <a:pt x="1672" y="3"/>
                  <a:pt x="1663" y="9"/>
                </a:cubicBezTo>
                <a:lnTo>
                  <a:pt x="177" y="868"/>
                </a:lnTo>
                <a:cubicBezTo>
                  <a:pt x="156" y="878"/>
                  <a:pt x="135" y="902"/>
                  <a:pt x="118" y="940"/>
                </a:cubicBezTo>
                <a:cubicBezTo>
                  <a:pt x="101" y="975"/>
                  <a:pt x="94" y="1009"/>
                  <a:pt x="94" y="1043"/>
                </a:cubicBezTo>
                <a:lnTo>
                  <a:pt x="94" y="1551"/>
                </a:lnTo>
                <a:cubicBezTo>
                  <a:pt x="94" y="1585"/>
                  <a:pt x="101" y="1613"/>
                  <a:pt x="118" y="1626"/>
                </a:cubicBezTo>
                <a:cubicBezTo>
                  <a:pt x="127" y="1635"/>
                  <a:pt x="137" y="1640"/>
                  <a:pt x="148" y="1640"/>
                </a:cubicBezTo>
                <a:cubicBezTo>
                  <a:pt x="157" y="1640"/>
                  <a:pt x="167" y="1636"/>
                  <a:pt x="177" y="1630"/>
                </a:cubicBezTo>
                <a:lnTo>
                  <a:pt x="987" y="1164"/>
                </a:lnTo>
                <a:lnTo>
                  <a:pt x="987" y="1164"/>
                </a:lnTo>
                <a:lnTo>
                  <a:pt x="659" y="1864"/>
                </a:lnTo>
                <a:cubicBezTo>
                  <a:pt x="646" y="1895"/>
                  <a:pt x="629" y="1930"/>
                  <a:pt x="614" y="1968"/>
                </a:cubicBezTo>
                <a:cubicBezTo>
                  <a:pt x="600" y="2003"/>
                  <a:pt x="594" y="2040"/>
                  <a:pt x="594" y="2075"/>
                </a:cubicBezTo>
                <a:lnTo>
                  <a:pt x="594" y="2485"/>
                </a:lnTo>
                <a:cubicBezTo>
                  <a:pt x="594" y="2520"/>
                  <a:pt x="600" y="2547"/>
                  <a:pt x="618" y="2561"/>
                </a:cubicBezTo>
                <a:cubicBezTo>
                  <a:pt x="628" y="2571"/>
                  <a:pt x="639" y="2576"/>
                  <a:pt x="651" y="2576"/>
                </a:cubicBezTo>
                <a:cubicBezTo>
                  <a:pt x="659" y="2576"/>
                  <a:pt x="668" y="2574"/>
                  <a:pt x="677" y="2568"/>
                </a:cubicBezTo>
                <a:lnTo>
                  <a:pt x="936" y="2420"/>
                </a:lnTo>
                <a:cubicBezTo>
                  <a:pt x="1019" y="2370"/>
                  <a:pt x="1091" y="2348"/>
                  <a:pt x="1148" y="2348"/>
                </a:cubicBezTo>
                <a:cubicBezTo>
                  <a:pt x="1159" y="2348"/>
                  <a:pt x="1170" y="2349"/>
                  <a:pt x="1180" y="2350"/>
                </a:cubicBezTo>
                <a:cubicBezTo>
                  <a:pt x="1246" y="2364"/>
                  <a:pt x="1280" y="2426"/>
                  <a:pt x="1280" y="2540"/>
                </a:cubicBezTo>
                <a:cubicBezTo>
                  <a:pt x="1280" y="2650"/>
                  <a:pt x="1246" y="2751"/>
                  <a:pt x="1180" y="2840"/>
                </a:cubicBezTo>
                <a:cubicBezTo>
                  <a:pt x="1118" y="2929"/>
                  <a:pt x="1035" y="3002"/>
                  <a:pt x="936" y="3058"/>
                </a:cubicBezTo>
                <a:cubicBezTo>
                  <a:pt x="858" y="3102"/>
                  <a:pt x="796" y="3123"/>
                  <a:pt x="754" y="3123"/>
                </a:cubicBezTo>
                <a:cubicBezTo>
                  <a:pt x="751" y="3123"/>
                  <a:pt x="748" y="3123"/>
                  <a:pt x="745" y="3123"/>
                </a:cubicBezTo>
                <a:cubicBezTo>
                  <a:pt x="701" y="3120"/>
                  <a:pt x="662" y="3106"/>
                  <a:pt x="635" y="3088"/>
                </a:cubicBezTo>
                <a:cubicBezTo>
                  <a:pt x="608" y="3068"/>
                  <a:pt x="584" y="3050"/>
                  <a:pt x="559" y="3033"/>
                </a:cubicBezTo>
                <a:cubicBezTo>
                  <a:pt x="549" y="3026"/>
                  <a:pt x="539" y="3023"/>
                  <a:pt x="527" y="3023"/>
                </a:cubicBezTo>
                <a:cubicBezTo>
                  <a:pt x="508" y="3023"/>
                  <a:pt x="487" y="3030"/>
                  <a:pt x="460" y="3047"/>
                </a:cubicBezTo>
                <a:lnTo>
                  <a:pt x="70" y="3271"/>
                </a:lnTo>
                <a:cubicBezTo>
                  <a:pt x="49" y="3281"/>
                  <a:pt x="35" y="3302"/>
                  <a:pt x="21" y="3330"/>
                </a:cubicBezTo>
                <a:cubicBezTo>
                  <a:pt x="8" y="3357"/>
                  <a:pt x="0" y="3389"/>
                  <a:pt x="0" y="3416"/>
                </a:cubicBezTo>
                <a:cubicBezTo>
                  <a:pt x="0" y="3533"/>
                  <a:pt x="25" y="3637"/>
                  <a:pt x="67" y="3723"/>
                </a:cubicBezTo>
                <a:cubicBezTo>
                  <a:pt x="111" y="3812"/>
                  <a:pt x="170" y="3878"/>
                  <a:pt x="249" y="3922"/>
                </a:cubicBezTo>
                <a:cubicBezTo>
                  <a:pt x="312" y="3959"/>
                  <a:pt x="386" y="3974"/>
                  <a:pt x="470" y="3974"/>
                </a:cubicBezTo>
                <a:cubicBezTo>
                  <a:pt x="492" y="3974"/>
                  <a:pt x="515" y="3973"/>
                  <a:pt x="538" y="3971"/>
                </a:cubicBezTo>
                <a:cubicBezTo>
                  <a:pt x="653" y="3957"/>
                  <a:pt x="787" y="3909"/>
                  <a:pt x="936" y="3823"/>
                </a:cubicBezTo>
                <a:cubicBezTo>
                  <a:pt x="1225" y="3658"/>
                  <a:pt x="1449" y="3433"/>
                  <a:pt x="1611" y="3161"/>
                </a:cubicBezTo>
                <a:cubicBezTo>
                  <a:pt x="1773" y="2885"/>
                  <a:pt x="1852" y="2568"/>
                  <a:pt x="1852" y="2209"/>
                </a:cubicBezTo>
                <a:cubicBezTo>
                  <a:pt x="1852" y="1957"/>
                  <a:pt x="1804" y="1788"/>
                  <a:pt x="1701" y="1696"/>
                </a:cubicBezTo>
                <a:cubicBezTo>
                  <a:pt x="1624" y="1624"/>
                  <a:pt x="1529" y="1589"/>
                  <a:pt x="1416" y="1589"/>
                </a:cubicBezTo>
                <a:cubicBezTo>
                  <a:pt x="1382" y="1589"/>
                  <a:pt x="1346" y="1592"/>
                  <a:pt x="1308" y="1599"/>
                </a:cubicBezTo>
                <a:lnTo>
                  <a:pt x="1684" y="798"/>
                </a:lnTo>
                <a:cubicBezTo>
                  <a:pt x="1697" y="774"/>
                  <a:pt x="1708" y="744"/>
                  <a:pt x="1725" y="706"/>
                </a:cubicBezTo>
                <a:cubicBezTo>
                  <a:pt x="1738" y="668"/>
                  <a:pt x="1746" y="633"/>
                  <a:pt x="1746" y="596"/>
                </a:cubicBezTo>
                <a:lnTo>
                  <a:pt x="1746" y="92"/>
                </a:lnTo>
                <a:cubicBezTo>
                  <a:pt x="1746" y="54"/>
                  <a:pt x="1738" y="30"/>
                  <a:pt x="1722" y="12"/>
                </a:cubicBezTo>
                <a:cubicBezTo>
                  <a:pt x="1712" y="5"/>
                  <a:pt x="1701" y="1"/>
                  <a:pt x="1690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6" name="Google Shape;5086;p37"/>
          <p:cNvSpPr/>
          <p:nvPr/>
        </p:nvSpPr>
        <p:spPr>
          <a:xfrm>
            <a:off x="1817935" y="1556350"/>
            <a:ext cx="1387181" cy="1555662"/>
          </a:xfrm>
          <a:custGeom>
            <a:avLst/>
            <a:gdLst/>
            <a:ahLst/>
            <a:cxnLst/>
            <a:rect l="l" t="t" r="r" b="b"/>
            <a:pathLst>
              <a:path w="44041" h="49390" extrusionOk="0">
                <a:moveTo>
                  <a:pt x="34169" y="0"/>
                </a:moveTo>
                <a:cubicBezTo>
                  <a:pt x="32539" y="0"/>
                  <a:pt x="30698" y="532"/>
                  <a:pt x="28752" y="1654"/>
                </a:cubicBezTo>
                <a:cubicBezTo>
                  <a:pt x="22049" y="5519"/>
                  <a:pt x="16619" y="14932"/>
                  <a:pt x="16619" y="22674"/>
                </a:cubicBezTo>
                <a:cubicBezTo>
                  <a:pt x="16619" y="30418"/>
                  <a:pt x="11181" y="39834"/>
                  <a:pt x="4482" y="43703"/>
                </a:cubicBezTo>
                <a:cubicBezTo>
                  <a:pt x="2896" y="44616"/>
                  <a:pt x="1386" y="45141"/>
                  <a:pt x="0" y="45302"/>
                </a:cubicBezTo>
                <a:cubicBezTo>
                  <a:pt x="586" y="46720"/>
                  <a:pt x="1469" y="47796"/>
                  <a:pt x="2582" y="48485"/>
                </a:cubicBezTo>
                <a:lnTo>
                  <a:pt x="2699" y="48558"/>
                </a:lnTo>
                <a:cubicBezTo>
                  <a:pt x="3628" y="49105"/>
                  <a:pt x="4709" y="49390"/>
                  <a:pt x="5902" y="49390"/>
                </a:cubicBezTo>
                <a:cubicBezTo>
                  <a:pt x="7534" y="49390"/>
                  <a:pt x="9375" y="48857"/>
                  <a:pt x="11323" y="47734"/>
                </a:cubicBezTo>
                <a:cubicBezTo>
                  <a:pt x="18023" y="43865"/>
                  <a:pt x="23456" y="34448"/>
                  <a:pt x="23456" y="26704"/>
                </a:cubicBezTo>
                <a:cubicBezTo>
                  <a:pt x="23456" y="18963"/>
                  <a:pt x="28890" y="9550"/>
                  <a:pt x="35593" y="5684"/>
                </a:cubicBezTo>
                <a:cubicBezTo>
                  <a:pt x="37180" y="4771"/>
                  <a:pt x="38690" y="4247"/>
                  <a:pt x="40076" y="4085"/>
                </a:cubicBezTo>
                <a:cubicBezTo>
                  <a:pt x="40392" y="4048"/>
                  <a:pt x="40701" y="4030"/>
                  <a:pt x="41004" y="4030"/>
                </a:cubicBezTo>
                <a:cubicBezTo>
                  <a:pt x="42126" y="4030"/>
                  <a:pt x="43150" y="4280"/>
                  <a:pt x="44041" y="4761"/>
                </a:cubicBezTo>
                <a:lnTo>
                  <a:pt x="37507" y="910"/>
                </a:lnTo>
                <a:lnTo>
                  <a:pt x="37390" y="843"/>
                </a:lnTo>
                <a:cubicBezTo>
                  <a:pt x="36458" y="289"/>
                  <a:pt x="35371" y="0"/>
                  <a:pt x="3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7" name="Google Shape;5087;p37"/>
          <p:cNvSpPr/>
          <p:nvPr/>
        </p:nvSpPr>
        <p:spPr>
          <a:xfrm>
            <a:off x="1672386" y="2041344"/>
            <a:ext cx="841267" cy="1006786"/>
          </a:xfrm>
          <a:custGeom>
            <a:avLst/>
            <a:gdLst/>
            <a:ahLst/>
            <a:cxnLst/>
            <a:rect l="l" t="t" r="r" b="b"/>
            <a:pathLst>
              <a:path w="26709" h="31964" extrusionOk="0">
                <a:moveTo>
                  <a:pt x="15482" y="9857"/>
                </a:moveTo>
                <a:cubicBezTo>
                  <a:pt x="15737" y="10423"/>
                  <a:pt x="15858" y="11095"/>
                  <a:pt x="15850" y="11827"/>
                </a:cubicBezTo>
                <a:cubicBezTo>
                  <a:pt x="16054" y="11709"/>
                  <a:pt x="16261" y="11603"/>
                  <a:pt x="16461" y="11517"/>
                </a:cubicBezTo>
                <a:cubicBezTo>
                  <a:pt x="16482" y="11724"/>
                  <a:pt x="16488" y="11944"/>
                  <a:pt x="16488" y="12175"/>
                </a:cubicBezTo>
                <a:cubicBezTo>
                  <a:pt x="16488" y="15274"/>
                  <a:pt x="14316" y="19036"/>
                  <a:pt x="11634" y="20585"/>
                </a:cubicBezTo>
                <a:cubicBezTo>
                  <a:pt x="11441" y="20698"/>
                  <a:pt x="11244" y="20798"/>
                  <a:pt x="11062" y="20884"/>
                </a:cubicBezTo>
                <a:cubicBezTo>
                  <a:pt x="11034" y="20657"/>
                  <a:pt x="11020" y="20422"/>
                  <a:pt x="11024" y="20181"/>
                </a:cubicBezTo>
                <a:lnTo>
                  <a:pt x="11024" y="20181"/>
                </a:lnTo>
                <a:cubicBezTo>
                  <a:pt x="10255" y="20630"/>
                  <a:pt x="9501" y="20857"/>
                  <a:pt x="8824" y="20857"/>
                </a:cubicBezTo>
                <a:cubicBezTo>
                  <a:pt x="7815" y="20857"/>
                  <a:pt x="6977" y="20353"/>
                  <a:pt x="6510" y="19326"/>
                </a:cubicBezTo>
                <a:lnTo>
                  <a:pt x="15482" y="9857"/>
                </a:lnTo>
                <a:close/>
                <a:moveTo>
                  <a:pt x="16551" y="1"/>
                </a:moveTo>
                <a:cubicBezTo>
                  <a:pt x="16535" y="1"/>
                  <a:pt x="16519" y="2"/>
                  <a:pt x="16503" y="3"/>
                </a:cubicBezTo>
                <a:lnTo>
                  <a:pt x="14089" y="242"/>
                </a:lnTo>
                <a:cubicBezTo>
                  <a:pt x="13861" y="266"/>
                  <a:pt x="13627" y="431"/>
                  <a:pt x="13558" y="610"/>
                </a:cubicBezTo>
                <a:lnTo>
                  <a:pt x="12251" y="4124"/>
                </a:lnTo>
                <a:cubicBezTo>
                  <a:pt x="12179" y="4306"/>
                  <a:pt x="11945" y="4527"/>
                  <a:pt x="11720" y="4634"/>
                </a:cubicBezTo>
                <a:cubicBezTo>
                  <a:pt x="11465" y="4755"/>
                  <a:pt x="11210" y="4889"/>
                  <a:pt x="10952" y="5037"/>
                </a:cubicBezTo>
                <a:lnTo>
                  <a:pt x="8417" y="3572"/>
                </a:lnTo>
                <a:cubicBezTo>
                  <a:pt x="8385" y="3551"/>
                  <a:pt x="8348" y="3540"/>
                  <a:pt x="8307" y="3540"/>
                </a:cubicBezTo>
                <a:cubicBezTo>
                  <a:pt x="8218" y="3540"/>
                  <a:pt x="8114" y="3591"/>
                  <a:pt x="8024" y="3686"/>
                </a:cubicBezTo>
                <a:lnTo>
                  <a:pt x="5372" y="6489"/>
                </a:lnTo>
                <a:cubicBezTo>
                  <a:pt x="5210" y="6655"/>
                  <a:pt x="5121" y="6916"/>
                  <a:pt x="5166" y="7072"/>
                </a:cubicBezTo>
                <a:lnTo>
                  <a:pt x="5904" y="9572"/>
                </a:lnTo>
                <a:cubicBezTo>
                  <a:pt x="5948" y="9727"/>
                  <a:pt x="5886" y="9996"/>
                  <a:pt x="5769" y="10172"/>
                </a:cubicBezTo>
                <a:cubicBezTo>
                  <a:pt x="5317" y="10858"/>
                  <a:pt x="4906" y="11571"/>
                  <a:pt x="4548" y="12292"/>
                </a:cubicBezTo>
                <a:cubicBezTo>
                  <a:pt x="4459" y="12475"/>
                  <a:pt x="4203" y="12664"/>
                  <a:pt x="3972" y="12720"/>
                </a:cubicBezTo>
                <a:lnTo>
                  <a:pt x="1700" y="13268"/>
                </a:lnTo>
                <a:cubicBezTo>
                  <a:pt x="1472" y="13323"/>
                  <a:pt x="1241" y="13516"/>
                  <a:pt x="1187" y="13696"/>
                </a:cubicBezTo>
                <a:lnTo>
                  <a:pt x="45" y="17543"/>
                </a:lnTo>
                <a:cubicBezTo>
                  <a:pt x="11" y="17654"/>
                  <a:pt x="49" y="17760"/>
                  <a:pt x="132" y="17822"/>
                </a:cubicBezTo>
                <a:cubicBezTo>
                  <a:pt x="183" y="17860"/>
                  <a:pt x="2704" y="19312"/>
                  <a:pt x="2704" y="19312"/>
                </a:cubicBezTo>
                <a:cubicBezTo>
                  <a:pt x="2700" y="19664"/>
                  <a:pt x="2714" y="20009"/>
                  <a:pt x="2745" y="20343"/>
                </a:cubicBezTo>
                <a:cubicBezTo>
                  <a:pt x="2762" y="20509"/>
                  <a:pt x="2666" y="20781"/>
                  <a:pt x="2521" y="20957"/>
                </a:cubicBezTo>
                <a:lnTo>
                  <a:pt x="207" y="23757"/>
                </a:lnTo>
                <a:cubicBezTo>
                  <a:pt x="66" y="23933"/>
                  <a:pt x="0" y="24188"/>
                  <a:pt x="66" y="24333"/>
                </a:cubicBezTo>
                <a:lnTo>
                  <a:pt x="1166" y="26764"/>
                </a:lnTo>
                <a:cubicBezTo>
                  <a:pt x="1183" y="26798"/>
                  <a:pt x="1207" y="26826"/>
                  <a:pt x="1235" y="26842"/>
                </a:cubicBezTo>
                <a:cubicBezTo>
                  <a:pt x="1324" y="26895"/>
                  <a:pt x="5941" y="29567"/>
                  <a:pt x="6114" y="29667"/>
                </a:cubicBezTo>
                <a:lnTo>
                  <a:pt x="6117" y="29667"/>
                </a:lnTo>
                <a:lnTo>
                  <a:pt x="6117" y="29670"/>
                </a:lnTo>
                <a:lnTo>
                  <a:pt x="6124" y="29670"/>
                </a:lnTo>
                <a:cubicBezTo>
                  <a:pt x="6127" y="29667"/>
                  <a:pt x="6135" y="29656"/>
                  <a:pt x="6138" y="29649"/>
                </a:cubicBezTo>
                <a:cubicBezTo>
                  <a:pt x="6162" y="29663"/>
                  <a:pt x="6186" y="29673"/>
                  <a:pt x="6210" y="29691"/>
                </a:cubicBezTo>
                <a:lnTo>
                  <a:pt x="6214" y="29691"/>
                </a:lnTo>
                <a:cubicBezTo>
                  <a:pt x="7593" y="30491"/>
                  <a:pt x="9983" y="31874"/>
                  <a:pt x="10134" y="31960"/>
                </a:cubicBezTo>
                <a:cubicBezTo>
                  <a:pt x="10137" y="31963"/>
                  <a:pt x="10137" y="31963"/>
                  <a:pt x="10141" y="31963"/>
                </a:cubicBezTo>
                <a:cubicBezTo>
                  <a:pt x="10210" y="31785"/>
                  <a:pt x="12167" y="23666"/>
                  <a:pt x="12283" y="23666"/>
                </a:cubicBezTo>
                <a:cubicBezTo>
                  <a:pt x="12284" y="23666"/>
                  <a:pt x="12285" y="23666"/>
                  <a:pt x="12286" y="23667"/>
                </a:cubicBezTo>
                <a:lnTo>
                  <a:pt x="13523" y="25556"/>
                </a:lnTo>
                <a:cubicBezTo>
                  <a:pt x="13538" y="25574"/>
                  <a:pt x="13547" y="25588"/>
                  <a:pt x="13562" y="25598"/>
                </a:cubicBezTo>
                <a:lnTo>
                  <a:pt x="15920" y="26971"/>
                </a:lnTo>
                <a:lnTo>
                  <a:pt x="18468" y="28443"/>
                </a:lnTo>
                <a:lnTo>
                  <a:pt x="18465" y="28440"/>
                </a:lnTo>
                <a:lnTo>
                  <a:pt x="16623" y="22692"/>
                </a:lnTo>
                <a:lnTo>
                  <a:pt x="16623" y="22692"/>
                </a:lnTo>
                <a:cubicBezTo>
                  <a:pt x="16686" y="22713"/>
                  <a:pt x="16752" y="22724"/>
                  <a:pt x="16820" y="22724"/>
                </a:cubicBezTo>
                <a:cubicBezTo>
                  <a:pt x="18529" y="22724"/>
                  <a:pt x="21913" y="16234"/>
                  <a:pt x="20806" y="15485"/>
                </a:cubicBezTo>
                <a:lnTo>
                  <a:pt x="26708" y="14161"/>
                </a:lnTo>
                <a:cubicBezTo>
                  <a:pt x="26705" y="14161"/>
                  <a:pt x="26702" y="14157"/>
                  <a:pt x="26695" y="14154"/>
                </a:cubicBezTo>
                <a:cubicBezTo>
                  <a:pt x="26554" y="14075"/>
                  <a:pt x="25346" y="13374"/>
                  <a:pt x="24171" y="12696"/>
                </a:cubicBezTo>
                <a:cubicBezTo>
                  <a:pt x="23013" y="12023"/>
                  <a:pt x="21878" y="11368"/>
                  <a:pt x="21829" y="11340"/>
                </a:cubicBezTo>
                <a:cubicBezTo>
                  <a:pt x="21785" y="11310"/>
                  <a:pt x="21730" y="11296"/>
                  <a:pt x="21664" y="11292"/>
                </a:cubicBezTo>
                <a:lnTo>
                  <a:pt x="19592" y="11175"/>
                </a:lnTo>
                <a:cubicBezTo>
                  <a:pt x="19381" y="11161"/>
                  <a:pt x="19227" y="11013"/>
                  <a:pt x="19243" y="10837"/>
                </a:cubicBezTo>
                <a:cubicBezTo>
                  <a:pt x="19302" y="10144"/>
                  <a:pt x="19305" y="9472"/>
                  <a:pt x="19247" y="8840"/>
                </a:cubicBezTo>
                <a:cubicBezTo>
                  <a:pt x="19230" y="8672"/>
                  <a:pt x="19330" y="8399"/>
                  <a:pt x="19471" y="8227"/>
                </a:cubicBezTo>
                <a:lnTo>
                  <a:pt x="22788" y="7958"/>
                </a:lnTo>
                <a:cubicBezTo>
                  <a:pt x="22930" y="7785"/>
                  <a:pt x="25643" y="5169"/>
                  <a:pt x="25643" y="5169"/>
                </a:cubicBezTo>
                <a:cubicBezTo>
                  <a:pt x="25636" y="5165"/>
                  <a:pt x="25633" y="5165"/>
                  <a:pt x="25626" y="5161"/>
                </a:cubicBezTo>
                <a:cubicBezTo>
                  <a:pt x="25343" y="4996"/>
                  <a:pt x="20785" y="2355"/>
                  <a:pt x="20758" y="2338"/>
                </a:cubicBezTo>
                <a:cubicBezTo>
                  <a:pt x="20730" y="2324"/>
                  <a:pt x="20696" y="2320"/>
                  <a:pt x="20664" y="2320"/>
                </a:cubicBezTo>
                <a:cubicBezTo>
                  <a:pt x="19261" y="1510"/>
                  <a:pt x="16799" y="83"/>
                  <a:pt x="16744" y="48"/>
                </a:cubicBezTo>
                <a:cubicBezTo>
                  <a:pt x="16693" y="20"/>
                  <a:pt x="16627" y="1"/>
                  <a:pt x="165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8" name="Google Shape;5088;p37"/>
          <p:cNvSpPr/>
          <p:nvPr/>
        </p:nvSpPr>
        <p:spPr>
          <a:xfrm>
            <a:off x="1673363" y="2798726"/>
            <a:ext cx="191725" cy="177173"/>
          </a:xfrm>
          <a:custGeom>
            <a:avLst/>
            <a:gdLst/>
            <a:ahLst/>
            <a:cxnLst/>
            <a:rect l="l" t="t" r="r" b="b"/>
            <a:pathLst>
              <a:path w="6087" h="5625" extrusionOk="0">
                <a:moveTo>
                  <a:pt x="31" y="0"/>
                </a:moveTo>
                <a:lnTo>
                  <a:pt x="31" y="0"/>
                </a:lnTo>
                <a:cubicBezTo>
                  <a:pt x="4" y="107"/>
                  <a:pt x="1" y="215"/>
                  <a:pt x="35" y="287"/>
                </a:cubicBezTo>
                <a:lnTo>
                  <a:pt x="1135" y="2718"/>
                </a:lnTo>
                <a:cubicBezTo>
                  <a:pt x="1152" y="2752"/>
                  <a:pt x="1176" y="2780"/>
                  <a:pt x="1207" y="2796"/>
                </a:cubicBezTo>
                <a:lnTo>
                  <a:pt x="1218" y="2804"/>
                </a:lnTo>
                <a:cubicBezTo>
                  <a:pt x="1452" y="2938"/>
                  <a:pt x="6086" y="5624"/>
                  <a:pt x="6086" y="5624"/>
                </a:cubicBezTo>
                <a:lnTo>
                  <a:pt x="5855" y="3362"/>
                </a:lnTo>
                <a:lnTo>
                  <a:pt x="31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9" name="Google Shape;5089;p37"/>
          <p:cNvSpPr/>
          <p:nvPr/>
        </p:nvSpPr>
        <p:spPr>
          <a:xfrm>
            <a:off x="1672701" y="2468037"/>
            <a:ext cx="215632" cy="224294"/>
          </a:xfrm>
          <a:custGeom>
            <a:avLst/>
            <a:gdLst/>
            <a:ahLst/>
            <a:cxnLst/>
            <a:rect l="l" t="t" r="r" b="b"/>
            <a:pathLst>
              <a:path w="6846" h="7121" extrusionOk="0">
                <a:moveTo>
                  <a:pt x="1260" y="0"/>
                </a:moveTo>
                <a:cubicBezTo>
                  <a:pt x="1221" y="48"/>
                  <a:pt x="1193" y="101"/>
                  <a:pt x="1177" y="149"/>
                </a:cubicBezTo>
                <a:lnTo>
                  <a:pt x="35" y="3996"/>
                </a:lnTo>
                <a:cubicBezTo>
                  <a:pt x="1" y="4107"/>
                  <a:pt x="39" y="4210"/>
                  <a:pt x="122" y="4275"/>
                </a:cubicBezTo>
                <a:cubicBezTo>
                  <a:pt x="125" y="4280"/>
                  <a:pt x="138" y="4286"/>
                  <a:pt x="163" y="4300"/>
                </a:cubicBezTo>
                <a:lnTo>
                  <a:pt x="2680" y="5758"/>
                </a:lnTo>
                <a:cubicBezTo>
                  <a:pt x="2687" y="5762"/>
                  <a:pt x="2694" y="5765"/>
                  <a:pt x="2694" y="5765"/>
                </a:cubicBezTo>
                <a:lnTo>
                  <a:pt x="5031" y="7120"/>
                </a:lnTo>
                <a:lnTo>
                  <a:pt x="6845" y="3210"/>
                </a:lnTo>
                <a:lnTo>
                  <a:pt x="126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0" name="Google Shape;5090;p37"/>
          <p:cNvSpPr/>
          <p:nvPr/>
        </p:nvSpPr>
        <p:spPr>
          <a:xfrm>
            <a:off x="1835605" y="2152876"/>
            <a:ext cx="255476" cy="191599"/>
          </a:xfrm>
          <a:custGeom>
            <a:avLst/>
            <a:gdLst/>
            <a:ahLst/>
            <a:cxnLst/>
            <a:rect l="l" t="t" r="r" b="b"/>
            <a:pathLst>
              <a:path w="8111" h="6083" extrusionOk="0">
                <a:moveTo>
                  <a:pt x="3123" y="1"/>
                </a:moveTo>
                <a:cubicBezTo>
                  <a:pt x="3035" y="1"/>
                  <a:pt x="2932" y="50"/>
                  <a:pt x="2842" y="145"/>
                </a:cubicBezTo>
                <a:lnTo>
                  <a:pt x="187" y="2948"/>
                </a:lnTo>
                <a:cubicBezTo>
                  <a:pt x="101" y="3041"/>
                  <a:pt x="35" y="3162"/>
                  <a:pt x="1" y="3279"/>
                </a:cubicBezTo>
                <a:lnTo>
                  <a:pt x="4887" y="6082"/>
                </a:lnTo>
                <a:lnTo>
                  <a:pt x="8111" y="2852"/>
                </a:lnTo>
                <a:lnTo>
                  <a:pt x="3232" y="31"/>
                </a:lnTo>
                <a:cubicBezTo>
                  <a:pt x="3200" y="11"/>
                  <a:pt x="3163" y="1"/>
                  <a:pt x="312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1" name="Google Shape;5091;p37"/>
          <p:cNvSpPr/>
          <p:nvPr/>
        </p:nvSpPr>
        <p:spPr>
          <a:xfrm>
            <a:off x="2103427" y="2041344"/>
            <a:ext cx="251224" cy="129234"/>
          </a:xfrm>
          <a:custGeom>
            <a:avLst/>
            <a:gdLst/>
            <a:ahLst/>
            <a:cxnLst/>
            <a:rect l="l" t="t" r="r" b="b"/>
            <a:pathLst>
              <a:path w="7976" h="4103" extrusionOk="0">
                <a:moveTo>
                  <a:pt x="2873" y="0"/>
                </a:moveTo>
                <a:cubicBezTo>
                  <a:pt x="2856" y="0"/>
                  <a:pt x="2839" y="1"/>
                  <a:pt x="2821" y="3"/>
                </a:cubicBezTo>
                <a:lnTo>
                  <a:pt x="404" y="242"/>
                </a:lnTo>
                <a:cubicBezTo>
                  <a:pt x="256" y="258"/>
                  <a:pt x="104" y="334"/>
                  <a:pt x="1" y="434"/>
                </a:cubicBezTo>
                <a:lnTo>
                  <a:pt x="6352" y="4103"/>
                </a:lnTo>
                <a:lnTo>
                  <a:pt x="7975" y="3165"/>
                </a:lnTo>
                <a:lnTo>
                  <a:pt x="7927" y="2869"/>
                </a:lnTo>
                <a:cubicBezTo>
                  <a:pt x="7927" y="2869"/>
                  <a:pt x="3138" y="100"/>
                  <a:pt x="3059" y="48"/>
                </a:cubicBezTo>
                <a:cubicBezTo>
                  <a:pt x="3009" y="17"/>
                  <a:pt x="2945" y="0"/>
                  <a:pt x="287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2" name="Google Shape;5092;p37"/>
          <p:cNvSpPr/>
          <p:nvPr/>
        </p:nvSpPr>
        <p:spPr>
          <a:xfrm>
            <a:off x="1825841" y="2130324"/>
            <a:ext cx="693008" cy="919192"/>
          </a:xfrm>
          <a:custGeom>
            <a:avLst/>
            <a:gdLst/>
            <a:ahLst/>
            <a:cxnLst/>
            <a:rect l="l" t="t" r="r" b="b"/>
            <a:pathLst>
              <a:path w="22002" h="29183" extrusionOk="0">
                <a:moveTo>
                  <a:pt x="13170" y="8326"/>
                </a:moveTo>
                <a:cubicBezTo>
                  <a:pt x="13215" y="8326"/>
                  <a:pt x="13259" y="8327"/>
                  <a:pt x="13303" y="8329"/>
                </a:cubicBezTo>
                <a:lnTo>
                  <a:pt x="13324" y="8329"/>
                </a:lnTo>
                <a:cubicBezTo>
                  <a:pt x="13351" y="8329"/>
                  <a:pt x="13378" y="8332"/>
                  <a:pt x="13406" y="8336"/>
                </a:cubicBezTo>
                <a:cubicBezTo>
                  <a:pt x="13440" y="8336"/>
                  <a:pt x="13468" y="8340"/>
                  <a:pt x="13496" y="8347"/>
                </a:cubicBezTo>
                <a:cubicBezTo>
                  <a:pt x="13527" y="8347"/>
                  <a:pt x="13558" y="8350"/>
                  <a:pt x="13589" y="8356"/>
                </a:cubicBezTo>
                <a:cubicBezTo>
                  <a:pt x="14413" y="8477"/>
                  <a:pt x="15089" y="8974"/>
                  <a:pt x="15488" y="9857"/>
                </a:cubicBezTo>
                <a:cubicBezTo>
                  <a:pt x="16516" y="12126"/>
                  <a:pt x="15340" y="16084"/>
                  <a:pt x="12861" y="18697"/>
                </a:cubicBezTo>
                <a:cubicBezTo>
                  <a:pt x="11827" y="19790"/>
                  <a:pt x="10724" y="20476"/>
                  <a:pt x="9721" y="20735"/>
                </a:cubicBezTo>
                <a:cubicBezTo>
                  <a:pt x="9675" y="20749"/>
                  <a:pt x="9630" y="20759"/>
                  <a:pt x="9586" y="20769"/>
                </a:cubicBezTo>
                <a:cubicBezTo>
                  <a:pt x="9551" y="20780"/>
                  <a:pt x="9520" y="20783"/>
                  <a:pt x="9489" y="20790"/>
                </a:cubicBezTo>
                <a:cubicBezTo>
                  <a:pt x="9420" y="20804"/>
                  <a:pt x="9348" y="20818"/>
                  <a:pt x="9275" y="20825"/>
                </a:cubicBezTo>
                <a:cubicBezTo>
                  <a:pt x="9189" y="20839"/>
                  <a:pt x="9107" y="20845"/>
                  <a:pt x="9027" y="20849"/>
                </a:cubicBezTo>
                <a:cubicBezTo>
                  <a:pt x="8976" y="20852"/>
                  <a:pt x="8924" y="20856"/>
                  <a:pt x="8872" y="20856"/>
                </a:cubicBezTo>
                <a:lnTo>
                  <a:pt x="8800" y="20856"/>
                </a:lnTo>
                <a:cubicBezTo>
                  <a:pt x="7807" y="20845"/>
                  <a:pt x="6979" y="20342"/>
                  <a:pt x="6521" y="19325"/>
                </a:cubicBezTo>
                <a:cubicBezTo>
                  <a:pt x="6348" y="18945"/>
                  <a:pt x="6241" y="18518"/>
                  <a:pt x="6190" y="18059"/>
                </a:cubicBezTo>
                <a:cubicBezTo>
                  <a:pt x="6162" y="17832"/>
                  <a:pt x="6148" y="17597"/>
                  <a:pt x="6152" y="17356"/>
                </a:cubicBezTo>
                <a:cubicBezTo>
                  <a:pt x="6166" y="15163"/>
                  <a:pt x="7293" y="12449"/>
                  <a:pt x="9148" y="10487"/>
                </a:cubicBezTo>
                <a:cubicBezTo>
                  <a:pt x="9748" y="9853"/>
                  <a:pt x="10369" y="9357"/>
                  <a:pt x="10978" y="9002"/>
                </a:cubicBezTo>
                <a:cubicBezTo>
                  <a:pt x="11182" y="8884"/>
                  <a:pt x="11389" y="8778"/>
                  <a:pt x="11589" y="8692"/>
                </a:cubicBezTo>
                <a:cubicBezTo>
                  <a:pt x="12142" y="8448"/>
                  <a:pt x="12676" y="8326"/>
                  <a:pt x="13170" y="8326"/>
                </a:cubicBezTo>
                <a:close/>
                <a:moveTo>
                  <a:pt x="16559" y="1"/>
                </a:moveTo>
                <a:cubicBezTo>
                  <a:pt x="16544" y="1"/>
                  <a:pt x="16528" y="1"/>
                  <a:pt x="16513" y="3"/>
                </a:cubicBezTo>
                <a:lnTo>
                  <a:pt x="14096" y="243"/>
                </a:lnTo>
                <a:cubicBezTo>
                  <a:pt x="13871" y="267"/>
                  <a:pt x="13634" y="430"/>
                  <a:pt x="13569" y="613"/>
                </a:cubicBezTo>
                <a:lnTo>
                  <a:pt x="12258" y="4126"/>
                </a:lnTo>
                <a:cubicBezTo>
                  <a:pt x="12192" y="4309"/>
                  <a:pt x="11951" y="4529"/>
                  <a:pt x="11731" y="4637"/>
                </a:cubicBezTo>
                <a:cubicBezTo>
                  <a:pt x="11234" y="4871"/>
                  <a:pt x="10738" y="5161"/>
                  <a:pt x="10234" y="5502"/>
                </a:cubicBezTo>
                <a:cubicBezTo>
                  <a:pt x="10128" y="5574"/>
                  <a:pt x="10015" y="5611"/>
                  <a:pt x="9919" y="5611"/>
                </a:cubicBezTo>
                <a:cubicBezTo>
                  <a:pt x="9831" y="5611"/>
                  <a:pt x="9758" y="5580"/>
                  <a:pt x="9716" y="5516"/>
                </a:cubicBezTo>
                <a:lnTo>
                  <a:pt x="8479" y="3626"/>
                </a:lnTo>
                <a:cubicBezTo>
                  <a:pt x="8441" y="3569"/>
                  <a:pt x="8384" y="3542"/>
                  <a:pt x="8318" y="3542"/>
                </a:cubicBezTo>
                <a:cubicBezTo>
                  <a:pt x="8229" y="3542"/>
                  <a:pt x="8124" y="3592"/>
                  <a:pt x="8031" y="3685"/>
                </a:cubicBezTo>
                <a:lnTo>
                  <a:pt x="5379" y="6491"/>
                </a:lnTo>
                <a:cubicBezTo>
                  <a:pt x="5221" y="6657"/>
                  <a:pt x="5128" y="6919"/>
                  <a:pt x="5173" y="7071"/>
                </a:cubicBezTo>
                <a:lnTo>
                  <a:pt x="5914" y="9574"/>
                </a:lnTo>
                <a:cubicBezTo>
                  <a:pt x="5959" y="9726"/>
                  <a:pt x="5897" y="9998"/>
                  <a:pt x="5779" y="10177"/>
                </a:cubicBezTo>
                <a:cubicBezTo>
                  <a:pt x="5324" y="10860"/>
                  <a:pt x="4917" y="11571"/>
                  <a:pt x="4559" y="12295"/>
                </a:cubicBezTo>
                <a:cubicBezTo>
                  <a:pt x="4466" y="12473"/>
                  <a:pt x="4210" y="12670"/>
                  <a:pt x="3983" y="12722"/>
                </a:cubicBezTo>
                <a:lnTo>
                  <a:pt x="1710" y="13270"/>
                </a:lnTo>
                <a:cubicBezTo>
                  <a:pt x="1479" y="13326"/>
                  <a:pt x="1252" y="13519"/>
                  <a:pt x="1197" y="13698"/>
                </a:cubicBezTo>
                <a:lnTo>
                  <a:pt x="55" y="17546"/>
                </a:lnTo>
                <a:cubicBezTo>
                  <a:pt x="1" y="17725"/>
                  <a:pt x="128" y="17880"/>
                  <a:pt x="335" y="17890"/>
                </a:cubicBezTo>
                <a:lnTo>
                  <a:pt x="2410" y="18008"/>
                </a:lnTo>
                <a:cubicBezTo>
                  <a:pt x="2621" y="18022"/>
                  <a:pt x="2773" y="18170"/>
                  <a:pt x="2759" y="18346"/>
                </a:cubicBezTo>
                <a:cubicBezTo>
                  <a:pt x="2697" y="19039"/>
                  <a:pt x="2697" y="19711"/>
                  <a:pt x="2755" y="20342"/>
                </a:cubicBezTo>
                <a:cubicBezTo>
                  <a:pt x="2773" y="20511"/>
                  <a:pt x="2673" y="20783"/>
                  <a:pt x="2531" y="20956"/>
                </a:cubicBezTo>
                <a:lnTo>
                  <a:pt x="217" y="23759"/>
                </a:lnTo>
                <a:cubicBezTo>
                  <a:pt x="73" y="23931"/>
                  <a:pt x="11" y="24190"/>
                  <a:pt x="76" y="24335"/>
                </a:cubicBezTo>
                <a:lnTo>
                  <a:pt x="1176" y="26762"/>
                </a:lnTo>
                <a:cubicBezTo>
                  <a:pt x="1190" y="26800"/>
                  <a:pt x="1214" y="26824"/>
                  <a:pt x="1242" y="26842"/>
                </a:cubicBezTo>
                <a:lnTo>
                  <a:pt x="1245" y="26842"/>
                </a:lnTo>
                <a:cubicBezTo>
                  <a:pt x="1245" y="26845"/>
                  <a:pt x="1248" y="26845"/>
                  <a:pt x="1252" y="26845"/>
                </a:cubicBezTo>
                <a:cubicBezTo>
                  <a:pt x="1280" y="26859"/>
                  <a:pt x="1307" y="26866"/>
                  <a:pt x="1338" y="26866"/>
                </a:cubicBezTo>
                <a:lnTo>
                  <a:pt x="1342" y="26866"/>
                </a:lnTo>
                <a:cubicBezTo>
                  <a:pt x="1421" y="26866"/>
                  <a:pt x="1517" y="26824"/>
                  <a:pt x="1611" y="26738"/>
                </a:cubicBezTo>
                <a:lnTo>
                  <a:pt x="4079" y="24480"/>
                </a:lnTo>
                <a:cubicBezTo>
                  <a:pt x="4189" y="24383"/>
                  <a:pt x="4321" y="24330"/>
                  <a:pt x="4437" y="24330"/>
                </a:cubicBezTo>
                <a:cubicBezTo>
                  <a:pt x="4507" y="24330"/>
                  <a:pt x="4571" y="24350"/>
                  <a:pt x="4621" y="24390"/>
                </a:cubicBezTo>
                <a:cubicBezTo>
                  <a:pt x="4942" y="24652"/>
                  <a:pt x="5297" y="24856"/>
                  <a:pt x="5676" y="25004"/>
                </a:cubicBezTo>
                <a:cubicBezTo>
                  <a:pt x="5848" y="25072"/>
                  <a:pt x="5965" y="25259"/>
                  <a:pt x="5924" y="25438"/>
                </a:cubicBezTo>
                <a:lnTo>
                  <a:pt x="5162" y="28896"/>
                </a:lnTo>
                <a:cubicBezTo>
                  <a:pt x="5141" y="29000"/>
                  <a:pt x="5183" y="29083"/>
                  <a:pt x="5262" y="29135"/>
                </a:cubicBezTo>
                <a:cubicBezTo>
                  <a:pt x="5265" y="29138"/>
                  <a:pt x="5265" y="29138"/>
                  <a:pt x="5269" y="29138"/>
                </a:cubicBezTo>
                <a:cubicBezTo>
                  <a:pt x="5316" y="29166"/>
                  <a:pt x="5377" y="29182"/>
                  <a:pt x="5445" y="29182"/>
                </a:cubicBezTo>
                <a:cubicBezTo>
                  <a:pt x="5462" y="29182"/>
                  <a:pt x="5479" y="29181"/>
                  <a:pt x="5496" y="29179"/>
                </a:cubicBezTo>
                <a:lnTo>
                  <a:pt x="7913" y="28941"/>
                </a:lnTo>
                <a:cubicBezTo>
                  <a:pt x="8138" y="28917"/>
                  <a:pt x="8376" y="28752"/>
                  <a:pt x="8441" y="28573"/>
                </a:cubicBezTo>
                <a:lnTo>
                  <a:pt x="9755" y="25059"/>
                </a:lnTo>
                <a:cubicBezTo>
                  <a:pt x="9820" y="24876"/>
                  <a:pt x="10058" y="24655"/>
                  <a:pt x="10283" y="24549"/>
                </a:cubicBezTo>
                <a:cubicBezTo>
                  <a:pt x="10534" y="24428"/>
                  <a:pt x="10792" y="24294"/>
                  <a:pt x="11048" y="24146"/>
                </a:cubicBezTo>
                <a:cubicBezTo>
                  <a:pt x="11289" y="24004"/>
                  <a:pt x="11534" y="23849"/>
                  <a:pt x="11779" y="23683"/>
                </a:cubicBezTo>
                <a:cubicBezTo>
                  <a:pt x="11883" y="23611"/>
                  <a:pt x="11996" y="23574"/>
                  <a:pt x="12092" y="23574"/>
                </a:cubicBezTo>
                <a:cubicBezTo>
                  <a:pt x="12180" y="23574"/>
                  <a:pt x="12253" y="23605"/>
                  <a:pt x="12293" y="23670"/>
                </a:cubicBezTo>
                <a:lnTo>
                  <a:pt x="13534" y="25559"/>
                </a:lnTo>
                <a:cubicBezTo>
                  <a:pt x="13548" y="25583"/>
                  <a:pt x="13569" y="25600"/>
                  <a:pt x="13593" y="25615"/>
                </a:cubicBezTo>
                <a:cubicBezTo>
                  <a:pt x="13622" y="25633"/>
                  <a:pt x="13657" y="25642"/>
                  <a:pt x="13694" y="25642"/>
                </a:cubicBezTo>
                <a:cubicBezTo>
                  <a:pt x="13782" y="25642"/>
                  <a:pt x="13885" y="25591"/>
                  <a:pt x="13975" y="25497"/>
                </a:cubicBezTo>
                <a:lnTo>
                  <a:pt x="16634" y="22693"/>
                </a:lnTo>
                <a:cubicBezTo>
                  <a:pt x="16788" y="22528"/>
                  <a:pt x="16882" y="22266"/>
                  <a:pt x="16837" y="22111"/>
                </a:cubicBezTo>
                <a:lnTo>
                  <a:pt x="16096" y="19611"/>
                </a:lnTo>
                <a:cubicBezTo>
                  <a:pt x="16051" y="19456"/>
                  <a:pt x="16117" y="19187"/>
                  <a:pt x="16233" y="19011"/>
                </a:cubicBezTo>
                <a:cubicBezTo>
                  <a:pt x="16688" y="18325"/>
                  <a:pt x="17092" y="17612"/>
                  <a:pt x="17451" y="16891"/>
                </a:cubicBezTo>
                <a:cubicBezTo>
                  <a:pt x="17544" y="16708"/>
                  <a:pt x="17799" y="16518"/>
                  <a:pt x="18030" y="16463"/>
                </a:cubicBezTo>
                <a:lnTo>
                  <a:pt x="20299" y="15915"/>
                </a:lnTo>
                <a:cubicBezTo>
                  <a:pt x="20530" y="15860"/>
                  <a:pt x="20761" y="15670"/>
                  <a:pt x="20813" y="15487"/>
                </a:cubicBezTo>
                <a:lnTo>
                  <a:pt x="21957" y="11639"/>
                </a:lnTo>
                <a:cubicBezTo>
                  <a:pt x="21992" y="11515"/>
                  <a:pt x="21943" y="11398"/>
                  <a:pt x="21836" y="11336"/>
                </a:cubicBezTo>
                <a:cubicBezTo>
                  <a:pt x="21833" y="11336"/>
                  <a:pt x="21830" y="11332"/>
                  <a:pt x="21823" y="11329"/>
                </a:cubicBezTo>
                <a:cubicBezTo>
                  <a:pt x="21782" y="11308"/>
                  <a:pt x="21730" y="11294"/>
                  <a:pt x="21674" y="11291"/>
                </a:cubicBezTo>
                <a:lnTo>
                  <a:pt x="19602" y="11174"/>
                </a:lnTo>
                <a:cubicBezTo>
                  <a:pt x="19392" y="11163"/>
                  <a:pt x="19237" y="11012"/>
                  <a:pt x="19250" y="10839"/>
                </a:cubicBezTo>
                <a:cubicBezTo>
                  <a:pt x="19282" y="10512"/>
                  <a:pt x="19299" y="10184"/>
                  <a:pt x="19299" y="9871"/>
                </a:cubicBezTo>
                <a:cubicBezTo>
                  <a:pt x="19302" y="9519"/>
                  <a:pt x="19288" y="9174"/>
                  <a:pt x="19254" y="8840"/>
                </a:cubicBezTo>
                <a:cubicBezTo>
                  <a:pt x="19240" y="8674"/>
                  <a:pt x="19336" y="8402"/>
                  <a:pt x="19481" y="8229"/>
                </a:cubicBezTo>
                <a:lnTo>
                  <a:pt x="21795" y="5426"/>
                </a:lnTo>
                <a:cubicBezTo>
                  <a:pt x="21940" y="5253"/>
                  <a:pt x="22002" y="4995"/>
                  <a:pt x="21936" y="4850"/>
                </a:cubicBezTo>
                <a:lnTo>
                  <a:pt x="20837" y="2419"/>
                </a:lnTo>
                <a:cubicBezTo>
                  <a:pt x="20823" y="2385"/>
                  <a:pt x="20799" y="2361"/>
                  <a:pt x="20771" y="2344"/>
                </a:cubicBezTo>
                <a:cubicBezTo>
                  <a:pt x="20764" y="2340"/>
                  <a:pt x="20761" y="2340"/>
                  <a:pt x="20754" y="2336"/>
                </a:cubicBezTo>
                <a:cubicBezTo>
                  <a:pt x="20730" y="2324"/>
                  <a:pt x="20702" y="2318"/>
                  <a:pt x="20672" y="2318"/>
                </a:cubicBezTo>
                <a:cubicBezTo>
                  <a:pt x="20592" y="2318"/>
                  <a:pt x="20495" y="2362"/>
                  <a:pt x="20402" y="2447"/>
                </a:cubicBezTo>
                <a:lnTo>
                  <a:pt x="17930" y="4702"/>
                </a:lnTo>
                <a:cubicBezTo>
                  <a:pt x="17822" y="4802"/>
                  <a:pt x="17692" y="4853"/>
                  <a:pt x="17577" y="4853"/>
                </a:cubicBezTo>
                <a:cubicBezTo>
                  <a:pt x="17505" y="4853"/>
                  <a:pt x="17439" y="4833"/>
                  <a:pt x="17388" y="4792"/>
                </a:cubicBezTo>
                <a:cubicBezTo>
                  <a:pt x="17068" y="4529"/>
                  <a:pt x="16716" y="4326"/>
                  <a:pt x="16333" y="4177"/>
                </a:cubicBezTo>
                <a:cubicBezTo>
                  <a:pt x="16165" y="4112"/>
                  <a:pt x="16047" y="3926"/>
                  <a:pt x="16085" y="3747"/>
                </a:cubicBezTo>
                <a:lnTo>
                  <a:pt x="16847" y="288"/>
                </a:lnTo>
                <a:cubicBezTo>
                  <a:pt x="16871" y="181"/>
                  <a:pt x="16827" y="95"/>
                  <a:pt x="16744" y="44"/>
                </a:cubicBezTo>
                <a:cubicBezTo>
                  <a:pt x="16693" y="15"/>
                  <a:pt x="16629" y="1"/>
                  <a:pt x="16559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3" name="Google Shape;5093;p37"/>
          <p:cNvSpPr/>
          <p:nvPr/>
        </p:nvSpPr>
        <p:spPr>
          <a:xfrm>
            <a:off x="2326050" y="2114953"/>
            <a:ext cx="153960" cy="89201"/>
          </a:xfrm>
          <a:custGeom>
            <a:avLst/>
            <a:gdLst/>
            <a:ahLst/>
            <a:cxnLst/>
            <a:rect l="l" t="t" r="r" b="b"/>
            <a:pathLst>
              <a:path w="4888" h="2832" extrusionOk="0">
                <a:moveTo>
                  <a:pt x="1" y="1"/>
                </a:moveTo>
                <a:lnTo>
                  <a:pt x="4887" y="283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4" name="Google Shape;5094;p37"/>
          <p:cNvSpPr/>
          <p:nvPr/>
        </p:nvSpPr>
        <p:spPr>
          <a:xfrm>
            <a:off x="2041283" y="2446304"/>
            <a:ext cx="208891" cy="269493"/>
          </a:xfrm>
          <a:custGeom>
            <a:avLst/>
            <a:gdLst/>
            <a:ahLst/>
            <a:cxnLst/>
            <a:rect l="l" t="t" r="r" b="b"/>
            <a:pathLst>
              <a:path w="6632" h="8556" extrusionOk="0">
                <a:moveTo>
                  <a:pt x="4537" y="0"/>
                </a:moveTo>
                <a:cubicBezTo>
                  <a:pt x="4115" y="0"/>
                  <a:pt x="3640" y="137"/>
                  <a:pt x="3136" y="428"/>
                </a:cubicBezTo>
                <a:cubicBezTo>
                  <a:pt x="1404" y="1428"/>
                  <a:pt x="1" y="3859"/>
                  <a:pt x="1" y="5859"/>
                </a:cubicBezTo>
                <a:cubicBezTo>
                  <a:pt x="1" y="6859"/>
                  <a:pt x="349" y="7559"/>
                  <a:pt x="915" y="7890"/>
                </a:cubicBezTo>
                <a:lnTo>
                  <a:pt x="919" y="7890"/>
                </a:lnTo>
                <a:lnTo>
                  <a:pt x="2080" y="8555"/>
                </a:lnTo>
                <a:lnTo>
                  <a:pt x="2359" y="8089"/>
                </a:lnTo>
                <a:cubicBezTo>
                  <a:pt x="2646" y="8024"/>
                  <a:pt x="2943" y="7920"/>
                  <a:pt x="3256" y="7742"/>
                </a:cubicBezTo>
                <a:cubicBezTo>
                  <a:pt x="4991" y="6738"/>
                  <a:pt x="6393" y="4307"/>
                  <a:pt x="6393" y="2307"/>
                </a:cubicBezTo>
                <a:cubicBezTo>
                  <a:pt x="6393" y="2011"/>
                  <a:pt x="6356" y="1749"/>
                  <a:pt x="6297" y="1504"/>
                </a:cubicBezTo>
                <a:lnTo>
                  <a:pt x="6632" y="945"/>
                </a:lnTo>
                <a:lnTo>
                  <a:pt x="5356" y="207"/>
                </a:lnTo>
                <a:lnTo>
                  <a:pt x="5343" y="200"/>
                </a:lnTo>
                <a:cubicBezTo>
                  <a:pt x="5106" y="69"/>
                  <a:pt x="4835" y="0"/>
                  <a:pt x="4537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5" name="Google Shape;5095;p37"/>
          <p:cNvSpPr/>
          <p:nvPr/>
        </p:nvSpPr>
        <p:spPr>
          <a:xfrm>
            <a:off x="2070103" y="2694785"/>
            <a:ext cx="53987" cy="21009"/>
          </a:xfrm>
          <a:custGeom>
            <a:avLst/>
            <a:gdLst/>
            <a:ahLst/>
            <a:cxnLst/>
            <a:rect l="l" t="t" r="r" b="b"/>
            <a:pathLst>
              <a:path w="1714" h="667" extrusionOk="0">
                <a:moveTo>
                  <a:pt x="1713" y="128"/>
                </a:moveTo>
                <a:cubicBezTo>
                  <a:pt x="1621" y="156"/>
                  <a:pt x="1531" y="180"/>
                  <a:pt x="1444" y="200"/>
                </a:cubicBezTo>
                <a:lnTo>
                  <a:pt x="1165" y="666"/>
                </a:lnTo>
                <a:lnTo>
                  <a:pt x="1165" y="666"/>
                </a:lnTo>
                <a:lnTo>
                  <a:pt x="1444" y="200"/>
                </a:lnTo>
                <a:cubicBezTo>
                  <a:pt x="1531" y="180"/>
                  <a:pt x="1621" y="156"/>
                  <a:pt x="1713" y="128"/>
                </a:cubicBezTo>
                <a:close/>
                <a:moveTo>
                  <a:pt x="0" y="1"/>
                </a:moveTo>
                <a:lnTo>
                  <a:pt x="0" y="1"/>
                </a:lnTo>
                <a:lnTo>
                  <a:pt x="4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6" name="Google Shape;5096;p37"/>
          <p:cNvSpPr/>
          <p:nvPr/>
        </p:nvSpPr>
        <p:spPr>
          <a:xfrm>
            <a:off x="2041283" y="2527000"/>
            <a:ext cx="176229" cy="188796"/>
          </a:xfrm>
          <a:custGeom>
            <a:avLst/>
            <a:gdLst/>
            <a:ahLst/>
            <a:cxnLst/>
            <a:rect l="l" t="t" r="r" b="b"/>
            <a:pathLst>
              <a:path w="5595" h="5994" extrusionOk="0">
                <a:moveTo>
                  <a:pt x="1043" y="0"/>
                </a:moveTo>
                <a:cubicBezTo>
                  <a:pt x="405" y="1031"/>
                  <a:pt x="1" y="2228"/>
                  <a:pt x="1" y="3297"/>
                </a:cubicBezTo>
                <a:cubicBezTo>
                  <a:pt x="1" y="4297"/>
                  <a:pt x="349" y="4997"/>
                  <a:pt x="915" y="5328"/>
                </a:cubicBezTo>
                <a:lnTo>
                  <a:pt x="919" y="5328"/>
                </a:lnTo>
                <a:lnTo>
                  <a:pt x="2080" y="5993"/>
                </a:lnTo>
                <a:lnTo>
                  <a:pt x="2359" y="5527"/>
                </a:lnTo>
                <a:cubicBezTo>
                  <a:pt x="2446" y="5507"/>
                  <a:pt x="2536" y="5483"/>
                  <a:pt x="2628" y="5455"/>
                </a:cubicBezTo>
                <a:cubicBezTo>
                  <a:pt x="2832" y="5390"/>
                  <a:pt x="3042" y="5304"/>
                  <a:pt x="3260" y="5176"/>
                </a:cubicBezTo>
                <a:cubicBezTo>
                  <a:pt x="4184" y="4642"/>
                  <a:pt x="5018" y="3697"/>
                  <a:pt x="5594" y="2624"/>
                </a:cubicBezTo>
                <a:lnTo>
                  <a:pt x="10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7" name="Google Shape;5097;p37"/>
          <p:cNvSpPr/>
          <p:nvPr/>
        </p:nvSpPr>
        <p:spPr>
          <a:xfrm>
            <a:off x="2143082" y="2448131"/>
            <a:ext cx="25104" cy="9922"/>
          </a:xfrm>
          <a:custGeom>
            <a:avLst/>
            <a:gdLst/>
            <a:ahLst/>
            <a:cxnLst/>
            <a:rect l="l" t="t" r="r" b="b"/>
            <a:pathLst>
              <a:path w="797" h="315" extrusionOk="0">
                <a:moveTo>
                  <a:pt x="796" y="1"/>
                </a:moveTo>
                <a:cubicBezTo>
                  <a:pt x="545" y="63"/>
                  <a:pt x="276" y="166"/>
                  <a:pt x="0" y="315"/>
                </a:cubicBezTo>
                <a:cubicBezTo>
                  <a:pt x="276" y="166"/>
                  <a:pt x="545" y="63"/>
                  <a:pt x="7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8" name="Google Shape;5098;p37"/>
          <p:cNvSpPr/>
          <p:nvPr/>
        </p:nvSpPr>
        <p:spPr>
          <a:xfrm>
            <a:off x="2209541" y="2452603"/>
            <a:ext cx="40632" cy="31214"/>
          </a:xfrm>
          <a:custGeom>
            <a:avLst/>
            <a:gdLst/>
            <a:ahLst/>
            <a:cxnLst/>
            <a:rect l="l" t="t" r="r" b="b"/>
            <a:pathLst>
              <a:path w="1290" h="991" extrusionOk="0">
                <a:moveTo>
                  <a:pt x="14" y="7"/>
                </a:moveTo>
                <a:lnTo>
                  <a:pt x="14" y="7"/>
                </a:lnTo>
                <a:lnTo>
                  <a:pt x="14" y="7"/>
                </a:lnTo>
                <a:lnTo>
                  <a:pt x="1290" y="745"/>
                </a:lnTo>
                <a:lnTo>
                  <a:pt x="1142" y="990"/>
                </a:lnTo>
                <a:lnTo>
                  <a:pt x="1290" y="745"/>
                </a:lnTo>
                <a:lnTo>
                  <a:pt x="14" y="7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9" name="Google Shape;5099;p37"/>
          <p:cNvSpPr/>
          <p:nvPr/>
        </p:nvSpPr>
        <p:spPr>
          <a:xfrm>
            <a:off x="2083332" y="2459879"/>
            <a:ext cx="56381" cy="53262"/>
          </a:xfrm>
          <a:custGeom>
            <a:avLst/>
            <a:gdLst/>
            <a:ahLst/>
            <a:cxnLst/>
            <a:rect l="l" t="t" r="r" b="b"/>
            <a:pathLst>
              <a:path w="1790" h="1691" extrusionOk="0">
                <a:moveTo>
                  <a:pt x="1790" y="0"/>
                </a:moveTo>
                <a:lnTo>
                  <a:pt x="1790" y="0"/>
                </a:lnTo>
                <a:cubicBezTo>
                  <a:pt x="1124" y="387"/>
                  <a:pt x="507" y="987"/>
                  <a:pt x="1" y="1690"/>
                </a:cubicBezTo>
                <a:cubicBezTo>
                  <a:pt x="507" y="987"/>
                  <a:pt x="1124" y="390"/>
                  <a:pt x="17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0" name="Google Shape;5100;p37"/>
          <p:cNvSpPr/>
          <p:nvPr/>
        </p:nvSpPr>
        <p:spPr>
          <a:xfrm>
            <a:off x="2226140" y="2494841"/>
            <a:ext cx="16536" cy="96918"/>
          </a:xfrm>
          <a:custGeom>
            <a:avLst/>
            <a:gdLst/>
            <a:ahLst/>
            <a:cxnLst/>
            <a:rect l="l" t="t" r="r" b="b"/>
            <a:pathLst>
              <a:path w="525" h="3077" extrusionOk="0">
                <a:moveTo>
                  <a:pt x="435" y="1"/>
                </a:moveTo>
                <a:cubicBezTo>
                  <a:pt x="491" y="232"/>
                  <a:pt x="524" y="483"/>
                  <a:pt x="524" y="766"/>
                </a:cubicBezTo>
                <a:cubicBezTo>
                  <a:pt x="524" y="1508"/>
                  <a:pt x="332" y="2311"/>
                  <a:pt x="1" y="3077"/>
                </a:cubicBezTo>
                <a:cubicBezTo>
                  <a:pt x="332" y="2311"/>
                  <a:pt x="524" y="1508"/>
                  <a:pt x="524" y="766"/>
                </a:cubicBezTo>
                <a:cubicBezTo>
                  <a:pt x="524" y="483"/>
                  <a:pt x="491" y="232"/>
                  <a:pt x="435" y="1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1" name="Google Shape;5101;p37"/>
          <p:cNvSpPr/>
          <p:nvPr/>
        </p:nvSpPr>
        <p:spPr>
          <a:xfrm>
            <a:off x="2074103" y="2446304"/>
            <a:ext cx="176071" cy="163378"/>
          </a:xfrm>
          <a:custGeom>
            <a:avLst/>
            <a:gdLst/>
            <a:ahLst/>
            <a:cxnLst/>
            <a:rect l="l" t="t" r="r" b="b"/>
            <a:pathLst>
              <a:path w="5590" h="5187" extrusionOk="0">
                <a:moveTo>
                  <a:pt x="3490" y="0"/>
                </a:moveTo>
                <a:cubicBezTo>
                  <a:pt x="3331" y="0"/>
                  <a:pt x="3163" y="21"/>
                  <a:pt x="2986" y="59"/>
                </a:cubicBezTo>
                <a:cubicBezTo>
                  <a:pt x="2735" y="121"/>
                  <a:pt x="2466" y="224"/>
                  <a:pt x="2190" y="373"/>
                </a:cubicBezTo>
                <a:cubicBezTo>
                  <a:pt x="2159" y="390"/>
                  <a:pt x="2128" y="407"/>
                  <a:pt x="2094" y="428"/>
                </a:cubicBezTo>
                <a:cubicBezTo>
                  <a:pt x="2090" y="428"/>
                  <a:pt x="2090" y="431"/>
                  <a:pt x="2087" y="431"/>
                </a:cubicBezTo>
                <a:lnTo>
                  <a:pt x="2083" y="431"/>
                </a:lnTo>
                <a:cubicBezTo>
                  <a:pt x="1417" y="821"/>
                  <a:pt x="800" y="1418"/>
                  <a:pt x="294" y="2121"/>
                </a:cubicBezTo>
                <a:cubicBezTo>
                  <a:pt x="194" y="2266"/>
                  <a:pt x="93" y="2411"/>
                  <a:pt x="1" y="2562"/>
                </a:cubicBezTo>
                <a:lnTo>
                  <a:pt x="4552" y="5186"/>
                </a:lnTo>
                <a:cubicBezTo>
                  <a:pt x="4652" y="5000"/>
                  <a:pt x="4745" y="4811"/>
                  <a:pt x="4828" y="4618"/>
                </a:cubicBezTo>
                <a:cubicBezTo>
                  <a:pt x="5159" y="3852"/>
                  <a:pt x="5351" y="3049"/>
                  <a:pt x="5351" y="2307"/>
                </a:cubicBezTo>
                <a:cubicBezTo>
                  <a:pt x="5351" y="2024"/>
                  <a:pt x="5318" y="1773"/>
                  <a:pt x="5262" y="1542"/>
                </a:cubicBezTo>
                <a:cubicBezTo>
                  <a:pt x="5259" y="1528"/>
                  <a:pt x="5259" y="1518"/>
                  <a:pt x="5255" y="1504"/>
                </a:cubicBezTo>
                <a:lnTo>
                  <a:pt x="5442" y="1190"/>
                </a:lnTo>
                <a:lnTo>
                  <a:pt x="5590" y="945"/>
                </a:lnTo>
                <a:lnTo>
                  <a:pt x="4314" y="207"/>
                </a:lnTo>
                <a:lnTo>
                  <a:pt x="4301" y="200"/>
                </a:lnTo>
                <a:lnTo>
                  <a:pt x="4301" y="204"/>
                </a:lnTo>
                <a:cubicBezTo>
                  <a:pt x="4062" y="70"/>
                  <a:pt x="3790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2" name="Google Shape;5102;p37"/>
          <p:cNvSpPr/>
          <p:nvPr/>
        </p:nvSpPr>
        <p:spPr>
          <a:xfrm>
            <a:off x="2079426" y="2468100"/>
            <a:ext cx="197678" cy="255193"/>
          </a:xfrm>
          <a:custGeom>
            <a:avLst/>
            <a:gdLst/>
            <a:ahLst/>
            <a:cxnLst/>
            <a:rect l="l" t="t" r="r" b="b"/>
            <a:pathLst>
              <a:path w="6276" h="8102" extrusionOk="0">
                <a:moveTo>
                  <a:pt x="4540" y="1"/>
                </a:moveTo>
                <a:cubicBezTo>
                  <a:pt x="4118" y="1"/>
                  <a:pt x="3642" y="139"/>
                  <a:pt x="3138" y="430"/>
                </a:cubicBezTo>
                <a:cubicBezTo>
                  <a:pt x="1407" y="1429"/>
                  <a:pt x="1" y="3864"/>
                  <a:pt x="1" y="5863"/>
                </a:cubicBezTo>
                <a:cubicBezTo>
                  <a:pt x="1" y="7282"/>
                  <a:pt x="708" y="8102"/>
                  <a:pt x="1738" y="8102"/>
                </a:cubicBezTo>
                <a:cubicBezTo>
                  <a:pt x="2160" y="8102"/>
                  <a:pt x="2635" y="7964"/>
                  <a:pt x="3138" y="7674"/>
                </a:cubicBezTo>
                <a:cubicBezTo>
                  <a:pt x="4872" y="6673"/>
                  <a:pt x="6276" y="4243"/>
                  <a:pt x="6276" y="2243"/>
                </a:cubicBezTo>
                <a:cubicBezTo>
                  <a:pt x="6276" y="822"/>
                  <a:pt x="5569" y="1"/>
                  <a:pt x="4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3" name="Google Shape;5103;p37"/>
          <p:cNvSpPr/>
          <p:nvPr/>
        </p:nvSpPr>
        <p:spPr>
          <a:xfrm>
            <a:off x="2149602" y="2532732"/>
            <a:ext cx="56916" cy="126021"/>
          </a:xfrm>
          <a:custGeom>
            <a:avLst/>
            <a:gdLst/>
            <a:ahLst/>
            <a:cxnLst/>
            <a:rect l="l" t="t" r="r" b="b"/>
            <a:pathLst>
              <a:path w="1807" h="4001" extrusionOk="0">
                <a:moveTo>
                  <a:pt x="1270" y="1"/>
                </a:moveTo>
                <a:cubicBezTo>
                  <a:pt x="1166" y="1"/>
                  <a:pt x="1050" y="39"/>
                  <a:pt x="920" y="115"/>
                </a:cubicBezTo>
                <a:cubicBezTo>
                  <a:pt x="776" y="198"/>
                  <a:pt x="648" y="305"/>
                  <a:pt x="541" y="432"/>
                </a:cubicBezTo>
                <a:cubicBezTo>
                  <a:pt x="435" y="563"/>
                  <a:pt x="348" y="701"/>
                  <a:pt x="276" y="849"/>
                </a:cubicBezTo>
                <a:cubicBezTo>
                  <a:pt x="203" y="1001"/>
                  <a:pt x="152" y="1153"/>
                  <a:pt x="117" y="1304"/>
                </a:cubicBezTo>
                <a:cubicBezTo>
                  <a:pt x="79" y="1456"/>
                  <a:pt x="62" y="1601"/>
                  <a:pt x="58" y="1736"/>
                </a:cubicBezTo>
                <a:cubicBezTo>
                  <a:pt x="58" y="1763"/>
                  <a:pt x="66" y="1784"/>
                  <a:pt x="79" y="1798"/>
                </a:cubicBezTo>
                <a:cubicBezTo>
                  <a:pt x="86" y="1805"/>
                  <a:pt x="95" y="1809"/>
                  <a:pt x="104" y="1809"/>
                </a:cubicBezTo>
                <a:cubicBezTo>
                  <a:pt x="111" y="1809"/>
                  <a:pt x="120" y="1806"/>
                  <a:pt x="128" y="1801"/>
                </a:cubicBezTo>
                <a:lnTo>
                  <a:pt x="510" y="1580"/>
                </a:lnTo>
                <a:cubicBezTo>
                  <a:pt x="538" y="1563"/>
                  <a:pt x="565" y="1543"/>
                  <a:pt x="586" y="1515"/>
                </a:cubicBezTo>
                <a:cubicBezTo>
                  <a:pt x="607" y="1487"/>
                  <a:pt x="624" y="1449"/>
                  <a:pt x="634" y="1401"/>
                </a:cubicBezTo>
                <a:cubicBezTo>
                  <a:pt x="637" y="1377"/>
                  <a:pt x="645" y="1346"/>
                  <a:pt x="655" y="1298"/>
                </a:cubicBezTo>
                <a:cubicBezTo>
                  <a:pt x="666" y="1253"/>
                  <a:pt x="679" y="1208"/>
                  <a:pt x="696" y="1156"/>
                </a:cubicBezTo>
                <a:cubicBezTo>
                  <a:pt x="717" y="1108"/>
                  <a:pt x="745" y="1056"/>
                  <a:pt x="782" y="1005"/>
                </a:cubicBezTo>
                <a:cubicBezTo>
                  <a:pt x="817" y="953"/>
                  <a:pt x="865" y="911"/>
                  <a:pt x="924" y="881"/>
                </a:cubicBezTo>
                <a:cubicBezTo>
                  <a:pt x="970" y="854"/>
                  <a:pt x="1007" y="839"/>
                  <a:pt x="1037" y="839"/>
                </a:cubicBezTo>
                <a:cubicBezTo>
                  <a:pt x="1046" y="839"/>
                  <a:pt x="1054" y="840"/>
                  <a:pt x="1062" y="843"/>
                </a:cubicBezTo>
                <a:cubicBezTo>
                  <a:pt x="1097" y="849"/>
                  <a:pt x="1121" y="870"/>
                  <a:pt x="1141" y="897"/>
                </a:cubicBezTo>
                <a:cubicBezTo>
                  <a:pt x="1159" y="929"/>
                  <a:pt x="1172" y="959"/>
                  <a:pt x="1175" y="997"/>
                </a:cubicBezTo>
                <a:cubicBezTo>
                  <a:pt x="1183" y="1036"/>
                  <a:pt x="1183" y="1063"/>
                  <a:pt x="1183" y="1088"/>
                </a:cubicBezTo>
                <a:cubicBezTo>
                  <a:pt x="1183" y="1150"/>
                  <a:pt x="1175" y="1222"/>
                  <a:pt x="1155" y="1301"/>
                </a:cubicBezTo>
                <a:cubicBezTo>
                  <a:pt x="1138" y="1381"/>
                  <a:pt x="1093" y="1484"/>
                  <a:pt x="1021" y="1608"/>
                </a:cubicBezTo>
                <a:lnTo>
                  <a:pt x="90" y="3166"/>
                </a:lnTo>
                <a:cubicBezTo>
                  <a:pt x="58" y="3222"/>
                  <a:pt x="34" y="3276"/>
                  <a:pt x="21" y="3335"/>
                </a:cubicBezTo>
                <a:cubicBezTo>
                  <a:pt x="7" y="3394"/>
                  <a:pt x="0" y="3449"/>
                  <a:pt x="0" y="3501"/>
                </a:cubicBezTo>
                <a:lnTo>
                  <a:pt x="0" y="3911"/>
                </a:lnTo>
                <a:cubicBezTo>
                  <a:pt x="0" y="3946"/>
                  <a:pt x="10" y="3973"/>
                  <a:pt x="24" y="3987"/>
                </a:cubicBezTo>
                <a:cubicBezTo>
                  <a:pt x="33" y="3996"/>
                  <a:pt x="43" y="4001"/>
                  <a:pt x="54" y="4001"/>
                </a:cubicBezTo>
                <a:cubicBezTo>
                  <a:pt x="64" y="4001"/>
                  <a:pt x="75" y="3997"/>
                  <a:pt x="86" y="3991"/>
                </a:cubicBezTo>
                <a:lnTo>
                  <a:pt x="1724" y="3046"/>
                </a:lnTo>
                <a:cubicBezTo>
                  <a:pt x="1748" y="3032"/>
                  <a:pt x="1765" y="3008"/>
                  <a:pt x="1783" y="2974"/>
                </a:cubicBezTo>
                <a:cubicBezTo>
                  <a:pt x="1800" y="2939"/>
                  <a:pt x="1807" y="2904"/>
                  <a:pt x="1807" y="2867"/>
                </a:cubicBezTo>
                <a:lnTo>
                  <a:pt x="1807" y="2360"/>
                </a:lnTo>
                <a:cubicBezTo>
                  <a:pt x="1807" y="2325"/>
                  <a:pt x="1800" y="2301"/>
                  <a:pt x="1783" y="2283"/>
                </a:cubicBezTo>
                <a:cubicBezTo>
                  <a:pt x="1773" y="2276"/>
                  <a:pt x="1763" y="2272"/>
                  <a:pt x="1752" y="2272"/>
                </a:cubicBezTo>
                <a:cubicBezTo>
                  <a:pt x="1744" y="2272"/>
                  <a:pt x="1734" y="2274"/>
                  <a:pt x="1724" y="2280"/>
                </a:cubicBezTo>
                <a:lnTo>
                  <a:pt x="944" y="2732"/>
                </a:lnTo>
                <a:lnTo>
                  <a:pt x="944" y="2732"/>
                </a:lnTo>
                <a:lnTo>
                  <a:pt x="1379" y="1973"/>
                </a:lnTo>
                <a:cubicBezTo>
                  <a:pt x="1452" y="1853"/>
                  <a:pt x="1510" y="1739"/>
                  <a:pt x="1558" y="1632"/>
                </a:cubicBezTo>
                <a:cubicBezTo>
                  <a:pt x="1606" y="1522"/>
                  <a:pt x="1644" y="1419"/>
                  <a:pt x="1676" y="1322"/>
                </a:cubicBezTo>
                <a:cubicBezTo>
                  <a:pt x="1707" y="1222"/>
                  <a:pt x="1727" y="1125"/>
                  <a:pt x="1741" y="1032"/>
                </a:cubicBezTo>
                <a:cubicBezTo>
                  <a:pt x="1751" y="939"/>
                  <a:pt x="1759" y="846"/>
                  <a:pt x="1759" y="757"/>
                </a:cubicBezTo>
                <a:cubicBezTo>
                  <a:pt x="1759" y="608"/>
                  <a:pt x="1741" y="477"/>
                  <a:pt x="1703" y="364"/>
                </a:cubicBezTo>
                <a:cubicBezTo>
                  <a:pt x="1668" y="249"/>
                  <a:pt x="1614" y="160"/>
                  <a:pt x="1544" y="98"/>
                </a:cubicBezTo>
                <a:cubicBezTo>
                  <a:pt x="1472" y="36"/>
                  <a:pt x="1386" y="1"/>
                  <a:pt x="1283" y="1"/>
                </a:cubicBezTo>
                <a:cubicBezTo>
                  <a:pt x="1279" y="1"/>
                  <a:pt x="1274" y="1"/>
                  <a:pt x="1270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4" name="Google Shape;5104;p37"/>
          <p:cNvSpPr/>
          <p:nvPr/>
        </p:nvSpPr>
        <p:spPr>
          <a:xfrm>
            <a:off x="1551279" y="2565804"/>
            <a:ext cx="347984" cy="517693"/>
          </a:xfrm>
          <a:custGeom>
            <a:avLst/>
            <a:gdLst/>
            <a:ahLst/>
            <a:cxnLst/>
            <a:rect l="l" t="t" r="r" b="b"/>
            <a:pathLst>
              <a:path w="11048" h="16436" extrusionOk="0">
                <a:moveTo>
                  <a:pt x="943" y="0"/>
                </a:moveTo>
                <a:cubicBezTo>
                  <a:pt x="636" y="0"/>
                  <a:pt x="321" y="20"/>
                  <a:pt x="0" y="58"/>
                </a:cubicBezTo>
                <a:cubicBezTo>
                  <a:pt x="525" y="1320"/>
                  <a:pt x="811" y="2858"/>
                  <a:pt x="811" y="4640"/>
                </a:cubicBezTo>
                <a:cubicBezTo>
                  <a:pt x="811" y="8488"/>
                  <a:pt x="2152" y="11198"/>
                  <a:pt x="4328" y="12478"/>
                </a:cubicBezTo>
                <a:lnTo>
                  <a:pt x="11048" y="16436"/>
                </a:lnTo>
                <a:cubicBezTo>
                  <a:pt x="9935" y="15747"/>
                  <a:pt x="9052" y="14671"/>
                  <a:pt x="8466" y="13253"/>
                </a:cubicBezTo>
                <a:cubicBezTo>
                  <a:pt x="7938" y="11988"/>
                  <a:pt x="7648" y="10450"/>
                  <a:pt x="7648" y="8668"/>
                </a:cubicBezTo>
                <a:cubicBezTo>
                  <a:pt x="7648" y="4851"/>
                  <a:pt x="6328" y="2148"/>
                  <a:pt x="4184" y="861"/>
                </a:cubicBezTo>
                <a:lnTo>
                  <a:pt x="3966" y="734"/>
                </a:lnTo>
                <a:cubicBezTo>
                  <a:pt x="3076" y="253"/>
                  <a:pt x="2058" y="0"/>
                  <a:pt x="943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5" name="Google Shape;5105;p37"/>
          <p:cNvSpPr/>
          <p:nvPr/>
        </p:nvSpPr>
        <p:spPr>
          <a:xfrm>
            <a:off x="1551279" y="2565773"/>
            <a:ext cx="347984" cy="517724"/>
          </a:xfrm>
          <a:custGeom>
            <a:avLst/>
            <a:gdLst/>
            <a:ahLst/>
            <a:cxnLst/>
            <a:rect l="l" t="t" r="r" b="b"/>
            <a:pathLst>
              <a:path w="11048" h="16437" extrusionOk="0">
                <a:moveTo>
                  <a:pt x="939" y="1"/>
                </a:moveTo>
                <a:cubicBezTo>
                  <a:pt x="632" y="1"/>
                  <a:pt x="318" y="21"/>
                  <a:pt x="0" y="59"/>
                </a:cubicBezTo>
                <a:cubicBezTo>
                  <a:pt x="301" y="783"/>
                  <a:pt x="525" y="1600"/>
                  <a:pt x="659" y="2496"/>
                </a:cubicBezTo>
                <a:lnTo>
                  <a:pt x="2211" y="6093"/>
                </a:lnTo>
                <a:cubicBezTo>
                  <a:pt x="2252" y="6072"/>
                  <a:pt x="2294" y="6066"/>
                  <a:pt x="2328" y="6066"/>
                </a:cubicBezTo>
                <a:cubicBezTo>
                  <a:pt x="2370" y="6066"/>
                  <a:pt x="2404" y="6075"/>
                  <a:pt x="2435" y="6093"/>
                </a:cubicBezTo>
                <a:lnTo>
                  <a:pt x="2435" y="6100"/>
                </a:lnTo>
                <a:lnTo>
                  <a:pt x="2538" y="9621"/>
                </a:lnTo>
                <a:cubicBezTo>
                  <a:pt x="2538" y="9820"/>
                  <a:pt x="2408" y="10072"/>
                  <a:pt x="2246" y="10186"/>
                </a:cubicBezTo>
                <a:lnTo>
                  <a:pt x="2193" y="10348"/>
                </a:lnTo>
                <a:cubicBezTo>
                  <a:pt x="2759" y="11265"/>
                  <a:pt x="3480" y="11982"/>
                  <a:pt x="4328" y="12479"/>
                </a:cubicBezTo>
                <a:lnTo>
                  <a:pt x="11048" y="16437"/>
                </a:lnTo>
                <a:cubicBezTo>
                  <a:pt x="9935" y="15748"/>
                  <a:pt x="9052" y="14672"/>
                  <a:pt x="8466" y="13254"/>
                </a:cubicBezTo>
                <a:cubicBezTo>
                  <a:pt x="8027" y="12210"/>
                  <a:pt x="7755" y="10975"/>
                  <a:pt x="7676" y="9572"/>
                </a:cubicBezTo>
                <a:cubicBezTo>
                  <a:pt x="7659" y="9279"/>
                  <a:pt x="7648" y="8979"/>
                  <a:pt x="7648" y="8669"/>
                </a:cubicBezTo>
                <a:cubicBezTo>
                  <a:pt x="7648" y="6610"/>
                  <a:pt x="7266" y="4880"/>
                  <a:pt x="6576" y="3514"/>
                </a:cubicBezTo>
                <a:cubicBezTo>
                  <a:pt x="6324" y="3018"/>
                  <a:pt x="6031" y="2569"/>
                  <a:pt x="5704" y="2173"/>
                </a:cubicBezTo>
                <a:cubicBezTo>
                  <a:pt x="5259" y="1642"/>
                  <a:pt x="4749" y="1201"/>
                  <a:pt x="4184" y="862"/>
                </a:cubicBezTo>
                <a:lnTo>
                  <a:pt x="3966" y="735"/>
                </a:lnTo>
                <a:cubicBezTo>
                  <a:pt x="3956" y="731"/>
                  <a:pt x="3949" y="725"/>
                  <a:pt x="3942" y="721"/>
                </a:cubicBezTo>
                <a:cubicBezTo>
                  <a:pt x="3056" y="249"/>
                  <a:pt x="2045" y="1"/>
                  <a:pt x="9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6" name="Google Shape;5106;p37"/>
          <p:cNvSpPr/>
          <p:nvPr/>
        </p:nvSpPr>
        <p:spPr>
          <a:xfrm>
            <a:off x="1596887" y="2757559"/>
            <a:ext cx="164133" cy="114682"/>
          </a:xfrm>
          <a:custGeom>
            <a:avLst/>
            <a:gdLst/>
            <a:ahLst/>
            <a:cxnLst/>
            <a:rect l="l" t="t" r="r" b="b"/>
            <a:pathLst>
              <a:path w="5211" h="3641" extrusionOk="0">
                <a:moveTo>
                  <a:pt x="987" y="1"/>
                </a:moveTo>
                <a:lnTo>
                  <a:pt x="1" y="2442"/>
                </a:lnTo>
                <a:cubicBezTo>
                  <a:pt x="145" y="2721"/>
                  <a:pt x="1897" y="3090"/>
                  <a:pt x="1997" y="3414"/>
                </a:cubicBezTo>
                <a:cubicBezTo>
                  <a:pt x="2041" y="3556"/>
                  <a:pt x="2157" y="3640"/>
                  <a:pt x="2288" y="3640"/>
                </a:cubicBezTo>
                <a:cubicBezTo>
                  <a:pt x="2331" y="3640"/>
                  <a:pt x="2376" y="3631"/>
                  <a:pt x="2421" y="3611"/>
                </a:cubicBezTo>
                <a:lnTo>
                  <a:pt x="4980" y="2459"/>
                </a:lnTo>
                <a:cubicBezTo>
                  <a:pt x="5033" y="2434"/>
                  <a:pt x="5083" y="2426"/>
                  <a:pt x="5128" y="2426"/>
                </a:cubicBezTo>
                <a:cubicBezTo>
                  <a:pt x="5158" y="2426"/>
                  <a:pt x="5186" y="2429"/>
                  <a:pt x="5211" y="2435"/>
                </a:cubicBezTo>
                <a:lnTo>
                  <a:pt x="987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7" name="Google Shape;5107;p37"/>
          <p:cNvSpPr/>
          <p:nvPr/>
        </p:nvSpPr>
        <p:spPr>
          <a:xfrm>
            <a:off x="923444" y="2569080"/>
            <a:ext cx="707812" cy="963729"/>
          </a:xfrm>
          <a:custGeom>
            <a:avLst/>
            <a:gdLst/>
            <a:ahLst/>
            <a:cxnLst/>
            <a:rect l="l" t="t" r="r" b="b"/>
            <a:pathLst>
              <a:path w="22472" h="30597" extrusionOk="0">
                <a:moveTo>
                  <a:pt x="15097" y="8607"/>
                </a:moveTo>
                <a:cubicBezTo>
                  <a:pt x="15125" y="8607"/>
                  <a:pt x="15149" y="8615"/>
                  <a:pt x="15169" y="8633"/>
                </a:cubicBezTo>
                <a:cubicBezTo>
                  <a:pt x="15765" y="9167"/>
                  <a:pt x="16090" y="10157"/>
                  <a:pt x="16090" y="11543"/>
                </a:cubicBezTo>
                <a:cubicBezTo>
                  <a:pt x="16090" y="14635"/>
                  <a:pt x="13917" y="18401"/>
                  <a:pt x="11238" y="19949"/>
                </a:cubicBezTo>
                <a:cubicBezTo>
                  <a:pt x="10421" y="20419"/>
                  <a:pt x="9700" y="20646"/>
                  <a:pt x="9090" y="20646"/>
                </a:cubicBezTo>
                <a:cubicBezTo>
                  <a:pt x="8778" y="20646"/>
                  <a:pt x="8496" y="20586"/>
                  <a:pt x="8245" y="20470"/>
                </a:cubicBezTo>
                <a:cubicBezTo>
                  <a:pt x="7399" y="20074"/>
                  <a:pt x="14059" y="8607"/>
                  <a:pt x="15097" y="8607"/>
                </a:cubicBezTo>
                <a:close/>
                <a:moveTo>
                  <a:pt x="18070" y="0"/>
                </a:moveTo>
                <a:cubicBezTo>
                  <a:pt x="17944" y="0"/>
                  <a:pt x="17821" y="61"/>
                  <a:pt x="17748" y="168"/>
                </a:cubicBezTo>
                <a:lnTo>
                  <a:pt x="15624" y="3364"/>
                </a:lnTo>
                <a:cubicBezTo>
                  <a:pt x="15517" y="3525"/>
                  <a:pt x="15279" y="3640"/>
                  <a:pt x="15081" y="3640"/>
                </a:cubicBezTo>
                <a:cubicBezTo>
                  <a:pt x="15076" y="3640"/>
                  <a:pt x="15071" y="3640"/>
                  <a:pt x="15065" y="3640"/>
                </a:cubicBezTo>
                <a:cubicBezTo>
                  <a:pt x="15023" y="3639"/>
                  <a:pt x="14980" y="3638"/>
                  <a:pt x="14936" y="3638"/>
                </a:cubicBezTo>
                <a:cubicBezTo>
                  <a:pt x="14738" y="3638"/>
                  <a:pt x="14534" y="3652"/>
                  <a:pt x="14324" y="3674"/>
                </a:cubicBezTo>
                <a:lnTo>
                  <a:pt x="14324" y="1340"/>
                </a:lnTo>
                <a:lnTo>
                  <a:pt x="12907" y="520"/>
                </a:lnTo>
                <a:cubicBezTo>
                  <a:pt x="12879" y="506"/>
                  <a:pt x="12849" y="499"/>
                  <a:pt x="12817" y="499"/>
                </a:cubicBezTo>
                <a:cubicBezTo>
                  <a:pt x="12773" y="499"/>
                  <a:pt x="12724" y="512"/>
                  <a:pt x="12672" y="540"/>
                </a:cubicBezTo>
                <a:lnTo>
                  <a:pt x="9800" y="2199"/>
                </a:lnTo>
                <a:cubicBezTo>
                  <a:pt x="9628" y="2299"/>
                  <a:pt x="9476" y="2540"/>
                  <a:pt x="9459" y="2736"/>
                </a:cubicBezTo>
                <a:lnTo>
                  <a:pt x="9169" y="5933"/>
                </a:lnTo>
                <a:cubicBezTo>
                  <a:pt x="9152" y="6129"/>
                  <a:pt x="9018" y="6395"/>
                  <a:pt x="8873" y="6529"/>
                </a:cubicBezTo>
                <a:cubicBezTo>
                  <a:pt x="8311" y="7046"/>
                  <a:pt x="7780" y="7612"/>
                  <a:pt x="7277" y="8219"/>
                </a:cubicBezTo>
                <a:cubicBezTo>
                  <a:pt x="7180" y="8333"/>
                  <a:pt x="7013" y="8405"/>
                  <a:pt x="6856" y="8405"/>
                </a:cubicBezTo>
                <a:cubicBezTo>
                  <a:pt x="6806" y="8405"/>
                  <a:pt x="6756" y="8397"/>
                  <a:pt x="6711" y="8381"/>
                </a:cubicBezTo>
                <a:lnTo>
                  <a:pt x="4866" y="7736"/>
                </a:lnTo>
                <a:cubicBezTo>
                  <a:pt x="4824" y="7722"/>
                  <a:pt x="4779" y="7715"/>
                  <a:pt x="4734" y="7715"/>
                </a:cubicBezTo>
                <a:cubicBezTo>
                  <a:pt x="4582" y="7715"/>
                  <a:pt x="4426" y="7796"/>
                  <a:pt x="4349" y="7929"/>
                </a:cubicBezTo>
                <a:lnTo>
                  <a:pt x="2235" y="11588"/>
                </a:lnTo>
                <a:cubicBezTo>
                  <a:pt x="2138" y="11757"/>
                  <a:pt x="2180" y="12001"/>
                  <a:pt x="2328" y="12132"/>
                </a:cubicBezTo>
                <a:lnTo>
                  <a:pt x="3808" y="13405"/>
                </a:lnTo>
                <a:cubicBezTo>
                  <a:pt x="3959" y="13536"/>
                  <a:pt x="4021" y="13791"/>
                  <a:pt x="3952" y="13973"/>
                </a:cubicBezTo>
                <a:cubicBezTo>
                  <a:pt x="3677" y="14715"/>
                  <a:pt x="3453" y="15460"/>
                  <a:pt x="3287" y="16201"/>
                </a:cubicBezTo>
                <a:cubicBezTo>
                  <a:pt x="3246" y="16394"/>
                  <a:pt x="3080" y="16646"/>
                  <a:pt x="2921" y="16760"/>
                </a:cubicBezTo>
                <a:lnTo>
                  <a:pt x="294" y="18608"/>
                </a:lnTo>
                <a:cubicBezTo>
                  <a:pt x="132" y="18722"/>
                  <a:pt x="1" y="18973"/>
                  <a:pt x="1" y="19174"/>
                </a:cubicBezTo>
                <a:lnTo>
                  <a:pt x="1" y="22490"/>
                </a:lnTo>
                <a:cubicBezTo>
                  <a:pt x="1" y="22590"/>
                  <a:pt x="42" y="22666"/>
                  <a:pt x="104" y="22704"/>
                </a:cubicBezTo>
                <a:lnTo>
                  <a:pt x="3429" y="24625"/>
                </a:lnTo>
                <a:lnTo>
                  <a:pt x="2218" y="27069"/>
                </a:lnTo>
                <a:cubicBezTo>
                  <a:pt x="2129" y="27249"/>
                  <a:pt x="2197" y="27473"/>
                  <a:pt x="2366" y="27569"/>
                </a:cubicBezTo>
                <a:lnTo>
                  <a:pt x="6890" y="30190"/>
                </a:lnTo>
                <a:cubicBezTo>
                  <a:pt x="6948" y="30224"/>
                  <a:pt x="7013" y="30240"/>
                  <a:pt x="7077" y="30240"/>
                </a:cubicBezTo>
                <a:cubicBezTo>
                  <a:pt x="7203" y="30240"/>
                  <a:pt x="7327" y="30178"/>
                  <a:pt x="7401" y="30069"/>
                </a:cubicBezTo>
                <a:lnTo>
                  <a:pt x="9455" y="27969"/>
                </a:lnTo>
                <a:cubicBezTo>
                  <a:pt x="9462" y="28065"/>
                  <a:pt x="9503" y="28132"/>
                  <a:pt x="9562" y="28166"/>
                </a:cubicBezTo>
                <a:lnTo>
                  <a:pt x="13776" y="30597"/>
                </a:lnTo>
                <a:lnTo>
                  <a:pt x="13889" y="27297"/>
                </a:lnTo>
                <a:cubicBezTo>
                  <a:pt x="13889" y="27297"/>
                  <a:pt x="13000" y="26149"/>
                  <a:pt x="13017" y="25952"/>
                </a:cubicBezTo>
                <a:lnTo>
                  <a:pt x="17606" y="20953"/>
                </a:lnTo>
                <a:cubicBezTo>
                  <a:pt x="17649" y="20968"/>
                  <a:pt x="17695" y="20975"/>
                  <a:pt x="17740" y="20975"/>
                </a:cubicBezTo>
                <a:cubicBezTo>
                  <a:pt x="17894" y="20975"/>
                  <a:pt x="18049" y="20893"/>
                  <a:pt x="18124" y="20759"/>
                </a:cubicBezTo>
                <a:lnTo>
                  <a:pt x="20237" y="17101"/>
                </a:lnTo>
                <a:cubicBezTo>
                  <a:pt x="20337" y="16929"/>
                  <a:pt x="20296" y="16687"/>
                  <a:pt x="20144" y="16556"/>
                </a:cubicBezTo>
                <a:lnTo>
                  <a:pt x="22179" y="10081"/>
                </a:lnTo>
                <a:cubicBezTo>
                  <a:pt x="22341" y="9967"/>
                  <a:pt x="22471" y="9715"/>
                  <a:pt x="22471" y="9516"/>
                </a:cubicBezTo>
                <a:lnTo>
                  <a:pt x="22368" y="5995"/>
                </a:lnTo>
                <a:lnTo>
                  <a:pt x="22368" y="5988"/>
                </a:lnTo>
                <a:cubicBezTo>
                  <a:pt x="22338" y="5970"/>
                  <a:pt x="22302" y="5961"/>
                  <a:pt x="22263" y="5961"/>
                </a:cubicBezTo>
                <a:cubicBezTo>
                  <a:pt x="22226" y="5961"/>
                  <a:pt x="22186" y="5969"/>
                  <a:pt x="22144" y="5988"/>
                </a:cubicBezTo>
                <a:lnTo>
                  <a:pt x="20258" y="1619"/>
                </a:lnTo>
                <a:cubicBezTo>
                  <a:pt x="20344" y="1440"/>
                  <a:pt x="20279" y="1216"/>
                  <a:pt x="20106" y="1120"/>
                </a:cubicBezTo>
                <a:lnTo>
                  <a:pt x="18258" y="50"/>
                </a:lnTo>
                <a:cubicBezTo>
                  <a:pt x="18199" y="16"/>
                  <a:pt x="18134" y="0"/>
                  <a:pt x="1807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8" name="Google Shape;5108;p37"/>
          <p:cNvSpPr/>
          <p:nvPr/>
        </p:nvSpPr>
        <p:spPr>
          <a:xfrm>
            <a:off x="1279804" y="2951992"/>
            <a:ext cx="208860" cy="269461"/>
          </a:xfrm>
          <a:custGeom>
            <a:avLst/>
            <a:gdLst/>
            <a:ahLst/>
            <a:cxnLst/>
            <a:rect l="l" t="t" r="r" b="b"/>
            <a:pathLst>
              <a:path w="6631" h="8555" extrusionOk="0">
                <a:moveTo>
                  <a:pt x="4532" y="0"/>
                </a:moveTo>
                <a:cubicBezTo>
                  <a:pt x="4111" y="0"/>
                  <a:pt x="3637" y="137"/>
                  <a:pt x="3134" y="427"/>
                </a:cubicBezTo>
                <a:cubicBezTo>
                  <a:pt x="1403" y="1427"/>
                  <a:pt x="0" y="3858"/>
                  <a:pt x="0" y="5861"/>
                </a:cubicBezTo>
                <a:cubicBezTo>
                  <a:pt x="0" y="6858"/>
                  <a:pt x="348" y="7561"/>
                  <a:pt x="914" y="7889"/>
                </a:cubicBezTo>
                <a:lnTo>
                  <a:pt x="917" y="7892"/>
                </a:lnTo>
                <a:lnTo>
                  <a:pt x="2079" y="8554"/>
                </a:lnTo>
                <a:lnTo>
                  <a:pt x="2355" y="8088"/>
                </a:lnTo>
                <a:cubicBezTo>
                  <a:pt x="2645" y="8023"/>
                  <a:pt x="2941" y="7923"/>
                  <a:pt x="3255" y="7741"/>
                </a:cubicBezTo>
                <a:cubicBezTo>
                  <a:pt x="4989" y="6740"/>
                  <a:pt x="6393" y="4306"/>
                  <a:pt x="6393" y="2306"/>
                </a:cubicBezTo>
                <a:cubicBezTo>
                  <a:pt x="6393" y="2010"/>
                  <a:pt x="6355" y="1748"/>
                  <a:pt x="6296" y="1506"/>
                </a:cubicBezTo>
                <a:lnTo>
                  <a:pt x="6630" y="944"/>
                </a:lnTo>
                <a:lnTo>
                  <a:pt x="5355" y="206"/>
                </a:lnTo>
                <a:lnTo>
                  <a:pt x="5351" y="206"/>
                </a:lnTo>
                <a:lnTo>
                  <a:pt x="5341" y="199"/>
                </a:lnTo>
                <a:lnTo>
                  <a:pt x="5341" y="203"/>
                </a:lnTo>
                <a:cubicBezTo>
                  <a:pt x="5104" y="70"/>
                  <a:pt x="4832" y="0"/>
                  <a:pt x="4532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9" name="Google Shape;5109;p37"/>
          <p:cNvSpPr/>
          <p:nvPr/>
        </p:nvSpPr>
        <p:spPr>
          <a:xfrm>
            <a:off x="1345255" y="3204599"/>
            <a:ext cx="16883" cy="16851"/>
          </a:xfrm>
          <a:custGeom>
            <a:avLst/>
            <a:gdLst/>
            <a:ahLst/>
            <a:cxnLst/>
            <a:rect l="l" t="t" r="r" b="b"/>
            <a:pathLst>
              <a:path w="536" h="535" extrusionOk="0">
                <a:moveTo>
                  <a:pt x="535" y="1"/>
                </a:moveTo>
                <a:cubicBezTo>
                  <a:pt x="450" y="28"/>
                  <a:pt x="362" y="52"/>
                  <a:pt x="277" y="68"/>
                </a:cubicBezTo>
                <a:lnTo>
                  <a:pt x="1" y="534"/>
                </a:lnTo>
                <a:lnTo>
                  <a:pt x="280" y="68"/>
                </a:lnTo>
                <a:cubicBezTo>
                  <a:pt x="362" y="52"/>
                  <a:pt x="450" y="28"/>
                  <a:pt x="535" y="1"/>
                </a:cubicBezTo>
                <a:close/>
              </a:path>
            </a:pathLst>
          </a:custGeom>
          <a:solidFill>
            <a:srgbClr val="22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0" name="Google Shape;5110;p37"/>
          <p:cNvSpPr/>
          <p:nvPr/>
        </p:nvSpPr>
        <p:spPr>
          <a:xfrm>
            <a:off x="1279804" y="3032656"/>
            <a:ext cx="176071" cy="188796"/>
          </a:xfrm>
          <a:custGeom>
            <a:avLst/>
            <a:gdLst/>
            <a:ahLst/>
            <a:cxnLst/>
            <a:rect l="l" t="t" r="r" b="b"/>
            <a:pathLst>
              <a:path w="5590" h="5994" extrusionOk="0">
                <a:moveTo>
                  <a:pt x="1041" y="0"/>
                </a:moveTo>
                <a:cubicBezTo>
                  <a:pt x="400" y="1031"/>
                  <a:pt x="0" y="2228"/>
                  <a:pt x="0" y="3300"/>
                </a:cubicBezTo>
                <a:cubicBezTo>
                  <a:pt x="0" y="4297"/>
                  <a:pt x="348" y="5000"/>
                  <a:pt x="914" y="5328"/>
                </a:cubicBezTo>
                <a:lnTo>
                  <a:pt x="917" y="5328"/>
                </a:lnTo>
                <a:lnTo>
                  <a:pt x="917" y="5331"/>
                </a:lnTo>
                <a:lnTo>
                  <a:pt x="2079" y="5993"/>
                </a:lnTo>
                <a:lnTo>
                  <a:pt x="2355" y="5527"/>
                </a:lnTo>
                <a:cubicBezTo>
                  <a:pt x="2441" y="5511"/>
                  <a:pt x="2531" y="5486"/>
                  <a:pt x="2617" y="5459"/>
                </a:cubicBezTo>
                <a:cubicBezTo>
                  <a:pt x="2824" y="5393"/>
                  <a:pt x="3034" y="5307"/>
                  <a:pt x="3255" y="5180"/>
                </a:cubicBezTo>
                <a:cubicBezTo>
                  <a:pt x="4182" y="4645"/>
                  <a:pt x="5016" y="3697"/>
                  <a:pt x="5589" y="2628"/>
                </a:cubicBezTo>
                <a:lnTo>
                  <a:pt x="10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1" name="Google Shape;5111;p37"/>
          <p:cNvSpPr/>
          <p:nvPr/>
        </p:nvSpPr>
        <p:spPr>
          <a:xfrm>
            <a:off x="1381005" y="2954039"/>
            <a:ext cx="25324" cy="10016"/>
          </a:xfrm>
          <a:custGeom>
            <a:avLst/>
            <a:gdLst/>
            <a:ahLst/>
            <a:cxnLst/>
            <a:rect l="l" t="t" r="r" b="b"/>
            <a:pathLst>
              <a:path w="804" h="318" extrusionOk="0">
                <a:moveTo>
                  <a:pt x="804" y="0"/>
                </a:moveTo>
                <a:cubicBezTo>
                  <a:pt x="549" y="58"/>
                  <a:pt x="280" y="166"/>
                  <a:pt x="0" y="317"/>
                </a:cubicBezTo>
                <a:cubicBezTo>
                  <a:pt x="280" y="166"/>
                  <a:pt x="549" y="58"/>
                  <a:pt x="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2" name="Google Shape;5112;p37"/>
          <p:cNvSpPr/>
          <p:nvPr/>
        </p:nvSpPr>
        <p:spPr>
          <a:xfrm>
            <a:off x="1448000" y="2958260"/>
            <a:ext cx="40663" cy="31403"/>
          </a:xfrm>
          <a:custGeom>
            <a:avLst/>
            <a:gdLst/>
            <a:ahLst/>
            <a:cxnLst/>
            <a:rect l="l" t="t" r="r" b="b"/>
            <a:pathLst>
              <a:path w="1291" h="997" extrusionOk="0">
                <a:moveTo>
                  <a:pt x="15" y="7"/>
                </a:moveTo>
                <a:lnTo>
                  <a:pt x="15" y="7"/>
                </a:lnTo>
                <a:lnTo>
                  <a:pt x="15" y="7"/>
                </a:lnTo>
                <a:lnTo>
                  <a:pt x="1290" y="745"/>
                </a:lnTo>
                <a:lnTo>
                  <a:pt x="1139" y="997"/>
                </a:lnTo>
                <a:lnTo>
                  <a:pt x="1290" y="745"/>
                </a:lnTo>
                <a:lnTo>
                  <a:pt x="15" y="7"/>
                </a:lnTo>
                <a:close/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lnTo>
                  <a:pt x="1" y="0"/>
                </a:ln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3" name="Google Shape;5113;p37"/>
          <p:cNvSpPr/>
          <p:nvPr/>
        </p:nvSpPr>
        <p:spPr>
          <a:xfrm>
            <a:off x="1321695" y="2965630"/>
            <a:ext cx="56507" cy="53357"/>
          </a:xfrm>
          <a:custGeom>
            <a:avLst/>
            <a:gdLst/>
            <a:ahLst/>
            <a:cxnLst/>
            <a:rect l="l" t="t" r="r" b="b"/>
            <a:pathLst>
              <a:path w="1794" h="1694" extrusionOk="0">
                <a:moveTo>
                  <a:pt x="1794" y="1"/>
                </a:moveTo>
                <a:cubicBezTo>
                  <a:pt x="1129" y="387"/>
                  <a:pt x="508" y="987"/>
                  <a:pt x="1" y="1694"/>
                </a:cubicBezTo>
                <a:cubicBezTo>
                  <a:pt x="508" y="987"/>
                  <a:pt x="1129" y="387"/>
                  <a:pt x="1794" y="1"/>
                </a:cubicBezTo>
                <a:close/>
                <a:moveTo>
                  <a:pt x="1794" y="1"/>
                </a:moveTo>
                <a:lnTo>
                  <a:pt x="17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4" name="Google Shape;5114;p37"/>
          <p:cNvSpPr/>
          <p:nvPr/>
        </p:nvSpPr>
        <p:spPr>
          <a:xfrm>
            <a:off x="1464945" y="3025412"/>
            <a:ext cx="16221" cy="71121"/>
          </a:xfrm>
          <a:custGeom>
            <a:avLst/>
            <a:gdLst/>
            <a:ahLst/>
            <a:cxnLst/>
            <a:rect l="l" t="t" r="r" b="b"/>
            <a:pathLst>
              <a:path w="515" h="2258" extrusionOk="0">
                <a:moveTo>
                  <a:pt x="515" y="0"/>
                </a:moveTo>
                <a:cubicBezTo>
                  <a:pt x="510" y="727"/>
                  <a:pt x="321" y="1508"/>
                  <a:pt x="1" y="2258"/>
                </a:cubicBezTo>
                <a:cubicBezTo>
                  <a:pt x="321" y="1511"/>
                  <a:pt x="510" y="727"/>
                  <a:pt x="515" y="0"/>
                </a:cubicBezTo>
                <a:close/>
              </a:path>
            </a:pathLst>
          </a:custGeom>
          <a:solidFill>
            <a:srgbClr val="7D84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5" name="Google Shape;5115;p37"/>
          <p:cNvSpPr/>
          <p:nvPr/>
        </p:nvSpPr>
        <p:spPr>
          <a:xfrm>
            <a:off x="1312593" y="2951960"/>
            <a:ext cx="176071" cy="163472"/>
          </a:xfrm>
          <a:custGeom>
            <a:avLst/>
            <a:gdLst/>
            <a:ahLst/>
            <a:cxnLst/>
            <a:rect l="l" t="t" r="r" b="b"/>
            <a:pathLst>
              <a:path w="5590" h="5190" extrusionOk="0">
                <a:moveTo>
                  <a:pt x="3490" y="0"/>
                </a:moveTo>
                <a:cubicBezTo>
                  <a:pt x="3327" y="0"/>
                  <a:pt x="3155" y="21"/>
                  <a:pt x="2976" y="66"/>
                </a:cubicBezTo>
                <a:cubicBezTo>
                  <a:pt x="2721" y="124"/>
                  <a:pt x="2452" y="232"/>
                  <a:pt x="2172" y="383"/>
                </a:cubicBezTo>
                <a:cubicBezTo>
                  <a:pt x="2148" y="397"/>
                  <a:pt x="2121" y="411"/>
                  <a:pt x="2093" y="428"/>
                </a:cubicBezTo>
                <a:cubicBezTo>
                  <a:pt x="2090" y="428"/>
                  <a:pt x="2086" y="431"/>
                  <a:pt x="2083" y="435"/>
                </a:cubicBezTo>
                <a:cubicBezTo>
                  <a:pt x="1418" y="821"/>
                  <a:pt x="797" y="1421"/>
                  <a:pt x="290" y="2128"/>
                </a:cubicBezTo>
                <a:cubicBezTo>
                  <a:pt x="190" y="2269"/>
                  <a:pt x="94" y="2414"/>
                  <a:pt x="0" y="2562"/>
                </a:cubicBezTo>
                <a:lnTo>
                  <a:pt x="4548" y="5190"/>
                </a:lnTo>
                <a:cubicBezTo>
                  <a:pt x="4655" y="4993"/>
                  <a:pt x="4752" y="4793"/>
                  <a:pt x="4838" y="4590"/>
                </a:cubicBezTo>
                <a:cubicBezTo>
                  <a:pt x="5162" y="3835"/>
                  <a:pt x="5352" y="3041"/>
                  <a:pt x="5352" y="2307"/>
                </a:cubicBezTo>
                <a:cubicBezTo>
                  <a:pt x="5352" y="2024"/>
                  <a:pt x="5317" y="1776"/>
                  <a:pt x="5261" y="1542"/>
                </a:cubicBezTo>
                <a:cubicBezTo>
                  <a:pt x="5258" y="1531"/>
                  <a:pt x="5255" y="1518"/>
                  <a:pt x="5255" y="1507"/>
                </a:cubicBezTo>
                <a:lnTo>
                  <a:pt x="5438" y="1197"/>
                </a:lnTo>
                <a:lnTo>
                  <a:pt x="5589" y="945"/>
                </a:lnTo>
                <a:lnTo>
                  <a:pt x="4314" y="207"/>
                </a:lnTo>
                <a:lnTo>
                  <a:pt x="4310" y="207"/>
                </a:lnTo>
                <a:lnTo>
                  <a:pt x="4300" y="200"/>
                </a:lnTo>
                <a:lnTo>
                  <a:pt x="4300" y="204"/>
                </a:lnTo>
                <a:cubicBezTo>
                  <a:pt x="4062" y="70"/>
                  <a:pt x="3789" y="0"/>
                  <a:pt x="34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6" name="Google Shape;5116;p37"/>
          <p:cNvSpPr/>
          <p:nvPr/>
        </p:nvSpPr>
        <p:spPr>
          <a:xfrm>
            <a:off x="1317884" y="2973882"/>
            <a:ext cx="197710" cy="255193"/>
          </a:xfrm>
          <a:custGeom>
            <a:avLst/>
            <a:gdLst/>
            <a:ahLst/>
            <a:cxnLst/>
            <a:rect l="l" t="t" r="r" b="b"/>
            <a:pathLst>
              <a:path w="6277" h="8102" extrusionOk="0">
                <a:moveTo>
                  <a:pt x="4541" y="0"/>
                </a:moveTo>
                <a:cubicBezTo>
                  <a:pt x="4119" y="0"/>
                  <a:pt x="3643" y="138"/>
                  <a:pt x="3139" y="429"/>
                </a:cubicBezTo>
                <a:cubicBezTo>
                  <a:pt x="1408" y="1428"/>
                  <a:pt x="1" y="3860"/>
                  <a:pt x="1" y="5859"/>
                </a:cubicBezTo>
                <a:cubicBezTo>
                  <a:pt x="1" y="7280"/>
                  <a:pt x="709" y="8101"/>
                  <a:pt x="1738" y="8101"/>
                </a:cubicBezTo>
                <a:cubicBezTo>
                  <a:pt x="2160" y="8101"/>
                  <a:pt x="2636" y="7963"/>
                  <a:pt x="3139" y="7673"/>
                </a:cubicBezTo>
                <a:cubicBezTo>
                  <a:pt x="4870" y="6673"/>
                  <a:pt x="6277" y="4239"/>
                  <a:pt x="6277" y="2239"/>
                </a:cubicBezTo>
                <a:cubicBezTo>
                  <a:pt x="6277" y="820"/>
                  <a:pt x="5571" y="0"/>
                  <a:pt x="45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7" name="Google Shape;5117;p37"/>
          <p:cNvSpPr/>
          <p:nvPr/>
        </p:nvSpPr>
        <p:spPr>
          <a:xfrm>
            <a:off x="1387210" y="3041727"/>
            <a:ext cx="41388" cy="113360"/>
          </a:xfrm>
          <a:custGeom>
            <a:avLst/>
            <a:gdLst/>
            <a:ahLst/>
            <a:cxnLst/>
            <a:rect l="l" t="t" r="r" b="b"/>
            <a:pathLst>
              <a:path w="1314" h="3599" extrusionOk="0">
                <a:moveTo>
                  <a:pt x="1257" y="0"/>
                </a:moveTo>
                <a:cubicBezTo>
                  <a:pt x="1248" y="0"/>
                  <a:pt x="1238" y="3"/>
                  <a:pt x="1227" y="9"/>
                </a:cubicBezTo>
                <a:lnTo>
                  <a:pt x="852" y="226"/>
                </a:lnTo>
                <a:cubicBezTo>
                  <a:pt x="817" y="247"/>
                  <a:pt x="793" y="274"/>
                  <a:pt x="769" y="312"/>
                </a:cubicBezTo>
                <a:cubicBezTo>
                  <a:pt x="745" y="354"/>
                  <a:pt x="724" y="388"/>
                  <a:pt x="707" y="416"/>
                </a:cubicBezTo>
                <a:lnTo>
                  <a:pt x="42" y="1588"/>
                </a:lnTo>
                <a:cubicBezTo>
                  <a:pt x="21" y="1623"/>
                  <a:pt x="10" y="1657"/>
                  <a:pt x="7" y="1695"/>
                </a:cubicBezTo>
                <a:cubicBezTo>
                  <a:pt x="0" y="1733"/>
                  <a:pt x="7" y="1760"/>
                  <a:pt x="21" y="1781"/>
                </a:cubicBezTo>
                <a:lnTo>
                  <a:pt x="252" y="2109"/>
                </a:lnTo>
                <a:cubicBezTo>
                  <a:pt x="261" y="2123"/>
                  <a:pt x="272" y="2129"/>
                  <a:pt x="287" y="2129"/>
                </a:cubicBezTo>
                <a:cubicBezTo>
                  <a:pt x="293" y="2129"/>
                  <a:pt x="299" y="2128"/>
                  <a:pt x="306" y="2126"/>
                </a:cubicBezTo>
                <a:cubicBezTo>
                  <a:pt x="331" y="2119"/>
                  <a:pt x="352" y="2099"/>
                  <a:pt x="368" y="2064"/>
                </a:cubicBezTo>
                <a:lnTo>
                  <a:pt x="738" y="1419"/>
                </a:lnTo>
                <a:lnTo>
                  <a:pt x="738" y="3509"/>
                </a:lnTo>
                <a:cubicBezTo>
                  <a:pt x="738" y="3543"/>
                  <a:pt x="745" y="3571"/>
                  <a:pt x="762" y="3584"/>
                </a:cubicBezTo>
                <a:cubicBezTo>
                  <a:pt x="771" y="3594"/>
                  <a:pt x="782" y="3598"/>
                  <a:pt x="794" y="3598"/>
                </a:cubicBezTo>
                <a:cubicBezTo>
                  <a:pt x="802" y="3598"/>
                  <a:pt x="811" y="3596"/>
                  <a:pt x="820" y="3592"/>
                </a:cubicBezTo>
                <a:lnTo>
                  <a:pt x="1227" y="3353"/>
                </a:lnTo>
                <a:cubicBezTo>
                  <a:pt x="1251" y="3343"/>
                  <a:pt x="1272" y="3319"/>
                  <a:pt x="1286" y="3281"/>
                </a:cubicBezTo>
                <a:cubicBezTo>
                  <a:pt x="1304" y="3247"/>
                  <a:pt x="1313" y="3212"/>
                  <a:pt x="1313" y="3178"/>
                </a:cubicBezTo>
                <a:lnTo>
                  <a:pt x="1313" y="88"/>
                </a:lnTo>
                <a:cubicBezTo>
                  <a:pt x="1313" y="54"/>
                  <a:pt x="1304" y="30"/>
                  <a:pt x="1286" y="13"/>
                </a:cubicBezTo>
                <a:cubicBezTo>
                  <a:pt x="1278" y="5"/>
                  <a:pt x="1268" y="0"/>
                  <a:pt x="1257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8" name="Google Shape;5118;p37"/>
          <p:cNvSpPr/>
          <p:nvPr/>
        </p:nvSpPr>
        <p:spPr>
          <a:xfrm>
            <a:off x="1410644" y="2569049"/>
            <a:ext cx="242216" cy="205175"/>
          </a:xfrm>
          <a:custGeom>
            <a:avLst/>
            <a:gdLst/>
            <a:ahLst/>
            <a:cxnLst/>
            <a:rect l="l" t="t" r="r" b="b"/>
            <a:pathLst>
              <a:path w="7690" h="6514" extrusionOk="0">
                <a:moveTo>
                  <a:pt x="2600" y="0"/>
                </a:moveTo>
                <a:cubicBezTo>
                  <a:pt x="2476" y="0"/>
                  <a:pt x="2353" y="61"/>
                  <a:pt x="2280" y="169"/>
                </a:cubicBezTo>
                <a:lnTo>
                  <a:pt x="156" y="3365"/>
                </a:lnTo>
                <a:cubicBezTo>
                  <a:pt x="118" y="3420"/>
                  <a:pt x="63" y="3472"/>
                  <a:pt x="1" y="3514"/>
                </a:cubicBezTo>
                <a:lnTo>
                  <a:pt x="3031" y="5265"/>
                </a:lnTo>
                <a:lnTo>
                  <a:pt x="5197" y="6513"/>
                </a:lnTo>
                <a:lnTo>
                  <a:pt x="7031" y="4396"/>
                </a:lnTo>
                <a:lnTo>
                  <a:pt x="7603" y="3241"/>
                </a:lnTo>
                <a:cubicBezTo>
                  <a:pt x="7689" y="3065"/>
                  <a:pt x="7621" y="2841"/>
                  <a:pt x="7452" y="2741"/>
                </a:cubicBezTo>
                <a:lnTo>
                  <a:pt x="4638" y="1121"/>
                </a:lnTo>
                <a:lnTo>
                  <a:pt x="2783" y="48"/>
                </a:lnTo>
                <a:cubicBezTo>
                  <a:pt x="2726" y="16"/>
                  <a:pt x="2662" y="0"/>
                  <a:pt x="260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9" name="Google Shape;5119;p37"/>
          <p:cNvSpPr/>
          <p:nvPr/>
        </p:nvSpPr>
        <p:spPr>
          <a:xfrm>
            <a:off x="927034" y="3090422"/>
            <a:ext cx="248830" cy="151755"/>
          </a:xfrm>
          <a:custGeom>
            <a:avLst/>
            <a:gdLst/>
            <a:ahLst/>
            <a:cxnLst/>
            <a:rect l="l" t="t" r="r" b="b"/>
            <a:pathLst>
              <a:path w="7900" h="4818" extrusionOk="0">
                <a:moveTo>
                  <a:pt x="3000" y="1"/>
                </a:moveTo>
                <a:cubicBezTo>
                  <a:pt x="2942" y="84"/>
                  <a:pt x="2873" y="160"/>
                  <a:pt x="2807" y="208"/>
                </a:cubicBezTo>
                <a:lnTo>
                  <a:pt x="180" y="2056"/>
                </a:lnTo>
                <a:cubicBezTo>
                  <a:pt x="111" y="2104"/>
                  <a:pt x="52" y="2180"/>
                  <a:pt x="0" y="2266"/>
                </a:cubicBezTo>
                <a:lnTo>
                  <a:pt x="4414" y="4818"/>
                </a:lnTo>
                <a:lnTo>
                  <a:pt x="7900" y="2835"/>
                </a:lnTo>
                <a:lnTo>
                  <a:pt x="3000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0" name="Google Shape;5120;p37"/>
          <p:cNvSpPr/>
          <p:nvPr/>
        </p:nvSpPr>
        <p:spPr>
          <a:xfrm>
            <a:off x="991887" y="2812081"/>
            <a:ext cx="237208" cy="215191"/>
          </a:xfrm>
          <a:custGeom>
            <a:avLst/>
            <a:gdLst/>
            <a:ahLst/>
            <a:cxnLst/>
            <a:rect l="l" t="t" r="r" b="b"/>
            <a:pathLst>
              <a:path w="7531" h="6832" extrusionOk="0">
                <a:moveTo>
                  <a:pt x="2521" y="1"/>
                </a:moveTo>
                <a:cubicBezTo>
                  <a:pt x="2383" y="14"/>
                  <a:pt x="2244" y="93"/>
                  <a:pt x="2176" y="214"/>
                </a:cubicBezTo>
                <a:lnTo>
                  <a:pt x="62" y="3873"/>
                </a:lnTo>
                <a:cubicBezTo>
                  <a:pt x="14" y="3955"/>
                  <a:pt x="0" y="4056"/>
                  <a:pt x="18" y="4152"/>
                </a:cubicBezTo>
                <a:lnTo>
                  <a:pt x="4641" y="6831"/>
                </a:lnTo>
                <a:lnTo>
                  <a:pt x="7531" y="2918"/>
                </a:lnTo>
                <a:lnTo>
                  <a:pt x="2521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1" name="Google Shape;5121;p37"/>
          <p:cNvSpPr/>
          <p:nvPr/>
        </p:nvSpPr>
        <p:spPr>
          <a:xfrm>
            <a:off x="1222762" y="2584766"/>
            <a:ext cx="240168" cy="157204"/>
          </a:xfrm>
          <a:custGeom>
            <a:avLst/>
            <a:gdLst/>
            <a:ahLst/>
            <a:cxnLst/>
            <a:rect l="l" t="t" r="r" b="b"/>
            <a:pathLst>
              <a:path w="7625" h="4991" extrusionOk="0">
                <a:moveTo>
                  <a:pt x="3314" y="1"/>
                </a:moveTo>
                <a:cubicBezTo>
                  <a:pt x="3269" y="1"/>
                  <a:pt x="3221" y="15"/>
                  <a:pt x="3169" y="46"/>
                </a:cubicBezTo>
                <a:lnTo>
                  <a:pt x="297" y="1704"/>
                </a:lnTo>
                <a:cubicBezTo>
                  <a:pt x="177" y="1773"/>
                  <a:pt x="62" y="1914"/>
                  <a:pt x="0" y="2063"/>
                </a:cubicBezTo>
                <a:lnTo>
                  <a:pt x="5069" y="4990"/>
                </a:lnTo>
                <a:lnTo>
                  <a:pt x="7624" y="3511"/>
                </a:lnTo>
                <a:lnTo>
                  <a:pt x="7624" y="2459"/>
                </a:lnTo>
                <a:lnTo>
                  <a:pt x="6731" y="1946"/>
                </a:lnTo>
                <a:lnTo>
                  <a:pt x="4821" y="838"/>
                </a:lnTo>
                <a:lnTo>
                  <a:pt x="4787" y="818"/>
                </a:lnTo>
                <a:lnTo>
                  <a:pt x="3401" y="22"/>
                </a:lnTo>
                <a:cubicBezTo>
                  <a:pt x="3376" y="7"/>
                  <a:pt x="3345" y="1"/>
                  <a:pt x="33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2" name="Google Shape;5122;p37"/>
          <p:cNvSpPr/>
          <p:nvPr/>
        </p:nvSpPr>
        <p:spPr>
          <a:xfrm>
            <a:off x="1056488" y="2645870"/>
            <a:ext cx="707812" cy="903600"/>
          </a:xfrm>
          <a:custGeom>
            <a:avLst/>
            <a:gdLst/>
            <a:ahLst/>
            <a:cxnLst/>
            <a:rect l="l" t="t" r="r" b="b"/>
            <a:pathLst>
              <a:path w="22472" h="28688" extrusionOk="0">
                <a:moveTo>
                  <a:pt x="13404" y="8076"/>
                </a:moveTo>
                <a:cubicBezTo>
                  <a:pt x="14996" y="8076"/>
                  <a:pt x="16089" y="9346"/>
                  <a:pt x="16089" y="11543"/>
                </a:cubicBezTo>
                <a:cubicBezTo>
                  <a:pt x="16089" y="14635"/>
                  <a:pt x="13917" y="18401"/>
                  <a:pt x="11238" y="19949"/>
                </a:cubicBezTo>
                <a:cubicBezTo>
                  <a:pt x="10458" y="20399"/>
                  <a:pt x="9722" y="20612"/>
                  <a:pt x="9069" y="20612"/>
                </a:cubicBezTo>
                <a:cubicBezTo>
                  <a:pt x="7476" y="20612"/>
                  <a:pt x="6383" y="19342"/>
                  <a:pt x="6383" y="17145"/>
                </a:cubicBezTo>
                <a:cubicBezTo>
                  <a:pt x="6383" y="14049"/>
                  <a:pt x="8556" y="10288"/>
                  <a:pt x="11238" y="8739"/>
                </a:cubicBezTo>
                <a:cubicBezTo>
                  <a:pt x="12016" y="8289"/>
                  <a:pt x="12752" y="8076"/>
                  <a:pt x="13404" y="8076"/>
                </a:cubicBezTo>
                <a:close/>
                <a:moveTo>
                  <a:pt x="18068" y="0"/>
                </a:moveTo>
                <a:cubicBezTo>
                  <a:pt x="17944" y="0"/>
                  <a:pt x="17820" y="61"/>
                  <a:pt x="17748" y="168"/>
                </a:cubicBezTo>
                <a:lnTo>
                  <a:pt x="15623" y="3364"/>
                </a:lnTo>
                <a:cubicBezTo>
                  <a:pt x="15516" y="3525"/>
                  <a:pt x="15278" y="3640"/>
                  <a:pt x="15081" y="3640"/>
                </a:cubicBezTo>
                <a:cubicBezTo>
                  <a:pt x="15076" y="3640"/>
                  <a:pt x="15070" y="3640"/>
                  <a:pt x="15065" y="3640"/>
                </a:cubicBezTo>
                <a:cubicBezTo>
                  <a:pt x="15023" y="3639"/>
                  <a:pt x="14980" y="3638"/>
                  <a:pt x="14937" y="3638"/>
                </a:cubicBezTo>
                <a:cubicBezTo>
                  <a:pt x="14538" y="3638"/>
                  <a:pt x="14119" y="3684"/>
                  <a:pt x="13682" y="3781"/>
                </a:cubicBezTo>
                <a:cubicBezTo>
                  <a:pt x="13656" y="3786"/>
                  <a:pt x="13630" y="3789"/>
                  <a:pt x="13605" y="3789"/>
                </a:cubicBezTo>
                <a:cubicBezTo>
                  <a:pt x="13446" y="3789"/>
                  <a:pt x="13318" y="3679"/>
                  <a:pt x="13300" y="3508"/>
                </a:cubicBezTo>
                <a:lnTo>
                  <a:pt x="13020" y="719"/>
                </a:lnTo>
                <a:cubicBezTo>
                  <a:pt x="13005" y="579"/>
                  <a:pt x="12923" y="499"/>
                  <a:pt x="12814" y="499"/>
                </a:cubicBezTo>
                <a:cubicBezTo>
                  <a:pt x="12770" y="499"/>
                  <a:pt x="12722" y="512"/>
                  <a:pt x="12672" y="540"/>
                </a:cubicBezTo>
                <a:lnTo>
                  <a:pt x="9800" y="2198"/>
                </a:lnTo>
                <a:cubicBezTo>
                  <a:pt x="9627" y="2299"/>
                  <a:pt x="9476" y="2539"/>
                  <a:pt x="9458" y="2736"/>
                </a:cubicBezTo>
                <a:lnTo>
                  <a:pt x="9169" y="5932"/>
                </a:lnTo>
                <a:cubicBezTo>
                  <a:pt x="9151" y="6129"/>
                  <a:pt x="9017" y="6395"/>
                  <a:pt x="8872" y="6529"/>
                </a:cubicBezTo>
                <a:cubicBezTo>
                  <a:pt x="8311" y="7046"/>
                  <a:pt x="7776" y="7612"/>
                  <a:pt x="7276" y="8219"/>
                </a:cubicBezTo>
                <a:cubicBezTo>
                  <a:pt x="7181" y="8335"/>
                  <a:pt x="7014" y="8405"/>
                  <a:pt x="6859" y="8405"/>
                </a:cubicBezTo>
                <a:cubicBezTo>
                  <a:pt x="6807" y="8405"/>
                  <a:pt x="6757" y="8397"/>
                  <a:pt x="6710" y="8381"/>
                </a:cubicBezTo>
                <a:lnTo>
                  <a:pt x="4866" y="7736"/>
                </a:lnTo>
                <a:cubicBezTo>
                  <a:pt x="4823" y="7721"/>
                  <a:pt x="4779" y="7714"/>
                  <a:pt x="4734" y="7714"/>
                </a:cubicBezTo>
                <a:cubicBezTo>
                  <a:pt x="4581" y="7714"/>
                  <a:pt x="4426" y="7796"/>
                  <a:pt x="4348" y="7929"/>
                </a:cubicBezTo>
                <a:lnTo>
                  <a:pt x="2235" y="11588"/>
                </a:lnTo>
                <a:cubicBezTo>
                  <a:pt x="2138" y="11756"/>
                  <a:pt x="2176" y="12001"/>
                  <a:pt x="2328" y="12132"/>
                </a:cubicBezTo>
                <a:lnTo>
                  <a:pt x="3807" y="13405"/>
                </a:lnTo>
                <a:cubicBezTo>
                  <a:pt x="3959" y="13536"/>
                  <a:pt x="4021" y="13790"/>
                  <a:pt x="3952" y="13973"/>
                </a:cubicBezTo>
                <a:cubicBezTo>
                  <a:pt x="3676" y="14715"/>
                  <a:pt x="3452" y="15460"/>
                  <a:pt x="3287" y="16201"/>
                </a:cubicBezTo>
                <a:cubicBezTo>
                  <a:pt x="3242" y="16394"/>
                  <a:pt x="3080" y="16645"/>
                  <a:pt x="2918" y="16760"/>
                </a:cubicBezTo>
                <a:lnTo>
                  <a:pt x="294" y="18607"/>
                </a:lnTo>
                <a:cubicBezTo>
                  <a:pt x="131" y="18722"/>
                  <a:pt x="1" y="18973"/>
                  <a:pt x="1" y="19173"/>
                </a:cubicBezTo>
                <a:lnTo>
                  <a:pt x="1" y="22490"/>
                </a:lnTo>
                <a:cubicBezTo>
                  <a:pt x="1" y="22639"/>
                  <a:pt x="85" y="22730"/>
                  <a:pt x="204" y="22730"/>
                </a:cubicBezTo>
                <a:cubicBezTo>
                  <a:pt x="243" y="22730"/>
                  <a:pt x="285" y="22721"/>
                  <a:pt x="328" y="22700"/>
                </a:cubicBezTo>
                <a:lnTo>
                  <a:pt x="2887" y="21549"/>
                </a:lnTo>
                <a:cubicBezTo>
                  <a:pt x="2932" y="21528"/>
                  <a:pt x="2978" y="21518"/>
                  <a:pt x="3022" y="21518"/>
                </a:cubicBezTo>
                <a:cubicBezTo>
                  <a:pt x="3152" y="21518"/>
                  <a:pt x="3267" y="21604"/>
                  <a:pt x="3311" y="21745"/>
                </a:cubicBezTo>
                <a:cubicBezTo>
                  <a:pt x="3459" y="22214"/>
                  <a:pt x="3652" y="22638"/>
                  <a:pt x="3883" y="23014"/>
                </a:cubicBezTo>
                <a:cubicBezTo>
                  <a:pt x="3987" y="23183"/>
                  <a:pt x="4007" y="23455"/>
                  <a:pt x="3921" y="23631"/>
                </a:cubicBezTo>
                <a:lnTo>
                  <a:pt x="2214" y="27069"/>
                </a:lnTo>
                <a:cubicBezTo>
                  <a:pt x="2128" y="27248"/>
                  <a:pt x="2197" y="27473"/>
                  <a:pt x="2366" y="27569"/>
                </a:cubicBezTo>
                <a:lnTo>
                  <a:pt x="4218" y="28638"/>
                </a:lnTo>
                <a:cubicBezTo>
                  <a:pt x="4275" y="28672"/>
                  <a:pt x="4339" y="28688"/>
                  <a:pt x="4403" y="28688"/>
                </a:cubicBezTo>
                <a:cubicBezTo>
                  <a:pt x="4529" y="28688"/>
                  <a:pt x="4654" y="28627"/>
                  <a:pt x="4724" y="28517"/>
                </a:cubicBezTo>
                <a:lnTo>
                  <a:pt x="6848" y="25325"/>
                </a:lnTo>
                <a:cubicBezTo>
                  <a:pt x="6955" y="25163"/>
                  <a:pt x="7193" y="25048"/>
                  <a:pt x="7391" y="25048"/>
                </a:cubicBezTo>
                <a:cubicBezTo>
                  <a:pt x="7396" y="25048"/>
                  <a:pt x="7402" y="25048"/>
                  <a:pt x="7407" y="25048"/>
                </a:cubicBezTo>
                <a:cubicBezTo>
                  <a:pt x="7449" y="25049"/>
                  <a:pt x="7492" y="25050"/>
                  <a:pt x="7534" y="25050"/>
                </a:cubicBezTo>
                <a:cubicBezTo>
                  <a:pt x="7934" y="25050"/>
                  <a:pt x="8354" y="25004"/>
                  <a:pt x="8790" y="24907"/>
                </a:cubicBezTo>
                <a:cubicBezTo>
                  <a:pt x="8816" y="24902"/>
                  <a:pt x="8843" y="24899"/>
                  <a:pt x="8868" y="24899"/>
                </a:cubicBezTo>
                <a:cubicBezTo>
                  <a:pt x="9026" y="24899"/>
                  <a:pt x="9154" y="25007"/>
                  <a:pt x="9172" y="25176"/>
                </a:cubicBezTo>
                <a:lnTo>
                  <a:pt x="9455" y="27969"/>
                </a:lnTo>
                <a:cubicBezTo>
                  <a:pt x="9467" y="28108"/>
                  <a:pt x="9548" y="28188"/>
                  <a:pt x="9655" y="28188"/>
                </a:cubicBezTo>
                <a:cubicBezTo>
                  <a:pt x="9700" y="28188"/>
                  <a:pt x="9749" y="28174"/>
                  <a:pt x="9800" y="28145"/>
                </a:cubicBezTo>
                <a:lnTo>
                  <a:pt x="12672" y="26486"/>
                </a:lnTo>
                <a:cubicBezTo>
                  <a:pt x="12845" y="26390"/>
                  <a:pt x="12996" y="26149"/>
                  <a:pt x="13017" y="25952"/>
                </a:cubicBezTo>
                <a:lnTo>
                  <a:pt x="13303" y="22756"/>
                </a:lnTo>
                <a:cubicBezTo>
                  <a:pt x="13320" y="22556"/>
                  <a:pt x="13459" y="22290"/>
                  <a:pt x="13603" y="22156"/>
                </a:cubicBezTo>
                <a:cubicBezTo>
                  <a:pt x="14162" y="21642"/>
                  <a:pt x="14696" y="21076"/>
                  <a:pt x="15200" y="20469"/>
                </a:cubicBezTo>
                <a:cubicBezTo>
                  <a:pt x="15293" y="20353"/>
                  <a:pt x="15458" y="20283"/>
                  <a:pt x="15613" y="20283"/>
                </a:cubicBezTo>
                <a:cubicBezTo>
                  <a:pt x="15665" y="20283"/>
                  <a:pt x="15715" y="20291"/>
                  <a:pt x="15762" y="20307"/>
                </a:cubicBezTo>
                <a:lnTo>
                  <a:pt x="17606" y="20952"/>
                </a:lnTo>
                <a:cubicBezTo>
                  <a:pt x="17649" y="20967"/>
                  <a:pt x="17693" y="20974"/>
                  <a:pt x="17739" y="20974"/>
                </a:cubicBezTo>
                <a:cubicBezTo>
                  <a:pt x="17892" y="20974"/>
                  <a:pt x="18049" y="20892"/>
                  <a:pt x="18123" y="20759"/>
                </a:cubicBezTo>
                <a:lnTo>
                  <a:pt x="20237" y="17101"/>
                </a:lnTo>
                <a:cubicBezTo>
                  <a:pt x="20337" y="16928"/>
                  <a:pt x="20296" y="16687"/>
                  <a:pt x="20144" y="16556"/>
                </a:cubicBezTo>
                <a:lnTo>
                  <a:pt x="18665" y="15280"/>
                </a:lnTo>
                <a:cubicBezTo>
                  <a:pt x="18513" y="15153"/>
                  <a:pt x="18451" y="14898"/>
                  <a:pt x="18520" y="14711"/>
                </a:cubicBezTo>
                <a:cubicBezTo>
                  <a:pt x="18796" y="13973"/>
                  <a:pt x="19020" y="13229"/>
                  <a:pt x="19185" y="12484"/>
                </a:cubicBezTo>
                <a:cubicBezTo>
                  <a:pt x="19231" y="12291"/>
                  <a:pt x="19392" y="12043"/>
                  <a:pt x="19554" y="11929"/>
                </a:cubicBezTo>
                <a:lnTo>
                  <a:pt x="22178" y="10081"/>
                </a:lnTo>
                <a:cubicBezTo>
                  <a:pt x="22340" y="9966"/>
                  <a:pt x="22471" y="9715"/>
                  <a:pt x="22471" y="9515"/>
                </a:cubicBezTo>
                <a:lnTo>
                  <a:pt x="22471" y="6198"/>
                </a:lnTo>
                <a:cubicBezTo>
                  <a:pt x="22471" y="6050"/>
                  <a:pt x="22388" y="5958"/>
                  <a:pt x="22269" y="5958"/>
                </a:cubicBezTo>
                <a:cubicBezTo>
                  <a:pt x="22230" y="5958"/>
                  <a:pt x="22188" y="5968"/>
                  <a:pt x="22143" y="5988"/>
                </a:cubicBezTo>
                <a:lnTo>
                  <a:pt x="19589" y="7140"/>
                </a:lnTo>
                <a:cubicBezTo>
                  <a:pt x="19543" y="7161"/>
                  <a:pt x="19496" y="7170"/>
                  <a:pt x="19452" y="7170"/>
                </a:cubicBezTo>
                <a:cubicBezTo>
                  <a:pt x="19320" y="7170"/>
                  <a:pt x="19205" y="7084"/>
                  <a:pt x="19161" y="6943"/>
                </a:cubicBezTo>
                <a:cubicBezTo>
                  <a:pt x="19013" y="6474"/>
                  <a:pt x="18820" y="6050"/>
                  <a:pt x="18593" y="5674"/>
                </a:cubicBezTo>
                <a:cubicBezTo>
                  <a:pt x="18489" y="5505"/>
                  <a:pt x="18465" y="5233"/>
                  <a:pt x="18551" y="5053"/>
                </a:cubicBezTo>
                <a:lnTo>
                  <a:pt x="20258" y="1619"/>
                </a:lnTo>
                <a:cubicBezTo>
                  <a:pt x="20344" y="1440"/>
                  <a:pt x="20278" y="1215"/>
                  <a:pt x="20106" y="1119"/>
                </a:cubicBezTo>
                <a:lnTo>
                  <a:pt x="18254" y="50"/>
                </a:lnTo>
                <a:cubicBezTo>
                  <a:pt x="18197" y="16"/>
                  <a:pt x="18133" y="0"/>
                  <a:pt x="18068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3" name="Google Shape;5123;p37"/>
          <p:cNvSpPr/>
          <p:nvPr/>
        </p:nvSpPr>
        <p:spPr>
          <a:xfrm>
            <a:off x="813550" y="2438808"/>
            <a:ext cx="862654" cy="804446"/>
          </a:xfrm>
          <a:custGeom>
            <a:avLst/>
            <a:gdLst/>
            <a:ahLst/>
            <a:cxnLst/>
            <a:rect l="l" t="t" r="r" b="b"/>
            <a:pathLst>
              <a:path w="27388" h="25540" extrusionOk="0">
                <a:moveTo>
                  <a:pt x="17514" y="1"/>
                </a:moveTo>
                <a:cubicBezTo>
                  <a:pt x="15883" y="1"/>
                  <a:pt x="14044" y="534"/>
                  <a:pt x="12096" y="1659"/>
                </a:cubicBezTo>
                <a:cubicBezTo>
                  <a:pt x="5728" y="5335"/>
                  <a:pt x="504" y="14017"/>
                  <a:pt x="0" y="21513"/>
                </a:cubicBezTo>
                <a:lnTo>
                  <a:pt x="6841" y="25540"/>
                </a:lnTo>
                <a:cubicBezTo>
                  <a:pt x="7348" y="18044"/>
                  <a:pt x="12569" y="9366"/>
                  <a:pt x="18933" y="5687"/>
                </a:cubicBezTo>
                <a:cubicBezTo>
                  <a:pt x="20520" y="4773"/>
                  <a:pt x="22033" y="4252"/>
                  <a:pt x="23422" y="4090"/>
                </a:cubicBezTo>
                <a:cubicBezTo>
                  <a:pt x="23743" y="4052"/>
                  <a:pt x="24058" y="4032"/>
                  <a:pt x="24365" y="4032"/>
                </a:cubicBezTo>
                <a:cubicBezTo>
                  <a:pt x="25480" y="4032"/>
                  <a:pt x="26498" y="4285"/>
                  <a:pt x="27388" y="4766"/>
                </a:cubicBezTo>
                <a:lnTo>
                  <a:pt x="20854" y="918"/>
                </a:lnTo>
                <a:lnTo>
                  <a:pt x="20596" y="763"/>
                </a:lnTo>
                <a:cubicBezTo>
                  <a:pt x="19694" y="262"/>
                  <a:pt x="18655" y="1"/>
                  <a:pt x="175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4" name="Google Shape;5124;p37"/>
          <p:cNvSpPr/>
          <p:nvPr/>
        </p:nvSpPr>
        <p:spPr>
          <a:xfrm>
            <a:off x="3616494" y="2197885"/>
            <a:ext cx="24348" cy="21796"/>
          </a:xfrm>
          <a:custGeom>
            <a:avLst/>
            <a:gdLst/>
            <a:ahLst/>
            <a:cxnLst/>
            <a:rect l="l" t="t" r="r" b="b"/>
            <a:pathLst>
              <a:path w="773" h="692" extrusionOk="0">
                <a:moveTo>
                  <a:pt x="463" y="1"/>
                </a:moveTo>
                <a:cubicBezTo>
                  <a:pt x="365" y="1"/>
                  <a:pt x="266" y="35"/>
                  <a:pt x="186" y="105"/>
                </a:cubicBezTo>
                <a:cubicBezTo>
                  <a:pt x="14" y="257"/>
                  <a:pt x="0" y="519"/>
                  <a:pt x="152" y="692"/>
                </a:cubicBezTo>
                <a:lnTo>
                  <a:pt x="772" y="140"/>
                </a:lnTo>
                <a:cubicBezTo>
                  <a:pt x="691" y="47"/>
                  <a:pt x="577" y="1"/>
                  <a:pt x="4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5" name="Google Shape;5125;p37"/>
          <p:cNvSpPr/>
          <p:nvPr/>
        </p:nvSpPr>
        <p:spPr>
          <a:xfrm>
            <a:off x="3620148" y="2211744"/>
            <a:ext cx="27214" cy="15875"/>
          </a:xfrm>
          <a:custGeom>
            <a:avLst/>
            <a:gdLst/>
            <a:ahLst/>
            <a:cxnLst/>
            <a:rect l="l" t="t" r="r" b="b"/>
            <a:pathLst>
              <a:path w="864" h="504" extrusionOk="0">
                <a:moveTo>
                  <a:pt x="408" y="1"/>
                </a:moveTo>
                <a:cubicBezTo>
                  <a:pt x="215" y="1"/>
                  <a:pt x="43" y="133"/>
                  <a:pt x="1" y="327"/>
                </a:cubicBezTo>
                <a:lnTo>
                  <a:pt x="815" y="503"/>
                </a:lnTo>
                <a:cubicBezTo>
                  <a:pt x="863" y="279"/>
                  <a:pt x="722" y="58"/>
                  <a:pt x="497" y="10"/>
                </a:cubicBezTo>
                <a:cubicBezTo>
                  <a:pt x="467" y="4"/>
                  <a:pt x="437" y="1"/>
                  <a:pt x="40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6" name="Google Shape;5126;p37"/>
          <p:cNvSpPr/>
          <p:nvPr/>
        </p:nvSpPr>
        <p:spPr>
          <a:xfrm>
            <a:off x="3324766" y="3684082"/>
            <a:ext cx="176732" cy="152700"/>
          </a:xfrm>
          <a:custGeom>
            <a:avLst/>
            <a:gdLst/>
            <a:ahLst/>
            <a:cxnLst/>
            <a:rect l="l" t="t" r="r" b="b"/>
            <a:pathLst>
              <a:path w="5611" h="4848" extrusionOk="0">
                <a:moveTo>
                  <a:pt x="5083" y="0"/>
                </a:moveTo>
                <a:cubicBezTo>
                  <a:pt x="5076" y="0"/>
                  <a:pt x="5068" y="1"/>
                  <a:pt x="5059" y="3"/>
                </a:cubicBezTo>
                <a:lnTo>
                  <a:pt x="5090" y="248"/>
                </a:lnTo>
                <a:cubicBezTo>
                  <a:pt x="4951" y="470"/>
                  <a:pt x="4446" y="593"/>
                  <a:pt x="3966" y="593"/>
                </a:cubicBezTo>
                <a:cubicBezTo>
                  <a:pt x="3685" y="593"/>
                  <a:pt x="3412" y="551"/>
                  <a:pt x="3225" y="461"/>
                </a:cubicBezTo>
                <a:cubicBezTo>
                  <a:pt x="3225" y="461"/>
                  <a:pt x="2345" y="1920"/>
                  <a:pt x="2028" y="2269"/>
                </a:cubicBezTo>
                <a:cubicBezTo>
                  <a:pt x="1538" y="2807"/>
                  <a:pt x="997" y="3234"/>
                  <a:pt x="418" y="3668"/>
                </a:cubicBezTo>
                <a:cubicBezTo>
                  <a:pt x="332" y="3734"/>
                  <a:pt x="239" y="3803"/>
                  <a:pt x="193" y="3899"/>
                </a:cubicBezTo>
                <a:cubicBezTo>
                  <a:pt x="118" y="4058"/>
                  <a:pt x="1" y="4448"/>
                  <a:pt x="718" y="4699"/>
                </a:cubicBezTo>
                <a:cubicBezTo>
                  <a:pt x="996" y="4797"/>
                  <a:pt x="1302" y="4848"/>
                  <a:pt x="1610" y="4848"/>
                </a:cubicBezTo>
                <a:cubicBezTo>
                  <a:pt x="2080" y="4848"/>
                  <a:pt x="2554" y="4731"/>
                  <a:pt x="2942" y="4489"/>
                </a:cubicBezTo>
                <a:cubicBezTo>
                  <a:pt x="3532" y="4117"/>
                  <a:pt x="3559" y="3348"/>
                  <a:pt x="4114" y="2910"/>
                </a:cubicBezTo>
                <a:cubicBezTo>
                  <a:pt x="4528" y="2582"/>
                  <a:pt x="5045" y="2500"/>
                  <a:pt x="5380" y="2075"/>
                </a:cubicBezTo>
                <a:cubicBezTo>
                  <a:pt x="5610" y="1779"/>
                  <a:pt x="5552" y="1386"/>
                  <a:pt x="5432" y="896"/>
                </a:cubicBezTo>
                <a:cubicBezTo>
                  <a:pt x="5303" y="391"/>
                  <a:pt x="5241" y="0"/>
                  <a:pt x="50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7" name="Google Shape;5127;p37"/>
          <p:cNvSpPr/>
          <p:nvPr/>
        </p:nvSpPr>
        <p:spPr>
          <a:xfrm>
            <a:off x="3354846" y="3636143"/>
            <a:ext cx="131565" cy="165519"/>
          </a:xfrm>
          <a:custGeom>
            <a:avLst/>
            <a:gdLst/>
            <a:ahLst/>
            <a:cxnLst/>
            <a:rect l="l" t="t" r="r" b="b"/>
            <a:pathLst>
              <a:path w="4177" h="5255" extrusionOk="0">
                <a:moveTo>
                  <a:pt x="3925" y="1"/>
                </a:moveTo>
                <a:lnTo>
                  <a:pt x="2122" y="129"/>
                </a:lnTo>
                <a:cubicBezTo>
                  <a:pt x="2122" y="129"/>
                  <a:pt x="2222" y="1073"/>
                  <a:pt x="2263" y="1439"/>
                </a:cubicBezTo>
                <a:cubicBezTo>
                  <a:pt x="2300" y="1808"/>
                  <a:pt x="2173" y="2142"/>
                  <a:pt x="2001" y="2421"/>
                </a:cubicBezTo>
                <a:cubicBezTo>
                  <a:pt x="1714" y="2881"/>
                  <a:pt x="1277" y="3567"/>
                  <a:pt x="1073" y="3791"/>
                </a:cubicBezTo>
                <a:cubicBezTo>
                  <a:pt x="911" y="3966"/>
                  <a:pt x="742" y="4128"/>
                  <a:pt x="573" y="4283"/>
                </a:cubicBezTo>
                <a:lnTo>
                  <a:pt x="573" y="4291"/>
                </a:lnTo>
                <a:cubicBezTo>
                  <a:pt x="1" y="4873"/>
                  <a:pt x="21" y="4994"/>
                  <a:pt x="256" y="5149"/>
                </a:cubicBezTo>
                <a:cubicBezTo>
                  <a:pt x="355" y="5215"/>
                  <a:pt x="482" y="5255"/>
                  <a:pt x="637" y="5255"/>
                </a:cubicBezTo>
                <a:cubicBezTo>
                  <a:pt x="840" y="5255"/>
                  <a:pt x="1093" y="5186"/>
                  <a:pt x="1394" y="5018"/>
                </a:cubicBezTo>
                <a:cubicBezTo>
                  <a:pt x="1925" y="4718"/>
                  <a:pt x="2673" y="3538"/>
                  <a:pt x="3259" y="3032"/>
                </a:cubicBezTo>
                <a:cubicBezTo>
                  <a:pt x="3845" y="2529"/>
                  <a:pt x="4176" y="2170"/>
                  <a:pt x="4135" y="1770"/>
                </a:cubicBezTo>
                <a:lnTo>
                  <a:pt x="3925" y="1"/>
                </a:ln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8" name="Google Shape;5128;p37"/>
          <p:cNvSpPr/>
          <p:nvPr/>
        </p:nvSpPr>
        <p:spPr>
          <a:xfrm>
            <a:off x="3505214" y="3751990"/>
            <a:ext cx="174276" cy="155346"/>
          </a:xfrm>
          <a:custGeom>
            <a:avLst/>
            <a:gdLst/>
            <a:ahLst/>
            <a:cxnLst/>
            <a:rect l="l" t="t" r="r" b="b"/>
            <a:pathLst>
              <a:path w="5533" h="4932" extrusionOk="0">
                <a:moveTo>
                  <a:pt x="5070" y="0"/>
                </a:moveTo>
                <a:cubicBezTo>
                  <a:pt x="5066" y="0"/>
                  <a:pt x="5061" y="1"/>
                  <a:pt x="5057" y="2"/>
                </a:cubicBezTo>
                <a:lnTo>
                  <a:pt x="5057" y="209"/>
                </a:lnTo>
                <a:cubicBezTo>
                  <a:pt x="4919" y="364"/>
                  <a:pt x="4540" y="512"/>
                  <a:pt x="4109" y="530"/>
                </a:cubicBezTo>
                <a:cubicBezTo>
                  <a:pt x="4089" y="531"/>
                  <a:pt x="4067" y="531"/>
                  <a:pt x="4043" y="531"/>
                </a:cubicBezTo>
                <a:cubicBezTo>
                  <a:pt x="3738" y="531"/>
                  <a:pt x="3158" y="470"/>
                  <a:pt x="3161" y="274"/>
                </a:cubicBezTo>
                <a:lnTo>
                  <a:pt x="3161" y="2"/>
                </a:lnTo>
                <a:cubicBezTo>
                  <a:pt x="3054" y="323"/>
                  <a:pt x="2558" y="1692"/>
                  <a:pt x="1805" y="2378"/>
                </a:cubicBezTo>
                <a:cubicBezTo>
                  <a:pt x="1205" y="2922"/>
                  <a:pt x="392" y="3554"/>
                  <a:pt x="182" y="4160"/>
                </a:cubicBezTo>
                <a:cubicBezTo>
                  <a:pt x="1" y="4696"/>
                  <a:pt x="937" y="4932"/>
                  <a:pt x="1569" y="4932"/>
                </a:cubicBezTo>
                <a:cubicBezTo>
                  <a:pt x="1685" y="4932"/>
                  <a:pt x="1791" y="4924"/>
                  <a:pt x="1878" y="4908"/>
                </a:cubicBezTo>
                <a:cubicBezTo>
                  <a:pt x="2526" y="4792"/>
                  <a:pt x="3368" y="4426"/>
                  <a:pt x="3826" y="3864"/>
                </a:cubicBezTo>
                <a:cubicBezTo>
                  <a:pt x="4146" y="3468"/>
                  <a:pt x="4350" y="2998"/>
                  <a:pt x="4581" y="2688"/>
                </a:cubicBezTo>
                <a:cubicBezTo>
                  <a:pt x="4808" y="2378"/>
                  <a:pt x="5340" y="2029"/>
                  <a:pt x="5464" y="1671"/>
                </a:cubicBezTo>
                <a:cubicBezTo>
                  <a:pt x="5533" y="1474"/>
                  <a:pt x="5450" y="1040"/>
                  <a:pt x="5354" y="675"/>
                </a:cubicBezTo>
                <a:cubicBezTo>
                  <a:pt x="5271" y="353"/>
                  <a:pt x="5178" y="0"/>
                  <a:pt x="507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9" name="Google Shape;5129;p37"/>
          <p:cNvSpPr/>
          <p:nvPr/>
        </p:nvSpPr>
        <p:spPr>
          <a:xfrm>
            <a:off x="3532522" y="3703043"/>
            <a:ext cx="131975" cy="160763"/>
          </a:xfrm>
          <a:custGeom>
            <a:avLst/>
            <a:gdLst/>
            <a:ahLst/>
            <a:cxnLst/>
            <a:rect l="l" t="t" r="r" b="b"/>
            <a:pathLst>
              <a:path w="4190" h="5104" extrusionOk="0">
                <a:moveTo>
                  <a:pt x="2294" y="1"/>
                </a:moveTo>
                <a:lnTo>
                  <a:pt x="2294" y="1083"/>
                </a:lnTo>
                <a:cubicBezTo>
                  <a:pt x="2294" y="1425"/>
                  <a:pt x="2224" y="1766"/>
                  <a:pt x="2094" y="2081"/>
                </a:cubicBezTo>
                <a:cubicBezTo>
                  <a:pt x="1863" y="2635"/>
                  <a:pt x="1463" y="3449"/>
                  <a:pt x="938" y="3928"/>
                </a:cubicBezTo>
                <a:cubicBezTo>
                  <a:pt x="770" y="4083"/>
                  <a:pt x="583" y="4245"/>
                  <a:pt x="397" y="4411"/>
                </a:cubicBezTo>
                <a:cubicBezTo>
                  <a:pt x="0" y="4873"/>
                  <a:pt x="208" y="5104"/>
                  <a:pt x="722" y="5104"/>
                </a:cubicBezTo>
                <a:cubicBezTo>
                  <a:pt x="810" y="5104"/>
                  <a:pt x="907" y="5097"/>
                  <a:pt x="1011" y="5084"/>
                </a:cubicBezTo>
                <a:cubicBezTo>
                  <a:pt x="1763" y="4980"/>
                  <a:pt x="2394" y="4398"/>
                  <a:pt x="2725" y="3938"/>
                </a:cubicBezTo>
                <a:cubicBezTo>
                  <a:pt x="3217" y="3256"/>
                  <a:pt x="4090" y="2208"/>
                  <a:pt x="4180" y="1815"/>
                </a:cubicBezTo>
                <a:lnTo>
                  <a:pt x="4190" y="1807"/>
                </a:lnTo>
                <a:lnTo>
                  <a:pt x="4190" y="1763"/>
                </a:lnTo>
                <a:lnTo>
                  <a:pt x="4190" y="1"/>
                </a:ln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0" name="Google Shape;5130;p37"/>
          <p:cNvSpPr/>
          <p:nvPr/>
        </p:nvSpPr>
        <p:spPr>
          <a:xfrm>
            <a:off x="3346940" y="2817404"/>
            <a:ext cx="351985" cy="901773"/>
          </a:xfrm>
          <a:custGeom>
            <a:avLst/>
            <a:gdLst/>
            <a:ahLst/>
            <a:cxnLst/>
            <a:rect l="l" t="t" r="r" b="b"/>
            <a:pathLst>
              <a:path w="11175" h="28630" extrusionOk="0">
                <a:moveTo>
                  <a:pt x="1300" y="1"/>
                </a:moveTo>
                <a:cubicBezTo>
                  <a:pt x="1300" y="1"/>
                  <a:pt x="0" y="13972"/>
                  <a:pt x="100" y="15109"/>
                </a:cubicBezTo>
                <a:cubicBezTo>
                  <a:pt x="269" y="17016"/>
                  <a:pt x="2373" y="26585"/>
                  <a:pt x="2373" y="26585"/>
                </a:cubicBezTo>
                <a:cubicBezTo>
                  <a:pt x="2567" y="26613"/>
                  <a:pt x="2746" y="26625"/>
                  <a:pt x="2911" y="26625"/>
                </a:cubicBezTo>
                <a:cubicBezTo>
                  <a:pt x="3801" y="26625"/>
                  <a:pt x="4262" y="26274"/>
                  <a:pt x="4262" y="26274"/>
                </a:cubicBezTo>
                <a:cubicBezTo>
                  <a:pt x="4262" y="26274"/>
                  <a:pt x="4424" y="19413"/>
                  <a:pt x="4273" y="17827"/>
                </a:cubicBezTo>
                <a:cubicBezTo>
                  <a:pt x="4176" y="16823"/>
                  <a:pt x="3555" y="15469"/>
                  <a:pt x="3555" y="15469"/>
                </a:cubicBezTo>
                <a:lnTo>
                  <a:pt x="5172" y="7603"/>
                </a:lnTo>
                <a:cubicBezTo>
                  <a:pt x="5172" y="7603"/>
                  <a:pt x="5741" y="13131"/>
                  <a:pt x="6038" y="15482"/>
                </a:cubicBezTo>
                <a:cubicBezTo>
                  <a:pt x="6379" y="18179"/>
                  <a:pt x="8186" y="28426"/>
                  <a:pt x="8186" y="28426"/>
                </a:cubicBezTo>
                <a:cubicBezTo>
                  <a:pt x="8500" y="28577"/>
                  <a:pt x="8799" y="28630"/>
                  <a:pt x="9064" y="28630"/>
                </a:cubicBezTo>
                <a:cubicBezTo>
                  <a:pt x="9675" y="28630"/>
                  <a:pt x="10102" y="28350"/>
                  <a:pt x="10102" y="28350"/>
                </a:cubicBezTo>
                <a:cubicBezTo>
                  <a:pt x="10102" y="28350"/>
                  <a:pt x="10775" y="21543"/>
                  <a:pt x="10513" y="18833"/>
                </a:cubicBezTo>
                <a:cubicBezTo>
                  <a:pt x="10293" y="16540"/>
                  <a:pt x="9696" y="15517"/>
                  <a:pt x="9651" y="14996"/>
                </a:cubicBezTo>
                <a:cubicBezTo>
                  <a:pt x="9651" y="14996"/>
                  <a:pt x="11175" y="3680"/>
                  <a:pt x="9706" y="470"/>
                </a:cubicBezTo>
                <a:lnTo>
                  <a:pt x="1300" y="1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1" name="Google Shape;5131;p37"/>
          <p:cNvSpPr/>
          <p:nvPr/>
        </p:nvSpPr>
        <p:spPr>
          <a:xfrm>
            <a:off x="3402312" y="2933849"/>
            <a:ext cx="107564" cy="341338"/>
          </a:xfrm>
          <a:custGeom>
            <a:avLst/>
            <a:gdLst/>
            <a:ahLst/>
            <a:cxnLst/>
            <a:rect l="l" t="t" r="r" b="b"/>
            <a:pathLst>
              <a:path w="3415" h="10837" extrusionOk="0">
                <a:moveTo>
                  <a:pt x="1" y="0"/>
                </a:moveTo>
                <a:cubicBezTo>
                  <a:pt x="1" y="0"/>
                  <a:pt x="963" y="1196"/>
                  <a:pt x="2390" y="1586"/>
                </a:cubicBezTo>
                <a:lnTo>
                  <a:pt x="2924" y="3885"/>
                </a:lnTo>
                <a:lnTo>
                  <a:pt x="1987" y="10837"/>
                </a:lnTo>
                <a:lnTo>
                  <a:pt x="3414" y="3906"/>
                </a:lnTo>
                <a:lnTo>
                  <a:pt x="2935" y="1279"/>
                </a:lnTo>
                <a:cubicBezTo>
                  <a:pt x="2935" y="1279"/>
                  <a:pt x="917" y="862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2" name="Google Shape;5132;p37"/>
          <p:cNvSpPr/>
          <p:nvPr/>
        </p:nvSpPr>
        <p:spPr>
          <a:xfrm>
            <a:off x="3623329" y="2671100"/>
            <a:ext cx="106997" cy="154810"/>
          </a:xfrm>
          <a:custGeom>
            <a:avLst/>
            <a:gdLst/>
            <a:ahLst/>
            <a:cxnLst/>
            <a:rect l="l" t="t" r="r" b="b"/>
            <a:pathLst>
              <a:path w="3397" h="4915" extrusionOk="0">
                <a:moveTo>
                  <a:pt x="2645" y="1"/>
                </a:moveTo>
                <a:lnTo>
                  <a:pt x="0" y="812"/>
                </a:lnTo>
                <a:lnTo>
                  <a:pt x="473" y="3125"/>
                </a:lnTo>
                <a:lnTo>
                  <a:pt x="2700" y="4914"/>
                </a:lnTo>
                <a:cubicBezTo>
                  <a:pt x="3396" y="4773"/>
                  <a:pt x="3342" y="3928"/>
                  <a:pt x="3328" y="3718"/>
                </a:cubicBezTo>
                <a:cubicBezTo>
                  <a:pt x="3310" y="3508"/>
                  <a:pt x="2917" y="1259"/>
                  <a:pt x="2645" y="1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3" name="Google Shape;5133;p37"/>
          <p:cNvSpPr/>
          <p:nvPr/>
        </p:nvSpPr>
        <p:spPr>
          <a:xfrm>
            <a:off x="3286024" y="2638846"/>
            <a:ext cx="117297" cy="124730"/>
          </a:xfrm>
          <a:custGeom>
            <a:avLst/>
            <a:gdLst/>
            <a:ahLst/>
            <a:cxnLst/>
            <a:rect l="l" t="t" r="r" b="b"/>
            <a:pathLst>
              <a:path w="3724" h="3960" extrusionOk="0">
                <a:moveTo>
                  <a:pt x="1248" y="1"/>
                </a:moveTo>
                <a:lnTo>
                  <a:pt x="0" y="2294"/>
                </a:lnTo>
                <a:lnTo>
                  <a:pt x="1945" y="3959"/>
                </a:lnTo>
                <a:lnTo>
                  <a:pt x="3724" y="1136"/>
                </a:lnTo>
                <a:lnTo>
                  <a:pt x="1248" y="1"/>
                </a:ln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4" name="Google Shape;5134;p37"/>
          <p:cNvSpPr/>
          <p:nvPr/>
        </p:nvSpPr>
        <p:spPr>
          <a:xfrm>
            <a:off x="3315191" y="2478022"/>
            <a:ext cx="157865" cy="218278"/>
          </a:xfrm>
          <a:custGeom>
            <a:avLst/>
            <a:gdLst/>
            <a:ahLst/>
            <a:cxnLst/>
            <a:rect l="l" t="t" r="r" b="b"/>
            <a:pathLst>
              <a:path w="5012" h="6930" extrusionOk="0">
                <a:moveTo>
                  <a:pt x="5012" y="0"/>
                </a:moveTo>
                <a:lnTo>
                  <a:pt x="5012" y="0"/>
                </a:lnTo>
                <a:cubicBezTo>
                  <a:pt x="3774" y="14"/>
                  <a:pt x="2408" y="466"/>
                  <a:pt x="1939" y="1434"/>
                </a:cubicBezTo>
                <a:cubicBezTo>
                  <a:pt x="1470" y="2407"/>
                  <a:pt x="1" y="5435"/>
                  <a:pt x="1" y="5435"/>
                </a:cubicBezTo>
                <a:cubicBezTo>
                  <a:pt x="1" y="5435"/>
                  <a:pt x="1024" y="6930"/>
                  <a:pt x="2659" y="6930"/>
                </a:cubicBezTo>
                <a:cubicBezTo>
                  <a:pt x="2717" y="6930"/>
                  <a:pt x="2776" y="6928"/>
                  <a:pt x="2835" y="6924"/>
                </a:cubicBezTo>
                <a:lnTo>
                  <a:pt x="5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5" name="Google Shape;5135;p37"/>
          <p:cNvSpPr/>
          <p:nvPr/>
        </p:nvSpPr>
        <p:spPr>
          <a:xfrm>
            <a:off x="3376359" y="2478022"/>
            <a:ext cx="284485" cy="386222"/>
          </a:xfrm>
          <a:custGeom>
            <a:avLst/>
            <a:gdLst/>
            <a:ahLst/>
            <a:cxnLst/>
            <a:rect l="l" t="t" r="r" b="b"/>
            <a:pathLst>
              <a:path w="9032" h="12262" extrusionOk="0">
                <a:moveTo>
                  <a:pt x="3248" y="0"/>
                </a:moveTo>
                <a:cubicBezTo>
                  <a:pt x="1552" y="0"/>
                  <a:pt x="700" y="1679"/>
                  <a:pt x="249" y="3466"/>
                </a:cubicBezTo>
                <a:cubicBezTo>
                  <a:pt x="0" y="4428"/>
                  <a:pt x="218" y="6186"/>
                  <a:pt x="301" y="7744"/>
                </a:cubicBezTo>
                <a:cubicBezTo>
                  <a:pt x="380" y="9207"/>
                  <a:pt x="325" y="10489"/>
                  <a:pt x="366" y="10776"/>
                </a:cubicBezTo>
                <a:cubicBezTo>
                  <a:pt x="966" y="11587"/>
                  <a:pt x="2708" y="12261"/>
                  <a:pt x="4720" y="12261"/>
                </a:cubicBezTo>
                <a:cubicBezTo>
                  <a:pt x="6036" y="12261"/>
                  <a:pt x="7467" y="11973"/>
                  <a:pt x="8772" y="11245"/>
                </a:cubicBezTo>
                <a:cubicBezTo>
                  <a:pt x="8055" y="9841"/>
                  <a:pt x="7441" y="8352"/>
                  <a:pt x="7441" y="8352"/>
                </a:cubicBezTo>
                <a:lnTo>
                  <a:pt x="8755" y="4552"/>
                </a:lnTo>
                <a:cubicBezTo>
                  <a:pt x="9031" y="3759"/>
                  <a:pt x="9024" y="2879"/>
                  <a:pt x="8665" y="2125"/>
                </a:cubicBezTo>
                <a:cubicBezTo>
                  <a:pt x="8193" y="1128"/>
                  <a:pt x="7300" y="359"/>
                  <a:pt x="6176" y="86"/>
                </a:cubicBezTo>
                <a:lnTo>
                  <a:pt x="324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6" name="Google Shape;5136;p37"/>
          <p:cNvSpPr/>
          <p:nvPr/>
        </p:nvSpPr>
        <p:spPr>
          <a:xfrm>
            <a:off x="3586414" y="2480730"/>
            <a:ext cx="128825" cy="245051"/>
          </a:xfrm>
          <a:custGeom>
            <a:avLst/>
            <a:gdLst/>
            <a:ahLst/>
            <a:cxnLst/>
            <a:rect l="l" t="t" r="r" b="b"/>
            <a:pathLst>
              <a:path w="4090" h="7780" extrusionOk="0">
                <a:moveTo>
                  <a:pt x="0" y="0"/>
                </a:moveTo>
                <a:lnTo>
                  <a:pt x="717" y="5724"/>
                </a:lnTo>
                <a:lnTo>
                  <a:pt x="1300" y="7779"/>
                </a:lnTo>
                <a:cubicBezTo>
                  <a:pt x="1306" y="7779"/>
                  <a:pt x="1312" y="7779"/>
                  <a:pt x="1319" y="7779"/>
                </a:cubicBezTo>
                <a:cubicBezTo>
                  <a:pt x="3172" y="7779"/>
                  <a:pt x="4089" y="6714"/>
                  <a:pt x="4089" y="6714"/>
                </a:cubicBezTo>
                <a:cubicBezTo>
                  <a:pt x="4089" y="6714"/>
                  <a:pt x="3924" y="5772"/>
                  <a:pt x="3344" y="3062"/>
                </a:cubicBezTo>
                <a:cubicBezTo>
                  <a:pt x="2776" y="387"/>
                  <a:pt x="1124" y="15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7" name="Google Shape;5137;p37"/>
          <p:cNvSpPr/>
          <p:nvPr/>
        </p:nvSpPr>
        <p:spPr>
          <a:xfrm>
            <a:off x="3612588" y="2720613"/>
            <a:ext cx="5229" cy="15024"/>
          </a:xfrm>
          <a:custGeom>
            <a:avLst/>
            <a:gdLst/>
            <a:ahLst/>
            <a:cxnLst/>
            <a:rect l="l" t="t" r="r" b="b"/>
            <a:pathLst>
              <a:path w="166" h="477" extrusionOk="0">
                <a:moveTo>
                  <a:pt x="166" y="1"/>
                </a:moveTo>
                <a:lnTo>
                  <a:pt x="0" y="477"/>
                </a:lnTo>
                <a:lnTo>
                  <a:pt x="0" y="477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8" name="Google Shape;5138;p37"/>
          <p:cNvSpPr/>
          <p:nvPr/>
        </p:nvSpPr>
        <p:spPr>
          <a:xfrm>
            <a:off x="3602352" y="2638846"/>
            <a:ext cx="19938" cy="96792"/>
          </a:xfrm>
          <a:custGeom>
            <a:avLst/>
            <a:gdLst/>
            <a:ahLst/>
            <a:cxnLst/>
            <a:rect l="l" t="t" r="r" b="b"/>
            <a:pathLst>
              <a:path w="633" h="3073" extrusionOk="0">
                <a:moveTo>
                  <a:pt x="21" y="1"/>
                </a:moveTo>
                <a:cubicBezTo>
                  <a:pt x="21" y="1"/>
                  <a:pt x="1" y="1712"/>
                  <a:pt x="325" y="3073"/>
                </a:cubicBezTo>
                <a:lnTo>
                  <a:pt x="491" y="2597"/>
                </a:lnTo>
                <a:lnTo>
                  <a:pt x="632" y="2191"/>
                </a:lnTo>
                <a:cubicBezTo>
                  <a:pt x="632" y="2191"/>
                  <a:pt x="252" y="983"/>
                  <a:pt x="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39" name="Google Shape;5139;p37"/>
          <p:cNvSpPr/>
          <p:nvPr/>
        </p:nvSpPr>
        <p:spPr>
          <a:xfrm>
            <a:off x="3404706" y="2241918"/>
            <a:ext cx="217585" cy="299730"/>
          </a:xfrm>
          <a:custGeom>
            <a:avLst/>
            <a:gdLst/>
            <a:ahLst/>
            <a:cxnLst/>
            <a:rect l="l" t="t" r="r" b="b"/>
            <a:pathLst>
              <a:path w="6908" h="9516" extrusionOk="0">
                <a:moveTo>
                  <a:pt x="997" y="1"/>
                </a:moveTo>
                <a:cubicBezTo>
                  <a:pt x="552" y="262"/>
                  <a:pt x="1" y="1383"/>
                  <a:pt x="55" y="3734"/>
                </a:cubicBezTo>
                <a:cubicBezTo>
                  <a:pt x="101" y="5724"/>
                  <a:pt x="749" y="6217"/>
                  <a:pt x="1073" y="6358"/>
                </a:cubicBezTo>
                <a:cubicBezTo>
                  <a:pt x="1195" y="6412"/>
                  <a:pt x="1361" y="6433"/>
                  <a:pt x="1552" y="6433"/>
                </a:cubicBezTo>
                <a:cubicBezTo>
                  <a:pt x="1866" y="6433"/>
                  <a:pt x="2250" y="6376"/>
                  <a:pt x="2628" y="6314"/>
                </a:cubicBezTo>
                <a:lnTo>
                  <a:pt x="2628" y="7507"/>
                </a:lnTo>
                <a:cubicBezTo>
                  <a:pt x="2628" y="7507"/>
                  <a:pt x="1786" y="8483"/>
                  <a:pt x="1842" y="9031"/>
                </a:cubicBezTo>
                <a:cubicBezTo>
                  <a:pt x="1871" y="9339"/>
                  <a:pt x="2251" y="9516"/>
                  <a:pt x="2718" y="9516"/>
                </a:cubicBezTo>
                <a:cubicBezTo>
                  <a:pt x="3081" y="9516"/>
                  <a:pt x="3496" y="9409"/>
                  <a:pt x="3838" y="9175"/>
                </a:cubicBezTo>
                <a:cubicBezTo>
                  <a:pt x="4624" y="8637"/>
                  <a:pt x="5131" y="7824"/>
                  <a:pt x="5131" y="7824"/>
                </a:cubicBezTo>
                <a:lnTo>
                  <a:pt x="5131" y="4934"/>
                </a:lnTo>
                <a:cubicBezTo>
                  <a:pt x="5131" y="4934"/>
                  <a:pt x="5339" y="5212"/>
                  <a:pt x="5700" y="5212"/>
                </a:cubicBezTo>
                <a:cubicBezTo>
                  <a:pt x="5846" y="5212"/>
                  <a:pt x="6017" y="5166"/>
                  <a:pt x="6210" y="5038"/>
                </a:cubicBezTo>
                <a:cubicBezTo>
                  <a:pt x="6882" y="4593"/>
                  <a:pt x="6907" y="3489"/>
                  <a:pt x="6517" y="3093"/>
                </a:cubicBezTo>
                <a:cubicBezTo>
                  <a:pt x="6363" y="2936"/>
                  <a:pt x="6139" y="2861"/>
                  <a:pt x="5914" y="2861"/>
                </a:cubicBezTo>
                <a:cubicBezTo>
                  <a:pt x="5570" y="2861"/>
                  <a:pt x="5225" y="3038"/>
                  <a:pt x="5131" y="3369"/>
                </a:cubicBezTo>
                <a:cubicBezTo>
                  <a:pt x="5131" y="3369"/>
                  <a:pt x="5124" y="3370"/>
                  <a:pt x="5109" y="3370"/>
                </a:cubicBezTo>
                <a:cubicBezTo>
                  <a:pt x="4958" y="3370"/>
                  <a:pt x="4046" y="3341"/>
                  <a:pt x="2869" y="2697"/>
                </a:cubicBezTo>
                <a:cubicBezTo>
                  <a:pt x="1580" y="1987"/>
                  <a:pt x="1083" y="773"/>
                  <a:pt x="997" y="1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0" name="Google Shape;5140;p37"/>
          <p:cNvSpPr/>
          <p:nvPr/>
        </p:nvSpPr>
        <p:spPr>
          <a:xfrm>
            <a:off x="3476300" y="2335969"/>
            <a:ext cx="16190" cy="16316"/>
          </a:xfrm>
          <a:custGeom>
            <a:avLst/>
            <a:gdLst/>
            <a:ahLst/>
            <a:cxnLst/>
            <a:rect l="l" t="t" r="r" b="b"/>
            <a:pathLst>
              <a:path w="514" h="518" extrusionOk="0">
                <a:moveTo>
                  <a:pt x="257" y="0"/>
                </a:moveTo>
                <a:cubicBezTo>
                  <a:pt x="124" y="0"/>
                  <a:pt x="13" y="108"/>
                  <a:pt x="7" y="249"/>
                </a:cubicBezTo>
                <a:cubicBezTo>
                  <a:pt x="0" y="390"/>
                  <a:pt x="103" y="514"/>
                  <a:pt x="244" y="518"/>
                </a:cubicBezTo>
                <a:cubicBezTo>
                  <a:pt x="248" y="518"/>
                  <a:pt x="252" y="518"/>
                  <a:pt x="256" y="518"/>
                </a:cubicBezTo>
                <a:cubicBezTo>
                  <a:pt x="389" y="518"/>
                  <a:pt x="500" y="410"/>
                  <a:pt x="506" y="273"/>
                </a:cubicBezTo>
                <a:cubicBezTo>
                  <a:pt x="513" y="128"/>
                  <a:pt x="406" y="7"/>
                  <a:pt x="269" y="0"/>
                </a:cubicBezTo>
                <a:cubicBezTo>
                  <a:pt x="265" y="0"/>
                  <a:pt x="261" y="0"/>
                  <a:pt x="2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1" name="Google Shape;5141;p37"/>
          <p:cNvSpPr/>
          <p:nvPr/>
        </p:nvSpPr>
        <p:spPr>
          <a:xfrm>
            <a:off x="3456078" y="2396916"/>
            <a:ext cx="19780" cy="12914"/>
          </a:xfrm>
          <a:custGeom>
            <a:avLst/>
            <a:gdLst/>
            <a:ahLst/>
            <a:cxnLst/>
            <a:rect l="l" t="t" r="r" b="b"/>
            <a:pathLst>
              <a:path w="628" h="410" extrusionOk="0">
                <a:moveTo>
                  <a:pt x="580" y="0"/>
                </a:moveTo>
                <a:lnTo>
                  <a:pt x="1" y="186"/>
                </a:lnTo>
                <a:cubicBezTo>
                  <a:pt x="40" y="322"/>
                  <a:pt x="161" y="409"/>
                  <a:pt x="291" y="409"/>
                </a:cubicBezTo>
                <a:cubicBezTo>
                  <a:pt x="319" y="409"/>
                  <a:pt x="348" y="405"/>
                  <a:pt x="376" y="396"/>
                </a:cubicBezTo>
                <a:cubicBezTo>
                  <a:pt x="539" y="344"/>
                  <a:pt x="628" y="169"/>
                  <a:pt x="580" y="0"/>
                </a:cubicBez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2" name="Google Shape;5142;p37"/>
          <p:cNvSpPr/>
          <p:nvPr/>
        </p:nvSpPr>
        <p:spPr>
          <a:xfrm>
            <a:off x="3408927" y="2304094"/>
            <a:ext cx="18836" cy="15497"/>
          </a:xfrm>
          <a:custGeom>
            <a:avLst/>
            <a:gdLst/>
            <a:ahLst/>
            <a:cxnLst/>
            <a:rect l="l" t="t" r="r" b="b"/>
            <a:pathLst>
              <a:path w="598" h="492" extrusionOk="0">
                <a:moveTo>
                  <a:pt x="347" y="1"/>
                </a:moveTo>
                <a:cubicBezTo>
                  <a:pt x="289" y="1"/>
                  <a:pt x="230" y="18"/>
                  <a:pt x="177" y="54"/>
                </a:cubicBezTo>
                <a:cubicBezTo>
                  <a:pt x="39" y="150"/>
                  <a:pt x="1" y="347"/>
                  <a:pt x="91" y="492"/>
                </a:cubicBezTo>
                <a:lnTo>
                  <a:pt x="597" y="140"/>
                </a:lnTo>
                <a:cubicBezTo>
                  <a:pt x="539" y="49"/>
                  <a:pt x="445" y="1"/>
                  <a:pt x="34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3" name="Google Shape;5143;p37"/>
          <p:cNvSpPr/>
          <p:nvPr/>
        </p:nvSpPr>
        <p:spPr>
          <a:xfrm>
            <a:off x="3415226" y="2330205"/>
            <a:ext cx="16221" cy="16442"/>
          </a:xfrm>
          <a:custGeom>
            <a:avLst/>
            <a:gdLst/>
            <a:ahLst/>
            <a:cxnLst/>
            <a:rect l="l" t="t" r="r" b="b"/>
            <a:pathLst>
              <a:path w="515" h="522" extrusionOk="0">
                <a:moveTo>
                  <a:pt x="261" y="0"/>
                </a:moveTo>
                <a:cubicBezTo>
                  <a:pt x="125" y="0"/>
                  <a:pt x="15" y="111"/>
                  <a:pt x="8" y="249"/>
                </a:cubicBezTo>
                <a:cubicBezTo>
                  <a:pt x="1" y="394"/>
                  <a:pt x="108" y="514"/>
                  <a:pt x="246" y="521"/>
                </a:cubicBezTo>
                <a:cubicBezTo>
                  <a:pt x="250" y="521"/>
                  <a:pt x="255" y="521"/>
                  <a:pt x="259" y="521"/>
                </a:cubicBezTo>
                <a:cubicBezTo>
                  <a:pt x="391" y="521"/>
                  <a:pt x="501" y="413"/>
                  <a:pt x="507" y="273"/>
                </a:cubicBezTo>
                <a:cubicBezTo>
                  <a:pt x="515" y="128"/>
                  <a:pt x="411" y="8"/>
                  <a:pt x="273" y="0"/>
                </a:cubicBezTo>
                <a:cubicBezTo>
                  <a:pt x="269" y="0"/>
                  <a:pt x="265" y="0"/>
                  <a:pt x="2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4" name="Google Shape;5144;p37"/>
          <p:cNvSpPr/>
          <p:nvPr/>
        </p:nvSpPr>
        <p:spPr>
          <a:xfrm>
            <a:off x="3426408" y="2333575"/>
            <a:ext cx="26332" cy="47498"/>
          </a:xfrm>
          <a:custGeom>
            <a:avLst/>
            <a:gdLst/>
            <a:ahLst/>
            <a:cxnLst/>
            <a:rect l="l" t="t" r="r" b="b"/>
            <a:pathLst>
              <a:path w="836" h="1508" extrusionOk="0">
                <a:moveTo>
                  <a:pt x="835" y="0"/>
                </a:moveTo>
                <a:lnTo>
                  <a:pt x="1" y="1262"/>
                </a:lnTo>
                <a:lnTo>
                  <a:pt x="794" y="1507"/>
                </a:lnTo>
                <a:lnTo>
                  <a:pt x="835" y="0"/>
                </a:ln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5" name="Google Shape;5145;p37"/>
          <p:cNvSpPr/>
          <p:nvPr/>
        </p:nvSpPr>
        <p:spPr>
          <a:xfrm>
            <a:off x="3487481" y="2409799"/>
            <a:ext cx="68098" cy="43498"/>
          </a:xfrm>
          <a:custGeom>
            <a:avLst/>
            <a:gdLst/>
            <a:ahLst/>
            <a:cxnLst/>
            <a:rect l="l" t="t" r="r" b="b"/>
            <a:pathLst>
              <a:path w="2162" h="1381" extrusionOk="0">
                <a:moveTo>
                  <a:pt x="2162" y="1"/>
                </a:moveTo>
                <a:lnTo>
                  <a:pt x="2162" y="1"/>
                </a:lnTo>
                <a:cubicBezTo>
                  <a:pt x="1958" y="522"/>
                  <a:pt x="641" y="898"/>
                  <a:pt x="0" y="984"/>
                </a:cubicBezTo>
                <a:lnTo>
                  <a:pt x="0" y="1380"/>
                </a:lnTo>
                <a:cubicBezTo>
                  <a:pt x="0" y="1380"/>
                  <a:pt x="1307" y="1001"/>
                  <a:pt x="1700" y="663"/>
                </a:cubicBezTo>
                <a:cubicBezTo>
                  <a:pt x="2096" y="328"/>
                  <a:pt x="2161" y="1"/>
                  <a:pt x="2162" y="1"/>
                </a:cubicBez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6" name="Google Shape;5146;p37"/>
          <p:cNvSpPr/>
          <p:nvPr/>
        </p:nvSpPr>
        <p:spPr>
          <a:xfrm>
            <a:off x="3157295" y="2634405"/>
            <a:ext cx="296643" cy="344520"/>
          </a:xfrm>
          <a:custGeom>
            <a:avLst/>
            <a:gdLst/>
            <a:ahLst/>
            <a:cxnLst/>
            <a:rect l="l" t="t" r="r" b="b"/>
            <a:pathLst>
              <a:path w="9418" h="10938" extrusionOk="0">
                <a:moveTo>
                  <a:pt x="1" y="0"/>
                </a:moveTo>
                <a:lnTo>
                  <a:pt x="2507" y="8931"/>
                </a:lnTo>
                <a:lnTo>
                  <a:pt x="9417" y="10938"/>
                </a:lnTo>
                <a:lnTo>
                  <a:pt x="7273" y="1918"/>
                </a:lnTo>
                <a:lnTo>
                  <a:pt x="1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7" name="Google Shape;5147;p37"/>
          <p:cNvSpPr/>
          <p:nvPr/>
        </p:nvSpPr>
        <p:spPr>
          <a:xfrm>
            <a:off x="3212573" y="2822507"/>
            <a:ext cx="44663" cy="20725"/>
          </a:xfrm>
          <a:custGeom>
            <a:avLst/>
            <a:gdLst/>
            <a:ahLst/>
            <a:cxnLst/>
            <a:rect l="l" t="t" r="r" b="b"/>
            <a:pathLst>
              <a:path w="1418" h="658" extrusionOk="0">
                <a:moveTo>
                  <a:pt x="1418" y="1"/>
                </a:moveTo>
                <a:lnTo>
                  <a:pt x="1" y="283"/>
                </a:lnTo>
                <a:lnTo>
                  <a:pt x="104" y="655"/>
                </a:lnTo>
                <a:cubicBezTo>
                  <a:pt x="137" y="657"/>
                  <a:pt x="169" y="658"/>
                  <a:pt x="200" y="658"/>
                </a:cubicBezTo>
                <a:cubicBezTo>
                  <a:pt x="983" y="658"/>
                  <a:pt x="1352" y="177"/>
                  <a:pt x="1418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8" name="Google Shape;5148;p37"/>
          <p:cNvSpPr/>
          <p:nvPr/>
        </p:nvSpPr>
        <p:spPr>
          <a:xfrm>
            <a:off x="3308387" y="2831389"/>
            <a:ext cx="118809" cy="36474"/>
          </a:xfrm>
          <a:custGeom>
            <a:avLst/>
            <a:gdLst/>
            <a:ahLst/>
            <a:cxnLst/>
            <a:rect l="l" t="t" r="r" b="b"/>
            <a:pathLst>
              <a:path w="3772" h="1158" extrusionOk="0">
                <a:moveTo>
                  <a:pt x="0" y="1"/>
                </a:moveTo>
                <a:lnTo>
                  <a:pt x="0" y="1"/>
                </a:lnTo>
                <a:cubicBezTo>
                  <a:pt x="31" y="239"/>
                  <a:pt x="524" y="688"/>
                  <a:pt x="1362" y="963"/>
                </a:cubicBezTo>
                <a:cubicBezTo>
                  <a:pt x="1828" y="1118"/>
                  <a:pt x="2414" y="1158"/>
                  <a:pt x="2892" y="1158"/>
                </a:cubicBezTo>
                <a:cubicBezTo>
                  <a:pt x="3391" y="1158"/>
                  <a:pt x="3772" y="1115"/>
                  <a:pt x="3772" y="1115"/>
                </a:cubicBezTo>
                <a:lnTo>
                  <a:pt x="3641" y="667"/>
                </a:lnTo>
                <a:lnTo>
                  <a:pt x="0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49" name="Google Shape;5149;p37"/>
          <p:cNvSpPr/>
          <p:nvPr/>
        </p:nvSpPr>
        <p:spPr>
          <a:xfrm>
            <a:off x="3221959" y="2663068"/>
            <a:ext cx="100036" cy="37828"/>
          </a:xfrm>
          <a:custGeom>
            <a:avLst/>
            <a:gdLst/>
            <a:ahLst/>
            <a:cxnLst/>
            <a:rect l="l" t="t" r="r" b="b"/>
            <a:pathLst>
              <a:path w="3176" h="1201" extrusionOk="0">
                <a:moveTo>
                  <a:pt x="290" y="1"/>
                </a:moveTo>
                <a:cubicBezTo>
                  <a:pt x="106" y="1"/>
                  <a:pt x="1" y="41"/>
                  <a:pt x="17" y="122"/>
                </a:cubicBezTo>
                <a:cubicBezTo>
                  <a:pt x="51" y="273"/>
                  <a:pt x="79" y="397"/>
                  <a:pt x="79" y="397"/>
                </a:cubicBezTo>
                <a:lnTo>
                  <a:pt x="3175" y="1201"/>
                </a:lnTo>
                <a:lnTo>
                  <a:pt x="3113" y="925"/>
                </a:lnTo>
                <a:cubicBezTo>
                  <a:pt x="3082" y="770"/>
                  <a:pt x="2599" y="529"/>
                  <a:pt x="2041" y="384"/>
                </a:cubicBezTo>
                <a:lnTo>
                  <a:pt x="972" y="108"/>
                </a:lnTo>
                <a:cubicBezTo>
                  <a:pt x="700" y="36"/>
                  <a:pt x="461" y="1"/>
                  <a:pt x="290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0" name="Google Shape;5150;p37"/>
          <p:cNvSpPr/>
          <p:nvPr/>
        </p:nvSpPr>
        <p:spPr>
          <a:xfrm>
            <a:off x="3208069" y="2630878"/>
            <a:ext cx="119690" cy="48412"/>
          </a:xfrm>
          <a:custGeom>
            <a:avLst/>
            <a:gdLst/>
            <a:ahLst/>
            <a:cxnLst/>
            <a:rect l="l" t="t" r="r" b="b"/>
            <a:pathLst>
              <a:path w="3800" h="1537" extrusionOk="0">
                <a:moveTo>
                  <a:pt x="1290" y="0"/>
                </a:moveTo>
                <a:cubicBezTo>
                  <a:pt x="733" y="0"/>
                  <a:pt x="823" y="437"/>
                  <a:pt x="823" y="437"/>
                </a:cubicBezTo>
                <a:lnTo>
                  <a:pt x="399" y="319"/>
                </a:lnTo>
                <a:cubicBezTo>
                  <a:pt x="310" y="295"/>
                  <a:pt x="230" y="283"/>
                  <a:pt x="166" y="283"/>
                </a:cubicBezTo>
                <a:cubicBezTo>
                  <a:pt x="62" y="283"/>
                  <a:pt x="0" y="315"/>
                  <a:pt x="13" y="375"/>
                </a:cubicBezTo>
                <a:cubicBezTo>
                  <a:pt x="37" y="471"/>
                  <a:pt x="55" y="550"/>
                  <a:pt x="55" y="550"/>
                </a:cubicBezTo>
                <a:lnTo>
                  <a:pt x="3799" y="1537"/>
                </a:lnTo>
                <a:lnTo>
                  <a:pt x="3747" y="1365"/>
                </a:lnTo>
                <a:cubicBezTo>
                  <a:pt x="3716" y="1271"/>
                  <a:pt x="3489" y="1137"/>
                  <a:pt x="3241" y="1064"/>
                </a:cubicBezTo>
                <a:cubicBezTo>
                  <a:pt x="2988" y="992"/>
                  <a:pt x="2785" y="937"/>
                  <a:pt x="2785" y="937"/>
                </a:cubicBezTo>
                <a:cubicBezTo>
                  <a:pt x="2785" y="937"/>
                  <a:pt x="2582" y="254"/>
                  <a:pt x="1640" y="44"/>
                </a:cubicBezTo>
                <a:cubicBezTo>
                  <a:pt x="1502" y="13"/>
                  <a:pt x="1386" y="0"/>
                  <a:pt x="1290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1" name="Google Shape;5151;p37"/>
          <p:cNvSpPr/>
          <p:nvPr/>
        </p:nvSpPr>
        <p:spPr>
          <a:xfrm>
            <a:off x="3221266" y="2648422"/>
            <a:ext cx="81925" cy="43687"/>
          </a:xfrm>
          <a:custGeom>
            <a:avLst/>
            <a:gdLst/>
            <a:ahLst/>
            <a:cxnLst/>
            <a:rect l="l" t="t" r="r" b="b"/>
            <a:pathLst>
              <a:path w="2601" h="1387" extrusionOk="0">
                <a:moveTo>
                  <a:pt x="1" y="1"/>
                </a:moveTo>
                <a:lnTo>
                  <a:pt x="111" y="117"/>
                </a:lnTo>
                <a:cubicBezTo>
                  <a:pt x="456" y="200"/>
                  <a:pt x="597" y="245"/>
                  <a:pt x="649" y="480"/>
                </a:cubicBezTo>
                <a:cubicBezTo>
                  <a:pt x="707" y="752"/>
                  <a:pt x="732" y="948"/>
                  <a:pt x="732" y="948"/>
                </a:cubicBezTo>
                <a:lnTo>
                  <a:pt x="2387" y="1387"/>
                </a:lnTo>
                <a:cubicBezTo>
                  <a:pt x="2387" y="1387"/>
                  <a:pt x="2308" y="1045"/>
                  <a:pt x="2284" y="911"/>
                </a:cubicBezTo>
                <a:cubicBezTo>
                  <a:pt x="2263" y="813"/>
                  <a:pt x="2290" y="744"/>
                  <a:pt x="2414" y="744"/>
                </a:cubicBezTo>
                <a:cubicBezTo>
                  <a:pt x="2456" y="744"/>
                  <a:pt x="2510" y="752"/>
                  <a:pt x="2577" y="769"/>
                </a:cubicBezTo>
                <a:lnTo>
                  <a:pt x="2601" y="663"/>
                </a:lnTo>
                <a:lnTo>
                  <a:pt x="1" y="1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2" name="Google Shape;5152;p37"/>
          <p:cNvSpPr/>
          <p:nvPr/>
        </p:nvSpPr>
        <p:spPr>
          <a:xfrm>
            <a:off x="3220478" y="2663918"/>
            <a:ext cx="100099" cy="37828"/>
          </a:xfrm>
          <a:custGeom>
            <a:avLst/>
            <a:gdLst/>
            <a:ahLst/>
            <a:cxnLst/>
            <a:rect l="l" t="t" r="r" b="b"/>
            <a:pathLst>
              <a:path w="3178" h="1201" extrusionOk="0">
                <a:moveTo>
                  <a:pt x="291" y="0"/>
                </a:moveTo>
                <a:cubicBezTo>
                  <a:pt x="107" y="0"/>
                  <a:pt x="1" y="40"/>
                  <a:pt x="19" y="119"/>
                </a:cubicBezTo>
                <a:cubicBezTo>
                  <a:pt x="54" y="274"/>
                  <a:pt x="78" y="398"/>
                  <a:pt x="78" y="398"/>
                </a:cubicBezTo>
                <a:lnTo>
                  <a:pt x="3178" y="1201"/>
                </a:lnTo>
                <a:lnTo>
                  <a:pt x="3116" y="922"/>
                </a:lnTo>
                <a:cubicBezTo>
                  <a:pt x="3084" y="771"/>
                  <a:pt x="2602" y="529"/>
                  <a:pt x="2043" y="384"/>
                </a:cubicBezTo>
                <a:lnTo>
                  <a:pt x="971" y="104"/>
                </a:lnTo>
                <a:cubicBezTo>
                  <a:pt x="701" y="35"/>
                  <a:pt x="463" y="0"/>
                  <a:pt x="291" y="0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3" name="Google Shape;5153;p37"/>
          <p:cNvSpPr/>
          <p:nvPr/>
        </p:nvSpPr>
        <p:spPr>
          <a:xfrm>
            <a:off x="3286402" y="2753559"/>
            <a:ext cx="422004" cy="108383"/>
          </a:xfrm>
          <a:custGeom>
            <a:avLst/>
            <a:gdLst/>
            <a:ahLst/>
            <a:cxnLst/>
            <a:rect l="l" t="t" r="r" b="b"/>
            <a:pathLst>
              <a:path w="13398" h="3441" extrusionOk="0">
                <a:moveTo>
                  <a:pt x="3661" y="0"/>
                </a:moveTo>
                <a:cubicBezTo>
                  <a:pt x="3634" y="0"/>
                  <a:pt x="3618" y="3"/>
                  <a:pt x="3618" y="3"/>
                </a:cubicBezTo>
                <a:cubicBezTo>
                  <a:pt x="3618" y="3"/>
                  <a:pt x="3787" y="721"/>
                  <a:pt x="3843" y="952"/>
                </a:cubicBezTo>
                <a:cubicBezTo>
                  <a:pt x="3879" y="1103"/>
                  <a:pt x="3294" y="1236"/>
                  <a:pt x="2671" y="1236"/>
                </a:cubicBezTo>
                <a:cubicBezTo>
                  <a:pt x="2344" y="1236"/>
                  <a:pt x="2007" y="1199"/>
                  <a:pt x="1742" y="1111"/>
                </a:cubicBezTo>
                <a:cubicBezTo>
                  <a:pt x="1586" y="1057"/>
                  <a:pt x="1415" y="1030"/>
                  <a:pt x="1248" y="1030"/>
                </a:cubicBezTo>
                <a:cubicBezTo>
                  <a:pt x="595" y="1030"/>
                  <a:pt x="0" y="1440"/>
                  <a:pt x="550" y="2272"/>
                </a:cubicBezTo>
                <a:cubicBezTo>
                  <a:pt x="1239" y="3320"/>
                  <a:pt x="2581" y="3441"/>
                  <a:pt x="3512" y="3441"/>
                </a:cubicBezTo>
                <a:cubicBezTo>
                  <a:pt x="3770" y="3441"/>
                  <a:pt x="4229" y="3424"/>
                  <a:pt x="4677" y="3366"/>
                </a:cubicBezTo>
                <a:cubicBezTo>
                  <a:pt x="4977" y="3324"/>
                  <a:pt x="5277" y="3296"/>
                  <a:pt x="5581" y="3272"/>
                </a:cubicBezTo>
                <a:cubicBezTo>
                  <a:pt x="7487" y="3138"/>
                  <a:pt x="12528" y="2565"/>
                  <a:pt x="13397" y="2296"/>
                </a:cubicBezTo>
                <a:lnTo>
                  <a:pt x="11170" y="507"/>
                </a:lnTo>
                <a:cubicBezTo>
                  <a:pt x="11170" y="507"/>
                  <a:pt x="6246" y="1383"/>
                  <a:pt x="5667" y="1431"/>
                </a:cubicBezTo>
                <a:cubicBezTo>
                  <a:pt x="5638" y="1433"/>
                  <a:pt x="5609" y="1434"/>
                  <a:pt x="5580" y="1434"/>
                </a:cubicBezTo>
                <a:cubicBezTo>
                  <a:pt x="5027" y="1434"/>
                  <a:pt x="4435" y="1037"/>
                  <a:pt x="4225" y="500"/>
                </a:cubicBezTo>
                <a:cubicBezTo>
                  <a:pt x="4049" y="46"/>
                  <a:pt x="3768" y="0"/>
                  <a:pt x="3661" y="0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4" name="Google Shape;5154;p37"/>
          <p:cNvSpPr/>
          <p:nvPr/>
        </p:nvSpPr>
        <p:spPr>
          <a:xfrm>
            <a:off x="3162492" y="2712424"/>
            <a:ext cx="108981" cy="125360"/>
          </a:xfrm>
          <a:custGeom>
            <a:avLst/>
            <a:gdLst/>
            <a:ahLst/>
            <a:cxnLst/>
            <a:rect l="l" t="t" r="r" b="b"/>
            <a:pathLst>
              <a:path w="3460" h="3980" extrusionOk="0">
                <a:moveTo>
                  <a:pt x="286" y="1"/>
                </a:moveTo>
                <a:cubicBezTo>
                  <a:pt x="119" y="1"/>
                  <a:pt x="0" y="177"/>
                  <a:pt x="81" y="509"/>
                </a:cubicBezTo>
                <a:cubicBezTo>
                  <a:pt x="202" y="1023"/>
                  <a:pt x="36" y="1961"/>
                  <a:pt x="346" y="2840"/>
                </a:cubicBezTo>
                <a:cubicBezTo>
                  <a:pt x="587" y="3530"/>
                  <a:pt x="1198" y="3961"/>
                  <a:pt x="1646" y="3978"/>
                </a:cubicBezTo>
                <a:cubicBezTo>
                  <a:pt x="1671" y="3979"/>
                  <a:pt x="1697" y="3980"/>
                  <a:pt x="1724" y="3980"/>
                </a:cubicBezTo>
                <a:cubicBezTo>
                  <a:pt x="2188" y="3980"/>
                  <a:pt x="2987" y="3802"/>
                  <a:pt x="3208" y="3151"/>
                </a:cubicBezTo>
                <a:cubicBezTo>
                  <a:pt x="3460" y="2406"/>
                  <a:pt x="2877" y="2230"/>
                  <a:pt x="2342" y="2086"/>
                </a:cubicBezTo>
                <a:cubicBezTo>
                  <a:pt x="1808" y="1937"/>
                  <a:pt x="960" y="1534"/>
                  <a:pt x="898" y="1313"/>
                </a:cubicBezTo>
                <a:cubicBezTo>
                  <a:pt x="835" y="1093"/>
                  <a:pt x="577" y="162"/>
                  <a:pt x="577" y="162"/>
                </a:cubicBezTo>
                <a:cubicBezTo>
                  <a:pt x="482" y="53"/>
                  <a:pt x="377" y="1"/>
                  <a:pt x="286" y="1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5" name="Google Shape;5155;p37"/>
          <p:cNvSpPr txBox="1"/>
          <p:nvPr>
            <p:ph type="ctrTitle"/>
          </p:nvPr>
        </p:nvSpPr>
        <p:spPr>
          <a:xfrm>
            <a:off x="-760095" y="320040"/>
            <a:ext cx="5989320" cy="504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>
                <a:solidFill>
                  <a:schemeClr val="accent5"/>
                </a:solidFill>
              </a:rPr>
              <a:t>Остале могућности таблет рачунара</a:t>
            </a:r>
            <a:endParaRPr lang="sr-Cyrl-RS" altLang="en-GB">
              <a:solidFill>
                <a:schemeClr val="accent5"/>
              </a:solidFill>
            </a:endParaRPr>
          </a:p>
        </p:txBody>
      </p:sp>
      <p:sp>
        <p:nvSpPr>
          <p:cNvPr id="5156" name="Google Shape;5156;p37"/>
          <p:cNvSpPr txBox="1"/>
          <p:nvPr>
            <p:ph type="subTitle" idx="1"/>
          </p:nvPr>
        </p:nvSpPr>
        <p:spPr>
          <a:xfrm>
            <a:off x="4736030" y="1757763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Могуће је раздвојити рачун стола ,односно поделити га између више људи који су наручивали веома разноврсно.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5157" name="Google Shape;5157;p37"/>
          <p:cNvSpPr txBox="1"/>
          <p:nvPr>
            <p:ph type="subTitle" idx="2"/>
          </p:nvPr>
        </p:nvSpPr>
        <p:spPr>
          <a:xfrm>
            <a:off x="4736037" y="1504875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/>
              <a:t>1.</a:t>
            </a:r>
            <a:endParaRPr lang="sr-Cyrl-RS" altLang="en-GB"/>
          </a:p>
        </p:txBody>
      </p:sp>
      <p:sp>
        <p:nvSpPr>
          <p:cNvPr id="5158" name="Google Shape;5158;p37"/>
          <p:cNvSpPr txBox="1"/>
          <p:nvPr>
            <p:ph type="subTitle" idx="3"/>
          </p:nvPr>
        </p:nvSpPr>
        <p:spPr>
          <a:xfrm>
            <a:off x="4736030" y="4056302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Такође гости могу детаљно да разгледају понуду ресторана.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5159" name="Google Shape;5159;p37"/>
          <p:cNvSpPr txBox="1"/>
          <p:nvPr>
            <p:ph type="subTitle" idx="4"/>
          </p:nvPr>
        </p:nvSpPr>
        <p:spPr>
          <a:xfrm>
            <a:off x="4736037" y="3740549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sr-Cyrl-RS" altLang="en-GB"/>
              <a:t>.</a:t>
            </a:r>
            <a:endParaRPr lang="sr-Cyrl-RS" altLang="en-GB"/>
          </a:p>
        </p:txBody>
      </p:sp>
      <p:sp>
        <p:nvSpPr>
          <p:cNvPr id="5160" name="Google Shape;5160;p37"/>
          <p:cNvSpPr txBox="1"/>
          <p:nvPr>
            <p:ph type="subTitle" idx="5"/>
          </p:nvPr>
        </p:nvSpPr>
        <p:spPr>
          <a:xfrm>
            <a:off x="4736030" y="2990214"/>
            <a:ext cx="34938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Гости док чекају наручену храну могу да играју разне игрице.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5161" name="Google Shape;5161;p37"/>
          <p:cNvSpPr txBox="1"/>
          <p:nvPr>
            <p:ph type="subTitle" idx="6"/>
          </p:nvPr>
        </p:nvSpPr>
        <p:spPr>
          <a:xfrm>
            <a:off x="4736037" y="2658587"/>
            <a:ext cx="3493800" cy="3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2</a:t>
            </a:r>
            <a:r>
              <a:rPr lang="sr-Cyrl-RS" altLang="en-GB"/>
              <a:t>.</a:t>
            </a:r>
            <a:endParaRPr lang="sr-Cyrl-RS" altLang="en-GB"/>
          </a:p>
        </p:txBody>
      </p:sp>
      <p:pic>
        <p:nvPicPr>
          <p:cNvPr id="2" name="Picture 1" descr="IMG_3081"/>
          <p:cNvPicPr>
            <a:picLocks noChangeAspect="1"/>
          </p:cNvPicPr>
          <p:nvPr/>
        </p:nvPicPr>
        <p:blipFill>
          <a:blip r:embed="rId1">
            <a:clrChange>
              <a:clrFrom>
                <a:srgbClr val="D3D8CE">
                  <a:alpha val="100000"/>
                </a:srgbClr>
              </a:clrFrom>
              <a:clrTo>
                <a:srgbClr val="D3D8CE">
                  <a:alpha val="100000"/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4453255" y="0"/>
            <a:ext cx="4608830" cy="13989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>
          <a:xfrm>
            <a:off x="1061720" y="690245"/>
            <a:ext cx="8148320" cy="896620"/>
          </a:xfrm>
        </p:spPr>
        <p:txBody>
          <a:bodyPr/>
          <a:p>
            <a:pPr algn="ctr"/>
            <a:r>
              <a:rPr lang="sr-Cyrl-RS" altLang="en-US" b="1">
                <a:latin typeface="TimesRoman" charset="0"/>
                <a:cs typeface="TimesRoman" charset="0"/>
              </a:rPr>
              <a:t>ИНТЕРАКТИВНИ </a:t>
            </a:r>
            <a:br>
              <a:rPr lang="sr-Cyrl-RS" altLang="en-US" b="1">
                <a:latin typeface="TimesRoman" charset="0"/>
                <a:cs typeface="TimesRoman" charset="0"/>
              </a:rPr>
            </a:br>
            <a:r>
              <a:rPr lang="sr-Latn-RS" altLang="sr-Cyrl-RS" b="1">
                <a:latin typeface="TimesRoman" charset="0"/>
                <a:cs typeface="TimesRoman" charset="0"/>
              </a:rPr>
              <a:t>“</a:t>
            </a:r>
            <a:r>
              <a:rPr lang="sr-Cyrl-RS" altLang="en-US" b="1">
                <a:latin typeface="TimesRoman" charset="0"/>
                <a:cs typeface="TimesRoman" charset="0"/>
              </a:rPr>
              <a:t>МЕНИ СТОЛОВИ</a:t>
            </a:r>
            <a:r>
              <a:rPr lang="sr-Latn-RS" altLang="sr-Cyrl-RS" b="1">
                <a:latin typeface="TimesRoman" charset="0"/>
                <a:cs typeface="TimesRoman" charset="0"/>
              </a:rPr>
              <a:t>”</a:t>
            </a:r>
            <a:endParaRPr lang="sr-Latn-RS" altLang="sr-Cyrl-RS" b="1">
              <a:latin typeface="TimesRoman" charset="0"/>
              <a:cs typeface="TimesRoman" charset="0"/>
            </a:endParaRPr>
          </a:p>
        </p:txBody>
      </p:sp>
      <p:pic>
        <p:nvPicPr>
          <p:cNvPr id="6" name="Picture 5" descr="Main_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5375" y="1503045"/>
            <a:ext cx="6778625" cy="3532505"/>
          </a:xfrm>
          <a:prstGeom prst="rect">
            <a:avLst/>
          </a:prstGeom>
        </p:spPr>
      </p:pic>
      <p:pic>
        <p:nvPicPr>
          <p:cNvPr id="7" name="Picture 6" descr="careerbuilder-ar_post-3752"/>
          <p:cNvPicPr>
            <a:picLocks noChangeAspect="1"/>
          </p:cNvPicPr>
          <p:nvPr/>
        </p:nvPicPr>
        <p:blipFill>
          <a:blip r:embed="rId2">
            <a:clrChange>
              <a:clrFrom>
                <a:srgbClr val="BCE8D7">
                  <a:alpha val="100000"/>
                </a:srgbClr>
              </a:clrFrom>
              <a:clrTo>
                <a:srgbClr val="BCE8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2245" y="985520"/>
            <a:ext cx="1812925" cy="1229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/>
          <p:nvPr>
            <p:ph type="ctrTitle"/>
          </p:nvPr>
        </p:nvSpPr>
        <p:spPr>
          <a:xfrm>
            <a:off x="919480" y="0"/>
            <a:ext cx="5770245" cy="504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2400" b="1">
                <a:solidFill>
                  <a:schemeClr val="accent3"/>
                </a:solidFill>
              </a:rPr>
              <a:t>САВРЕМЕНА ОРГАНИЗАЦИЈА</a:t>
            </a:r>
            <a:br>
              <a:rPr lang="sr-Cyrl-RS" altLang="en-GB" sz="2400" b="1">
                <a:solidFill>
                  <a:schemeClr val="accent3"/>
                </a:solidFill>
              </a:rPr>
            </a:br>
            <a:r>
              <a:rPr lang="sr-Cyrl-RS" altLang="en-GB" sz="2400" b="1">
                <a:solidFill>
                  <a:schemeClr val="accent3"/>
                </a:solidFill>
              </a:rPr>
              <a:t>ПОСЛОВНИХ ПРОЦЕСА</a:t>
            </a:r>
            <a:br>
              <a:rPr lang="sr-Cyrl-RS" altLang="en-GB" sz="2400" b="1">
                <a:solidFill>
                  <a:schemeClr val="accent3"/>
                </a:solidFill>
              </a:rPr>
            </a:br>
            <a:r>
              <a:rPr lang="sr-Cyrl-RS" altLang="en-GB" sz="2400" b="1">
                <a:solidFill>
                  <a:schemeClr val="accent3"/>
                </a:solidFill>
              </a:rPr>
              <a:t> У РЕСТОРАТЕРСТВУ</a:t>
            </a:r>
            <a:endParaRPr lang="sr-Cyrl-RS" altLang="en-GB" sz="2400" b="1">
              <a:solidFill>
                <a:schemeClr val="accent3"/>
              </a:solidFill>
            </a:endParaRPr>
          </a:p>
        </p:txBody>
      </p:sp>
      <p:sp>
        <p:nvSpPr>
          <p:cNvPr id="320" name="Google Shape;320;p24"/>
          <p:cNvSpPr txBox="1"/>
          <p:nvPr>
            <p:ph type="subTitle" idx="1"/>
          </p:nvPr>
        </p:nvSpPr>
        <p:spPr>
          <a:xfrm>
            <a:off x="104140" y="1425575"/>
            <a:ext cx="605282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>
                <a:solidFill>
                  <a:schemeClr val="accent2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Развој туризма у ресторатерству у европи и у свету условљава интензивније укључивање свих заинтересованих корисника у овој развојној делатности .</a:t>
            </a: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>
                <a:solidFill>
                  <a:schemeClr val="accent2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Данас запослени у угоститељској делатности у циљу привлачења потенцијалних гостију ,поред постојећих услуга ,изналазе и нуде и нове услуге, односно ,унапређују постојеће услуге,водећи рачуна о општем угођају ,забаве ,анимације,активном одмору и квалитету уопште.</a:t>
            </a: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>
                <a:solidFill>
                  <a:schemeClr val="accent2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Комлплетна ресторатерско ту понуда треба да да одговор захтевуима савремене тражње,одговара органиационо економским функцијама сваког организованог привредног субјекта.</a:t>
            </a: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>
                <a:solidFill>
                  <a:schemeClr val="accent2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Савремена опрема ,технике и технологије у ресторатерству су један од битних услова за квалитетну понуду и савремену организацију рада.</a:t>
            </a: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200">
                <a:solidFill>
                  <a:schemeClr val="accent2"/>
                </a:solidFill>
                <a:latin typeface="TimesRoman" charset="0"/>
                <a:ea typeface="Dosis Light"/>
                <a:cs typeface="TimesRoman" charset="0"/>
                <a:sym typeface="Dosis Light"/>
              </a:rPr>
              <a:t>Материјалну основу за рад  у ресторанској привреди чине : спремни угоститељски објекти,уређаји, машине ,алати, инвентар, транспортна средства, опрема и земљиште.</a:t>
            </a:r>
            <a:endParaRPr lang="sr-Cyrl-RS" sz="1200">
              <a:solidFill>
                <a:schemeClr val="accent2"/>
              </a:solidFill>
              <a:latin typeface="TimesRoman" charset="0"/>
              <a:ea typeface="Dosis Light"/>
              <a:cs typeface="TimesRoman" charset="0"/>
              <a:sym typeface="Dosis Light"/>
            </a:endParaRPr>
          </a:p>
        </p:txBody>
      </p:sp>
      <p:pic>
        <p:nvPicPr>
          <p:cNvPr id="3" name="Picture 2" descr="inovacije slika"/>
          <p:cNvPicPr>
            <a:picLocks noChangeAspect="1"/>
          </p:cNvPicPr>
          <p:nvPr/>
        </p:nvPicPr>
        <p:blipFill>
          <a:blip r:embed="rId1">
            <a:alphaModFix amt="40000"/>
          </a:blip>
          <a:stretch>
            <a:fillRect/>
          </a:stretch>
        </p:blipFill>
        <p:spPr>
          <a:xfrm>
            <a:off x="5607050" y="1544320"/>
            <a:ext cx="4179570" cy="317881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ctrTitle"/>
          </p:nvPr>
        </p:nvSpPr>
        <p:spPr>
          <a:xfrm>
            <a:off x="0" y="-541020"/>
            <a:ext cx="7242175" cy="2039620"/>
          </a:xfrm>
        </p:spPr>
        <p:txBody>
          <a:bodyPr/>
          <a:p>
            <a:pPr algn="l"/>
            <a:r>
              <a:rPr lang="sr-Latn-RS" altLang="en-US" sz="4000">
                <a:latin typeface="TimesRoman" charset="0"/>
                <a:cs typeface="TimesRoman" charset="0"/>
              </a:rPr>
              <a:t>INTERAKTIVNI STO UMESTO KONOBARA</a:t>
            </a:r>
            <a:endParaRPr lang="sr-Latn-RS" altLang="en-US" sz="4000">
              <a:latin typeface="TimesRoman" charset="0"/>
              <a:cs typeface="TimesRoman" charset="0"/>
            </a:endParaRPr>
          </a:p>
        </p:txBody>
      </p:sp>
      <p:pic>
        <p:nvPicPr>
          <p:cNvPr id="5" name="Picture 4" descr="hotel-dining-Banyan-Tree-Bangkok-2022-Worldtigo-promo-en"/>
          <p:cNvPicPr>
            <a:picLocks noChangeAspect="1"/>
          </p:cNvPicPr>
          <p:nvPr/>
        </p:nvPicPr>
        <p:blipFill>
          <a:blip r:embed="rId1"/>
          <a:srcRect t="6074" r="35757"/>
          <a:stretch>
            <a:fillRect/>
          </a:stretch>
        </p:blipFill>
        <p:spPr>
          <a:xfrm>
            <a:off x="189865" y="1706880"/>
            <a:ext cx="5874385" cy="32207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f5b14876-9351-11ea-ae0d-0e69ba128e68_image_hires_171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090"/>
            <a:ext cx="901509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IMG_3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2415" y="544830"/>
            <a:ext cx="723138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IMG_3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337185"/>
            <a:ext cx="7821295" cy="44608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inam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" y="28575"/>
            <a:ext cx="8914765" cy="50869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6525" name="Shape 6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6" name="Google Shape;6526;p43"/>
          <p:cNvSpPr txBox="1"/>
          <p:nvPr>
            <p:ph type="ctrTitle"/>
          </p:nvPr>
        </p:nvSpPr>
        <p:spPr>
          <a:xfrm flipH="1">
            <a:off x="1428115" y="433705"/>
            <a:ext cx="5892165" cy="504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3600" b="1">
                <a:latin typeface="TimesRoman" charset="0"/>
                <a:cs typeface="TimesRoman" charset="0"/>
              </a:rPr>
              <a:t>ХВАЛА ШТО СЛУШАТЕ ПРЕДАВАЊЕ!</a:t>
            </a:r>
            <a:endParaRPr lang="en-GB" sz="3600" b="1">
              <a:latin typeface="TimesRoman" charset="0"/>
              <a:cs typeface="TimesRoman" charset="0"/>
            </a:endParaRPr>
          </a:p>
        </p:txBody>
      </p:sp>
      <p:grpSp>
        <p:nvGrpSpPr>
          <p:cNvPr id="6811" name="Google Shape;6811;p43"/>
          <p:cNvGrpSpPr/>
          <p:nvPr/>
        </p:nvGrpSpPr>
        <p:grpSpPr>
          <a:xfrm>
            <a:off x="180718" y="1911129"/>
            <a:ext cx="1441866" cy="1392899"/>
            <a:chOff x="2972250" y="1654900"/>
            <a:chExt cx="2134517" cy="2062026"/>
          </a:xfrm>
        </p:grpSpPr>
        <p:sp>
          <p:nvSpPr>
            <p:cNvPr id="6812" name="Google Shape;6812;p43"/>
            <p:cNvSpPr/>
            <p:nvPr/>
          </p:nvSpPr>
          <p:spPr>
            <a:xfrm>
              <a:off x="3104000" y="2880350"/>
              <a:ext cx="113150" cy="291275"/>
            </a:xfrm>
            <a:custGeom>
              <a:avLst/>
              <a:gdLst/>
              <a:ahLst/>
              <a:cxnLst/>
              <a:rect l="l" t="t" r="r" b="b"/>
              <a:pathLst>
                <a:path w="4526" h="11651" extrusionOk="0">
                  <a:moveTo>
                    <a:pt x="1848" y="0"/>
                  </a:moveTo>
                  <a:cubicBezTo>
                    <a:pt x="1513" y="0"/>
                    <a:pt x="1167" y="229"/>
                    <a:pt x="905" y="678"/>
                  </a:cubicBezTo>
                  <a:cubicBezTo>
                    <a:pt x="505" y="1360"/>
                    <a:pt x="0" y="2838"/>
                    <a:pt x="59" y="4558"/>
                  </a:cubicBezTo>
                  <a:cubicBezTo>
                    <a:pt x="150" y="7254"/>
                    <a:pt x="1317" y="10480"/>
                    <a:pt x="4143" y="11651"/>
                  </a:cubicBezTo>
                  <a:lnTo>
                    <a:pt x="4526" y="9524"/>
                  </a:lnTo>
                  <a:cubicBezTo>
                    <a:pt x="2775" y="8346"/>
                    <a:pt x="2696" y="5176"/>
                    <a:pt x="2949" y="3183"/>
                  </a:cubicBezTo>
                  <a:cubicBezTo>
                    <a:pt x="3223" y="1030"/>
                    <a:pt x="2558" y="0"/>
                    <a:pt x="184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3" name="Google Shape;6813;p43"/>
            <p:cNvSpPr/>
            <p:nvPr/>
          </p:nvSpPr>
          <p:spPr>
            <a:xfrm>
              <a:off x="3105350" y="2880375"/>
              <a:ext cx="100025" cy="290300"/>
            </a:xfrm>
            <a:custGeom>
              <a:avLst/>
              <a:gdLst/>
              <a:ahLst/>
              <a:cxnLst/>
              <a:rect l="l" t="t" r="r" b="b"/>
              <a:pathLst>
                <a:path w="4001" h="11612" extrusionOk="0">
                  <a:moveTo>
                    <a:pt x="1796" y="1"/>
                  </a:moveTo>
                  <a:cubicBezTo>
                    <a:pt x="1458" y="1"/>
                    <a:pt x="1114" y="229"/>
                    <a:pt x="851" y="677"/>
                  </a:cubicBezTo>
                  <a:cubicBezTo>
                    <a:pt x="471" y="1325"/>
                    <a:pt x="0" y="2684"/>
                    <a:pt x="0" y="4287"/>
                  </a:cubicBezTo>
                  <a:cubicBezTo>
                    <a:pt x="0" y="4377"/>
                    <a:pt x="0" y="4465"/>
                    <a:pt x="5" y="4557"/>
                  </a:cubicBezTo>
                  <a:cubicBezTo>
                    <a:pt x="93" y="7226"/>
                    <a:pt x="1240" y="10410"/>
                    <a:pt x="4001" y="11612"/>
                  </a:cubicBezTo>
                  <a:lnTo>
                    <a:pt x="4001" y="9120"/>
                  </a:lnTo>
                  <a:cubicBezTo>
                    <a:pt x="3069" y="8120"/>
                    <a:pt x="2790" y="6417"/>
                    <a:pt x="2790" y="4868"/>
                  </a:cubicBezTo>
                  <a:cubicBezTo>
                    <a:pt x="2790" y="4264"/>
                    <a:pt x="2830" y="3684"/>
                    <a:pt x="2895" y="3182"/>
                  </a:cubicBezTo>
                  <a:cubicBezTo>
                    <a:pt x="2939" y="2841"/>
                    <a:pt x="2960" y="2526"/>
                    <a:pt x="2960" y="2243"/>
                  </a:cubicBezTo>
                  <a:cubicBezTo>
                    <a:pt x="2960" y="732"/>
                    <a:pt x="2393" y="1"/>
                    <a:pt x="1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4" name="Google Shape;6814;p43"/>
            <p:cNvSpPr/>
            <p:nvPr/>
          </p:nvSpPr>
          <p:spPr>
            <a:xfrm>
              <a:off x="3120375" y="2908750"/>
              <a:ext cx="91150" cy="258350"/>
            </a:xfrm>
            <a:custGeom>
              <a:avLst/>
              <a:gdLst/>
              <a:ahLst/>
              <a:cxnLst/>
              <a:rect l="l" t="t" r="r" b="b"/>
              <a:pathLst>
                <a:path w="3646" h="10334" extrusionOk="0">
                  <a:moveTo>
                    <a:pt x="939" y="1"/>
                  </a:moveTo>
                  <a:cubicBezTo>
                    <a:pt x="886" y="1"/>
                    <a:pt x="837" y="38"/>
                    <a:pt x="823" y="91"/>
                  </a:cubicBezTo>
                  <a:cubicBezTo>
                    <a:pt x="1" y="3231"/>
                    <a:pt x="464" y="7767"/>
                    <a:pt x="3430" y="10302"/>
                  </a:cubicBezTo>
                  <a:cubicBezTo>
                    <a:pt x="3454" y="10323"/>
                    <a:pt x="3482" y="10334"/>
                    <a:pt x="3509" y="10334"/>
                  </a:cubicBezTo>
                  <a:cubicBezTo>
                    <a:pt x="3543" y="10334"/>
                    <a:pt x="3577" y="10320"/>
                    <a:pt x="3601" y="10293"/>
                  </a:cubicBezTo>
                  <a:cubicBezTo>
                    <a:pt x="3646" y="10241"/>
                    <a:pt x="3638" y="10163"/>
                    <a:pt x="3591" y="10118"/>
                  </a:cubicBezTo>
                  <a:cubicBezTo>
                    <a:pt x="700" y="7648"/>
                    <a:pt x="253" y="3221"/>
                    <a:pt x="1058" y="153"/>
                  </a:cubicBezTo>
                  <a:cubicBezTo>
                    <a:pt x="1075" y="88"/>
                    <a:pt x="1038" y="23"/>
                    <a:pt x="973" y="6"/>
                  </a:cubicBezTo>
                  <a:cubicBezTo>
                    <a:pt x="962" y="3"/>
                    <a:pt x="950" y="1"/>
                    <a:pt x="9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5" name="Google Shape;6815;p43"/>
            <p:cNvSpPr/>
            <p:nvPr/>
          </p:nvSpPr>
          <p:spPr>
            <a:xfrm>
              <a:off x="2972250" y="3006875"/>
              <a:ext cx="358375" cy="288450"/>
            </a:xfrm>
            <a:custGeom>
              <a:avLst/>
              <a:gdLst/>
              <a:ahLst/>
              <a:cxnLst/>
              <a:rect l="l" t="t" r="r" b="b"/>
              <a:pathLst>
                <a:path w="14335" h="11538" extrusionOk="0">
                  <a:moveTo>
                    <a:pt x="2374" y="0"/>
                  </a:moveTo>
                  <a:cubicBezTo>
                    <a:pt x="2120" y="0"/>
                    <a:pt x="1847" y="126"/>
                    <a:pt x="1550" y="432"/>
                  </a:cubicBezTo>
                  <a:cubicBezTo>
                    <a:pt x="0" y="2026"/>
                    <a:pt x="2120" y="4081"/>
                    <a:pt x="1611" y="5484"/>
                  </a:cubicBezTo>
                  <a:cubicBezTo>
                    <a:pt x="1144" y="6776"/>
                    <a:pt x="1524" y="8294"/>
                    <a:pt x="3263" y="8294"/>
                  </a:cubicBezTo>
                  <a:cubicBezTo>
                    <a:pt x="3415" y="8294"/>
                    <a:pt x="3578" y="8283"/>
                    <a:pt x="3752" y="8258"/>
                  </a:cubicBezTo>
                  <a:cubicBezTo>
                    <a:pt x="4059" y="8215"/>
                    <a:pt x="4308" y="8193"/>
                    <a:pt x="4512" y="8193"/>
                  </a:cubicBezTo>
                  <a:cubicBezTo>
                    <a:pt x="5739" y="8193"/>
                    <a:pt x="5346" y="8971"/>
                    <a:pt x="6257" y="10466"/>
                  </a:cubicBezTo>
                  <a:cubicBezTo>
                    <a:pt x="6728" y="11244"/>
                    <a:pt x="7604" y="11538"/>
                    <a:pt x="8577" y="11538"/>
                  </a:cubicBezTo>
                  <a:cubicBezTo>
                    <a:pt x="9958" y="11538"/>
                    <a:pt x="11535" y="10946"/>
                    <a:pt x="12430" y="10303"/>
                  </a:cubicBezTo>
                  <a:cubicBezTo>
                    <a:pt x="12430" y="10303"/>
                    <a:pt x="14335" y="8576"/>
                    <a:pt x="14134" y="7105"/>
                  </a:cubicBezTo>
                  <a:cubicBezTo>
                    <a:pt x="13929" y="5634"/>
                    <a:pt x="11154" y="5644"/>
                    <a:pt x="9502" y="5572"/>
                  </a:cubicBezTo>
                  <a:cubicBezTo>
                    <a:pt x="8495" y="5525"/>
                    <a:pt x="8400" y="3224"/>
                    <a:pt x="7366" y="2661"/>
                  </a:cubicBezTo>
                  <a:cubicBezTo>
                    <a:pt x="7070" y="2500"/>
                    <a:pt x="6813" y="2448"/>
                    <a:pt x="6576" y="2448"/>
                  </a:cubicBezTo>
                  <a:cubicBezTo>
                    <a:pt x="6155" y="2448"/>
                    <a:pt x="5797" y="2611"/>
                    <a:pt x="5396" y="2611"/>
                  </a:cubicBezTo>
                  <a:cubicBezTo>
                    <a:pt x="5235" y="2611"/>
                    <a:pt x="5067" y="2585"/>
                    <a:pt x="4885" y="2511"/>
                  </a:cubicBezTo>
                  <a:cubicBezTo>
                    <a:pt x="4168" y="2221"/>
                    <a:pt x="3442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6" name="Google Shape;6816;p43"/>
            <p:cNvSpPr/>
            <p:nvPr/>
          </p:nvSpPr>
          <p:spPr>
            <a:xfrm>
              <a:off x="3016525" y="3024600"/>
              <a:ext cx="285425" cy="224075"/>
            </a:xfrm>
            <a:custGeom>
              <a:avLst/>
              <a:gdLst/>
              <a:ahLst/>
              <a:cxnLst/>
              <a:rect l="l" t="t" r="r" b="b"/>
              <a:pathLst>
                <a:path w="11417" h="8963" extrusionOk="0">
                  <a:moveTo>
                    <a:pt x="138" y="1"/>
                  </a:moveTo>
                  <a:cubicBezTo>
                    <a:pt x="129" y="1"/>
                    <a:pt x="121" y="2"/>
                    <a:pt x="113" y="3"/>
                  </a:cubicBezTo>
                  <a:cubicBezTo>
                    <a:pt x="45" y="13"/>
                    <a:pt x="1" y="78"/>
                    <a:pt x="15" y="144"/>
                  </a:cubicBezTo>
                  <a:cubicBezTo>
                    <a:pt x="206" y="1167"/>
                    <a:pt x="3295" y="8126"/>
                    <a:pt x="11278" y="8959"/>
                  </a:cubicBezTo>
                  <a:cubicBezTo>
                    <a:pt x="11281" y="8959"/>
                    <a:pt x="11288" y="8962"/>
                    <a:pt x="11291" y="8962"/>
                  </a:cubicBezTo>
                  <a:cubicBezTo>
                    <a:pt x="11352" y="8962"/>
                    <a:pt x="11407" y="8915"/>
                    <a:pt x="11410" y="8850"/>
                  </a:cubicBezTo>
                  <a:cubicBezTo>
                    <a:pt x="11417" y="8785"/>
                    <a:pt x="11369" y="8724"/>
                    <a:pt x="11305" y="8716"/>
                  </a:cubicBezTo>
                  <a:cubicBezTo>
                    <a:pt x="3465" y="7897"/>
                    <a:pt x="441" y="1099"/>
                    <a:pt x="253" y="98"/>
                  </a:cubicBezTo>
                  <a:cubicBezTo>
                    <a:pt x="245" y="42"/>
                    <a:pt x="194" y="1"/>
                    <a:pt x="1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7" name="Google Shape;6817;p43"/>
            <p:cNvSpPr/>
            <p:nvPr/>
          </p:nvSpPr>
          <p:spPr>
            <a:xfrm>
              <a:off x="3195780" y="2573084"/>
              <a:ext cx="1910987" cy="1143842"/>
            </a:xfrm>
            <a:custGeom>
              <a:avLst/>
              <a:gdLst/>
              <a:ahLst/>
              <a:cxnLst/>
              <a:rect l="l" t="t" r="r" b="b"/>
              <a:pathLst>
                <a:path w="70738" h="42341" extrusionOk="0">
                  <a:moveTo>
                    <a:pt x="40554" y="0"/>
                  </a:moveTo>
                  <a:cubicBezTo>
                    <a:pt x="40190" y="0"/>
                    <a:pt x="39826" y="81"/>
                    <a:pt x="39548" y="243"/>
                  </a:cubicBezTo>
                  <a:lnTo>
                    <a:pt x="1004" y="22497"/>
                  </a:lnTo>
                  <a:cubicBezTo>
                    <a:pt x="449" y="22817"/>
                    <a:pt x="0" y="23562"/>
                    <a:pt x="0" y="24165"/>
                  </a:cubicBezTo>
                  <a:cubicBezTo>
                    <a:pt x="0" y="24767"/>
                    <a:pt x="449" y="25515"/>
                    <a:pt x="1004" y="25835"/>
                  </a:cubicBezTo>
                  <a:lnTo>
                    <a:pt x="29175" y="42098"/>
                  </a:lnTo>
                  <a:cubicBezTo>
                    <a:pt x="29452" y="42260"/>
                    <a:pt x="29816" y="42340"/>
                    <a:pt x="30180" y="42340"/>
                  </a:cubicBezTo>
                  <a:cubicBezTo>
                    <a:pt x="30544" y="42340"/>
                    <a:pt x="30909" y="42260"/>
                    <a:pt x="31186" y="42098"/>
                  </a:cubicBezTo>
                  <a:lnTo>
                    <a:pt x="69730" y="19844"/>
                  </a:lnTo>
                  <a:cubicBezTo>
                    <a:pt x="70285" y="19524"/>
                    <a:pt x="70737" y="18775"/>
                    <a:pt x="70737" y="18177"/>
                  </a:cubicBezTo>
                  <a:cubicBezTo>
                    <a:pt x="70737" y="17574"/>
                    <a:pt x="70285" y="16826"/>
                    <a:pt x="69730" y="16506"/>
                  </a:cubicBezTo>
                  <a:lnTo>
                    <a:pt x="41559" y="243"/>
                  </a:lnTo>
                  <a:cubicBezTo>
                    <a:pt x="41282" y="81"/>
                    <a:pt x="40918" y="0"/>
                    <a:pt x="4055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8" name="Google Shape;6818;p43"/>
            <p:cNvSpPr/>
            <p:nvPr/>
          </p:nvSpPr>
          <p:spPr>
            <a:xfrm>
              <a:off x="3207910" y="2573084"/>
              <a:ext cx="1886620" cy="1084949"/>
            </a:xfrm>
            <a:custGeom>
              <a:avLst/>
              <a:gdLst/>
              <a:ahLst/>
              <a:cxnLst/>
              <a:rect l="l" t="t" r="r" b="b"/>
              <a:pathLst>
                <a:path w="69836" h="40161" extrusionOk="0">
                  <a:moveTo>
                    <a:pt x="40105" y="0"/>
                  </a:moveTo>
                  <a:cubicBezTo>
                    <a:pt x="39741" y="0"/>
                    <a:pt x="39377" y="81"/>
                    <a:pt x="39099" y="243"/>
                  </a:cubicBezTo>
                  <a:lnTo>
                    <a:pt x="555" y="22497"/>
                  </a:lnTo>
                  <a:cubicBezTo>
                    <a:pt x="0" y="22817"/>
                    <a:pt x="0" y="23338"/>
                    <a:pt x="555" y="23658"/>
                  </a:cubicBezTo>
                  <a:lnTo>
                    <a:pt x="28726" y="39921"/>
                  </a:lnTo>
                  <a:cubicBezTo>
                    <a:pt x="29003" y="40081"/>
                    <a:pt x="29367" y="40160"/>
                    <a:pt x="29731" y="40160"/>
                  </a:cubicBezTo>
                  <a:cubicBezTo>
                    <a:pt x="30095" y="40160"/>
                    <a:pt x="30460" y="40081"/>
                    <a:pt x="30737" y="39921"/>
                  </a:cubicBezTo>
                  <a:lnTo>
                    <a:pt x="69281" y="17667"/>
                  </a:lnTo>
                  <a:cubicBezTo>
                    <a:pt x="69836" y="17347"/>
                    <a:pt x="69836" y="16826"/>
                    <a:pt x="69281" y="16506"/>
                  </a:cubicBezTo>
                  <a:lnTo>
                    <a:pt x="41110" y="243"/>
                  </a:lnTo>
                  <a:cubicBezTo>
                    <a:pt x="40833" y="81"/>
                    <a:pt x="40469" y="0"/>
                    <a:pt x="4010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9" name="Google Shape;6819;p43"/>
            <p:cNvSpPr/>
            <p:nvPr/>
          </p:nvSpPr>
          <p:spPr>
            <a:xfrm>
              <a:off x="3136750" y="3098850"/>
              <a:ext cx="16750" cy="90000"/>
            </a:xfrm>
            <a:custGeom>
              <a:avLst/>
              <a:gdLst/>
              <a:ahLst/>
              <a:cxnLst/>
              <a:rect l="l" t="t" r="r" b="b"/>
              <a:pathLst>
                <a:path w="670" h="3600" extrusionOk="0">
                  <a:moveTo>
                    <a:pt x="311" y="0"/>
                  </a:moveTo>
                  <a:cubicBezTo>
                    <a:pt x="304" y="0"/>
                    <a:pt x="296" y="1"/>
                    <a:pt x="288" y="3"/>
                  </a:cubicBezTo>
                  <a:cubicBezTo>
                    <a:pt x="223" y="13"/>
                    <a:pt x="175" y="74"/>
                    <a:pt x="189" y="139"/>
                  </a:cubicBezTo>
                  <a:cubicBezTo>
                    <a:pt x="189" y="156"/>
                    <a:pt x="420" y="1644"/>
                    <a:pt x="14" y="3450"/>
                  </a:cubicBezTo>
                  <a:cubicBezTo>
                    <a:pt x="1" y="3514"/>
                    <a:pt x="42" y="3583"/>
                    <a:pt x="107" y="3596"/>
                  </a:cubicBezTo>
                  <a:cubicBezTo>
                    <a:pt x="116" y="3599"/>
                    <a:pt x="124" y="3599"/>
                    <a:pt x="134" y="3599"/>
                  </a:cubicBezTo>
                  <a:cubicBezTo>
                    <a:pt x="189" y="3599"/>
                    <a:pt x="239" y="3563"/>
                    <a:pt x="253" y="3504"/>
                  </a:cubicBezTo>
                  <a:cubicBezTo>
                    <a:pt x="669" y="1651"/>
                    <a:pt x="438" y="163"/>
                    <a:pt x="428" y="102"/>
                  </a:cubicBezTo>
                  <a:cubicBezTo>
                    <a:pt x="418" y="44"/>
                    <a:pt x="369" y="0"/>
                    <a:pt x="31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0" name="Google Shape;6820;p43"/>
            <p:cNvSpPr/>
            <p:nvPr/>
          </p:nvSpPr>
          <p:spPr>
            <a:xfrm>
              <a:off x="3205350" y="1654900"/>
              <a:ext cx="1114125" cy="1569325"/>
            </a:xfrm>
            <a:custGeom>
              <a:avLst/>
              <a:gdLst/>
              <a:ahLst/>
              <a:cxnLst/>
              <a:rect l="l" t="t" r="r" b="b"/>
              <a:pathLst>
                <a:path w="44565" h="62773" extrusionOk="0">
                  <a:moveTo>
                    <a:pt x="42610" y="0"/>
                  </a:moveTo>
                  <a:cubicBezTo>
                    <a:pt x="42225" y="0"/>
                    <a:pt x="41831" y="89"/>
                    <a:pt x="41527" y="265"/>
                  </a:cubicBezTo>
                  <a:lnTo>
                    <a:pt x="1058" y="23631"/>
                  </a:lnTo>
                  <a:cubicBezTo>
                    <a:pt x="475" y="23969"/>
                    <a:pt x="1" y="24784"/>
                    <a:pt x="1" y="25460"/>
                  </a:cubicBezTo>
                  <a:lnTo>
                    <a:pt x="1" y="60757"/>
                  </a:lnTo>
                  <a:cubicBezTo>
                    <a:pt x="1" y="61430"/>
                    <a:pt x="444" y="62231"/>
                    <a:pt x="990" y="62545"/>
                  </a:cubicBezTo>
                  <a:cubicBezTo>
                    <a:pt x="1254" y="62698"/>
                    <a:pt x="1601" y="62773"/>
                    <a:pt x="1956" y="62773"/>
                  </a:cubicBezTo>
                  <a:cubicBezTo>
                    <a:pt x="2341" y="62773"/>
                    <a:pt x="2735" y="62684"/>
                    <a:pt x="3038" y="62508"/>
                  </a:cubicBezTo>
                  <a:lnTo>
                    <a:pt x="43509" y="39143"/>
                  </a:lnTo>
                  <a:cubicBezTo>
                    <a:pt x="44093" y="38808"/>
                    <a:pt x="44564" y="37989"/>
                    <a:pt x="44564" y="37313"/>
                  </a:cubicBezTo>
                  <a:lnTo>
                    <a:pt x="44564" y="2016"/>
                  </a:lnTo>
                  <a:cubicBezTo>
                    <a:pt x="44564" y="1344"/>
                    <a:pt x="44120" y="542"/>
                    <a:pt x="43575" y="228"/>
                  </a:cubicBezTo>
                  <a:cubicBezTo>
                    <a:pt x="43313" y="76"/>
                    <a:pt x="42965" y="0"/>
                    <a:pt x="426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1" name="Google Shape;6821;p43"/>
            <p:cNvSpPr/>
            <p:nvPr/>
          </p:nvSpPr>
          <p:spPr>
            <a:xfrm>
              <a:off x="3205350" y="2265375"/>
              <a:ext cx="191325" cy="958850"/>
            </a:xfrm>
            <a:custGeom>
              <a:avLst/>
              <a:gdLst/>
              <a:ahLst/>
              <a:cxnLst/>
              <a:rect l="l" t="t" r="r" b="b"/>
              <a:pathLst>
                <a:path w="7653" h="38354" extrusionOk="0">
                  <a:moveTo>
                    <a:pt x="311" y="0"/>
                  </a:moveTo>
                  <a:cubicBezTo>
                    <a:pt x="121" y="331"/>
                    <a:pt x="1" y="703"/>
                    <a:pt x="1" y="1041"/>
                  </a:cubicBezTo>
                  <a:lnTo>
                    <a:pt x="1" y="36338"/>
                  </a:lnTo>
                  <a:cubicBezTo>
                    <a:pt x="1" y="37011"/>
                    <a:pt x="444" y="37812"/>
                    <a:pt x="990" y="38126"/>
                  </a:cubicBezTo>
                  <a:cubicBezTo>
                    <a:pt x="1254" y="38279"/>
                    <a:pt x="1601" y="38354"/>
                    <a:pt x="1956" y="38354"/>
                  </a:cubicBezTo>
                  <a:cubicBezTo>
                    <a:pt x="2341" y="38354"/>
                    <a:pt x="2735" y="38265"/>
                    <a:pt x="3038" y="38089"/>
                  </a:cubicBezTo>
                  <a:lnTo>
                    <a:pt x="7652" y="35423"/>
                  </a:lnTo>
                  <a:lnTo>
                    <a:pt x="4953" y="2679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2" name="Google Shape;6822;p43"/>
            <p:cNvSpPr/>
            <p:nvPr/>
          </p:nvSpPr>
          <p:spPr>
            <a:xfrm>
              <a:off x="3254950" y="1686475"/>
              <a:ext cx="1064525" cy="1534775"/>
            </a:xfrm>
            <a:custGeom>
              <a:avLst/>
              <a:gdLst/>
              <a:ahLst/>
              <a:cxnLst/>
              <a:rect l="l" t="t" r="r" b="b"/>
              <a:pathLst>
                <a:path w="42581" h="61391" extrusionOk="0">
                  <a:moveTo>
                    <a:pt x="41998" y="1"/>
                  </a:moveTo>
                  <a:cubicBezTo>
                    <a:pt x="41856" y="1"/>
                    <a:pt x="41695" y="47"/>
                    <a:pt x="41525" y="146"/>
                  </a:cubicBezTo>
                  <a:lnTo>
                    <a:pt x="1054" y="23511"/>
                  </a:lnTo>
                  <a:cubicBezTo>
                    <a:pt x="471" y="23849"/>
                    <a:pt x="0" y="24664"/>
                    <a:pt x="0" y="25340"/>
                  </a:cubicBezTo>
                  <a:lnTo>
                    <a:pt x="0" y="60638"/>
                  </a:lnTo>
                  <a:cubicBezTo>
                    <a:pt x="0" y="61114"/>
                    <a:pt x="237" y="61390"/>
                    <a:pt x="582" y="61390"/>
                  </a:cubicBezTo>
                  <a:cubicBezTo>
                    <a:pt x="724" y="61390"/>
                    <a:pt x="884" y="61344"/>
                    <a:pt x="1054" y="61245"/>
                  </a:cubicBezTo>
                  <a:lnTo>
                    <a:pt x="41525" y="37880"/>
                  </a:lnTo>
                  <a:cubicBezTo>
                    <a:pt x="42109" y="37545"/>
                    <a:pt x="42580" y="36726"/>
                    <a:pt x="42580" y="36050"/>
                  </a:cubicBezTo>
                  <a:lnTo>
                    <a:pt x="42580" y="753"/>
                  </a:lnTo>
                  <a:cubicBezTo>
                    <a:pt x="42580" y="277"/>
                    <a:pt x="42344" y="1"/>
                    <a:pt x="4199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3" name="Google Shape;6823;p43"/>
            <p:cNvSpPr/>
            <p:nvPr/>
          </p:nvSpPr>
          <p:spPr>
            <a:xfrm>
              <a:off x="3279675" y="1753325"/>
              <a:ext cx="1015050" cy="1372500"/>
            </a:xfrm>
            <a:custGeom>
              <a:avLst/>
              <a:gdLst/>
              <a:ahLst/>
              <a:cxnLst/>
              <a:rect l="l" t="t" r="r" b="b"/>
              <a:pathLst>
                <a:path w="40602" h="54900" extrusionOk="0">
                  <a:moveTo>
                    <a:pt x="40251" y="0"/>
                  </a:moveTo>
                  <a:cubicBezTo>
                    <a:pt x="40165" y="0"/>
                    <a:pt x="40069" y="28"/>
                    <a:pt x="39967" y="86"/>
                  </a:cubicBezTo>
                  <a:lnTo>
                    <a:pt x="632" y="22796"/>
                  </a:lnTo>
                  <a:cubicBezTo>
                    <a:pt x="284" y="22997"/>
                    <a:pt x="1" y="23489"/>
                    <a:pt x="1" y="23892"/>
                  </a:cubicBezTo>
                  <a:lnTo>
                    <a:pt x="1" y="54448"/>
                  </a:lnTo>
                  <a:cubicBezTo>
                    <a:pt x="1" y="54734"/>
                    <a:pt x="143" y="54899"/>
                    <a:pt x="351" y="54899"/>
                  </a:cubicBezTo>
                  <a:cubicBezTo>
                    <a:pt x="435" y="54899"/>
                    <a:pt x="531" y="54872"/>
                    <a:pt x="632" y="54813"/>
                  </a:cubicBezTo>
                  <a:lnTo>
                    <a:pt x="39967" y="32103"/>
                  </a:lnTo>
                  <a:cubicBezTo>
                    <a:pt x="40318" y="31902"/>
                    <a:pt x="40602" y="31410"/>
                    <a:pt x="40602" y="31008"/>
                  </a:cubicBezTo>
                  <a:lnTo>
                    <a:pt x="40602" y="451"/>
                  </a:lnTo>
                  <a:cubicBezTo>
                    <a:pt x="40602" y="165"/>
                    <a:pt x="40459" y="0"/>
                    <a:pt x="4025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4" name="Google Shape;6824;p43"/>
            <p:cNvSpPr/>
            <p:nvPr/>
          </p:nvSpPr>
          <p:spPr>
            <a:xfrm>
              <a:off x="3359775" y="2679875"/>
              <a:ext cx="1028200" cy="591375"/>
            </a:xfrm>
            <a:custGeom>
              <a:avLst/>
              <a:gdLst/>
              <a:ahLst/>
              <a:cxnLst/>
              <a:rect l="l" t="t" r="r" b="b"/>
              <a:pathLst>
                <a:path w="41128" h="23655" extrusionOk="0">
                  <a:moveTo>
                    <a:pt x="38387" y="1"/>
                  </a:moveTo>
                  <a:cubicBezTo>
                    <a:pt x="38196" y="1"/>
                    <a:pt x="38005" y="43"/>
                    <a:pt x="37858" y="126"/>
                  </a:cubicBezTo>
                  <a:lnTo>
                    <a:pt x="295" y="21817"/>
                  </a:lnTo>
                  <a:cubicBezTo>
                    <a:pt x="1" y="21984"/>
                    <a:pt x="1" y="22256"/>
                    <a:pt x="295" y="22423"/>
                  </a:cubicBezTo>
                  <a:lnTo>
                    <a:pt x="2209" y="23529"/>
                  </a:lnTo>
                  <a:cubicBezTo>
                    <a:pt x="2354" y="23613"/>
                    <a:pt x="2546" y="23655"/>
                    <a:pt x="2737" y="23655"/>
                  </a:cubicBezTo>
                  <a:cubicBezTo>
                    <a:pt x="2928" y="23655"/>
                    <a:pt x="3119" y="23613"/>
                    <a:pt x="3264" y="23529"/>
                  </a:cubicBezTo>
                  <a:lnTo>
                    <a:pt x="40838" y="1846"/>
                  </a:lnTo>
                  <a:cubicBezTo>
                    <a:pt x="41128" y="1676"/>
                    <a:pt x="41128" y="1403"/>
                    <a:pt x="40838" y="1236"/>
                  </a:cubicBezTo>
                  <a:lnTo>
                    <a:pt x="38916" y="126"/>
                  </a:lnTo>
                  <a:cubicBezTo>
                    <a:pt x="38769" y="43"/>
                    <a:pt x="38578" y="1"/>
                    <a:pt x="383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5" name="Google Shape;6825;p43"/>
            <p:cNvSpPr/>
            <p:nvPr/>
          </p:nvSpPr>
          <p:spPr>
            <a:xfrm>
              <a:off x="3483600" y="2751325"/>
              <a:ext cx="1275625" cy="733675"/>
            </a:xfrm>
            <a:custGeom>
              <a:avLst/>
              <a:gdLst/>
              <a:ahLst/>
              <a:cxnLst/>
              <a:rect l="l" t="t" r="r" b="b"/>
              <a:pathLst>
                <a:path w="51025" h="29347" extrusionOk="0">
                  <a:moveTo>
                    <a:pt x="38386" y="0"/>
                  </a:moveTo>
                  <a:cubicBezTo>
                    <a:pt x="38195" y="0"/>
                    <a:pt x="38004" y="42"/>
                    <a:pt x="37857" y="125"/>
                  </a:cubicBezTo>
                  <a:lnTo>
                    <a:pt x="294" y="21815"/>
                  </a:lnTo>
                  <a:cubicBezTo>
                    <a:pt x="0" y="21985"/>
                    <a:pt x="0" y="22255"/>
                    <a:pt x="294" y="22423"/>
                  </a:cubicBezTo>
                  <a:lnTo>
                    <a:pt x="12154" y="29221"/>
                  </a:lnTo>
                  <a:cubicBezTo>
                    <a:pt x="12299" y="29304"/>
                    <a:pt x="12489" y="29346"/>
                    <a:pt x="12679" y="29346"/>
                  </a:cubicBezTo>
                  <a:cubicBezTo>
                    <a:pt x="12871" y="29346"/>
                    <a:pt x="13063" y="29304"/>
                    <a:pt x="13209" y="29218"/>
                  </a:cubicBezTo>
                  <a:lnTo>
                    <a:pt x="50732" y="7559"/>
                  </a:lnTo>
                  <a:cubicBezTo>
                    <a:pt x="51025" y="7392"/>
                    <a:pt x="51025" y="7118"/>
                    <a:pt x="50732" y="6951"/>
                  </a:cubicBezTo>
                  <a:lnTo>
                    <a:pt x="38916" y="125"/>
                  </a:lnTo>
                  <a:cubicBezTo>
                    <a:pt x="38769" y="42"/>
                    <a:pt x="38577" y="0"/>
                    <a:pt x="38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6" name="Google Shape;6826;p43"/>
            <p:cNvSpPr/>
            <p:nvPr/>
          </p:nvSpPr>
          <p:spPr>
            <a:xfrm>
              <a:off x="3511075" y="2774325"/>
              <a:ext cx="1222050" cy="697925"/>
            </a:xfrm>
            <a:custGeom>
              <a:avLst/>
              <a:gdLst/>
              <a:ahLst/>
              <a:cxnLst/>
              <a:rect l="l" t="t" r="r" b="b"/>
              <a:pathLst>
                <a:path w="48882" h="27917" extrusionOk="0">
                  <a:moveTo>
                    <a:pt x="37734" y="1"/>
                  </a:moveTo>
                  <a:cubicBezTo>
                    <a:pt x="37701" y="1"/>
                    <a:pt x="37669" y="8"/>
                    <a:pt x="37646" y="21"/>
                  </a:cubicBezTo>
                  <a:lnTo>
                    <a:pt x="36468" y="700"/>
                  </a:lnTo>
                  <a:cubicBezTo>
                    <a:pt x="36417" y="731"/>
                    <a:pt x="36420" y="779"/>
                    <a:pt x="36475" y="809"/>
                  </a:cubicBezTo>
                  <a:lnTo>
                    <a:pt x="36837" y="1017"/>
                  </a:lnTo>
                  <a:cubicBezTo>
                    <a:pt x="36866" y="1034"/>
                    <a:pt x="36902" y="1042"/>
                    <a:pt x="36938" y="1042"/>
                  </a:cubicBezTo>
                  <a:cubicBezTo>
                    <a:pt x="36969" y="1042"/>
                    <a:pt x="37000" y="1036"/>
                    <a:pt x="37025" y="1021"/>
                  </a:cubicBezTo>
                  <a:lnTo>
                    <a:pt x="38202" y="341"/>
                  </a:lnTo>
                  <a:cubicBezTo>
                    <a:pt x="38250" y="314"/>
                    <a:pt x="38247" y="267"/>
                    <a:pt x="38195" y="236"/>
                  </a:cubicBezTo>
                  <a:lnTo>
                    <a:pt x="37833" y="24"/>
                  </a:lnTo>
                  <a:cubicBezTo>
                    <a:pt x="37805" y="8"/>
                    <a:pt x="37769" y="1"/>
                    <a:pt x="37734" y="1"/>
                  </a:cubicBezTo>
                  <a:close/>
                  <a:moveTo>
                    <a:pt x="36015" y="994"/>
                  </a:moveTo>
                  <a:cubicBezTo>
                    <a:pt x="35983" y="994"/>
                    <a:pt x="35950" y="1001"/>
                    <a:pt x="35925" y="1014"/>
                  </a:cubicBezTo>
                  <a:lnTo>
                    <a:pt x="34748" y="1693"/>
                  </a:lnTo>
                  <a:cubicBezTo>
                    <a:pt x="34700" y="1721"/>
                    <a:pt x="34704" y="1772"/>
                    <a:pt x="34755" y="1803"/>
                  </a:cubicBezTo>
                  <a:lnTo>
                    <a:pt x="35117" y="2011"/>
                  </a:lnTo>
                  <a:cubicBezTo>
                    <a:pt x="35146" y="2027"/>
                    <a:pt x="35183" y="2036"/>
                    <a:pt x="35219" y="2036"/>
                  </a:cubicBezTo>
                  <a:cubicBezTo>
                    <a:pt x="35251" y="2036"/>
                    <a:pt x="35282" y="2029"/>
                    <a:pt x="35305" y="2014"/>
                  </a:cubicBezTo>
                  <a:lnTo>
                    <a:pt x="36482" y="1335"/>
                  </a:lnTo>
                  <a:cubicBezTo>
                    <a:pt x="36533" y="1308"/>
                    <a:pt x="36530" y="1260"/>
                    <a:pt x="36475" y="1226"/>
                  </a:cubicBezTo>
                  <a:lnTo>
                    <a:pt x="36113" y="1017"/>
                  </a:lnTo>
                  <a:cubicBezTo>
                    <a:pt x="36085" y="1002"/>
                    <a:pt x="36050" y="994"/>
                    <a:pt x="36015" y="994"/>
                  </a:cubicBezTo>
                  <a:close/>
                  <a:moveTo>
                    <a:pt x="39591" y="1075"/>
                  </a:moveTo>
                  <a:cubicBezTo>
                    <a:pt x="39558" y="1075"/>
                    <a:pt x="39527" y="1082"/>
                    <a:pt x="39502" y="1096"/>
                  </a:cubicBezTo>
                  <a:lnTo>
                    <a:pt x="38329" y="1775"/>
                  </a:lnTo>
                  <a:cubicBezTo>
                    <a:pt x="38277" y="1803"/>
                    <a:pt x="38280" y="1850"/>
                    <a:pt x="38335" y="1881"/>
                  </a:cubicBezTo>
                  <a:lnTo>
                    <a:pt x="39693" y="2666"/>
                  </a:lnTo>
                  <a:cubicBezTo>
                    <a:pt x="39722" y="2684"/>
                    <a:pt x="39760" y="2693"/>
                    <a:pt x="39795" y="2693"/>
                  </a:cubicBezTo>
                  <a:cubicBezTo>
                    <a:pt x="39827" y="2693"/>
                    <a:pt x="39858" y="2686"/>
                    <a:pt x="39881" y="2673"/>
                  </a:cubicBezTo>
                  <a:lnTo>
                    <a:pt x="41059" y="1994"/>
                  </a:lnTo>
                  <a:cubicBezTo>
                    <a:pt x="41106" y="1963"/>
                    <a:pt x="41106" y="1915"/>
                    <a:pt x="41052" y="1885"/>
                  </a:cubicBezTo>
                  <a:lnTo>
                    <a:pt x="39690" y="1099"/>
                  </a:lnTo>
                  <a:cubicBezTo>
                    <a:pt x="39663" y="1083"/>
                    <a:pt x="39627" y="1075"/>
                    <a:pt x="39591" y="1075"/>
                  </a:cubicBezTo>
                  <a:close/>
                  <a:moveTo>
                    <a:pt x="34294" y="1986"/>
                  </a:moveTo>
                  <a:cubicBezTo>
                    <a:pt x="34262" y="1986"/>
                    <a:pt x="34230" y="1993"/>
                    <a:pt x="34205" y="2008"/>
                  </a:cubicBezTo>
                  <a:lnTo>
                    <a:pt x="33031" y="2687"/>
                  </a:lnTo>
                  <a:cubicBezTo>
                    <a:pt x="32980" y="2714"/>
                    <a:pt x="32984" y="2762"/>
                    <a:pt x="33038" y="2796"/>
                  </a:cubicBezTo>
                  <a:lnTo>
                    <a:pt x="33400" y="3004"/>
                  </a:lnTo>
                  <a:cubicBezTo>
                    <a:pt x="33426" y="3020"/>
                    <a:pt x="33462" y="3027"/>
                    <a:pt x="33497" y="3027"/>
                  </a:cubicBezTo>
                  <a:cubicBezTo>
                    <a:pt x="33530" y="3027"/>
                    <a:pt x="33563" y="3021"/>
                    <a:pt x="33588" y="3008"/>
                  </a:cubicBezTo>
                  <a:lnTo>
                    <a:pt x="34761" y="2328"/>
                  </a:lnTo>
                  <a:cubicBezTo>
                    <a:pt x="34813" y="2301"/>
                    <a:pt x="34810" y="2250"/>
                    <a:pt x="34755" y="2219"/>
                  </a:cubicBezTo>
                  <a:lnTo>
                    <a:pt x="34393" y="2011"/>
                  </a:lnTo>
                  <a:cubicBezTo>
                    <a:pt x="34366" y="1994"/>
                    <a:pt x="34330" y="1986"/>
                    <a:pt x="34294" y="1986"/>
                  </a:cubicBezTo>
                  <a:close/>
                  <a:moveTo>
                    <a:pt x="37868" y="2067"/>
                  </a:moveTo>
                  <a:cubicBezTo>
                    <a:pt x="37837" y="2067"/>
                    <a:pt x="37807" y="2073"/>
                    <a:pt x="37786" y="2086"/>
                  </a:cubicBezTo>
                  <a:lnTo>
                    <a:pt x="36609" y="2769"/>
                  </a:lnTo>
                  <a:cubicBezTo>
                    <a:pt x="36557" y="2796"/>
                    <a:pt x="36560" y="2844"/>
                    <a:pt x="36615" y="2874"/>
                  </a:cubicBezTo>
                  <a:lnTo>
                    <a:pt x="37976" y="3659"/>
                  </a:lnTo>
                  <a:cubicBezTo>
                    <a:pt x="38004" y="3675"/>
                    <a:pt x="38041" y="3684"/>
                    <a:pt x="38077" y="3684"/>
                  </a:cubicBezTo>
                  <a:cubicBezTo>
                    <a:pt x="38109" y="3684"/>
                    <a:pt x="38141" y="3677"/>
                    <a:pt x="38165" y="3663"/>
                  </a:cubicBezTo>
                  <a:lnTo>
                    <a:pt x="39339" y="2983"/>
                  </a:lnTo>
                  <a:cubicBezTo>
                    <a:pt x="39389" y="2956"/>
                    <a:pt x="39386" y="2909"/>
                    <a:pt x="39332" y="2877"/>
                  </a:cubicBezTo>
                  <a:lnTo>
                    <a:pt x="37973" y="2093"/>
                  </a:lnTo>
                  <a:cubicBezTo>
                    <a:pt x="37944" y="2076"/>
                    <a:pt x="37905" y="2067"/>
                    <a:pt x="37868" y="2067"/>
                  </a:cubicBezTo>
                  <a:close/>
                  <a:moveTo>
                    <a:pt x="32575" y="2979"/>
                  </a:moveTo>
                  <a:cubicBezTo>
                    <a:pt x="32542" y="2979"/>
                    <a:pt x="32511" y="2986"/>
                    <a:pt x="32488" y="3000"/>
                  </a:cubicBezTo>
                  <a:lnTo>
                    <a:pt x="31311" y="3679"/>
                  </a:lnTo>
                  <a:cubicBezTo>
                    <a:pt x="31260" y="3707"/>
                    <a:pt x="31264" y="3755"/>
                    <a:pt x="31318" y="3786"/>
                  </a:cubicBezTo>
                  <a:lnTo>
                    <a:pt x="31680" y="3997"/>
                  </a:lnTo>
                  <a:cubicBezTo>
                    <a:pt x="31708" y="4013"/>
                    <a:pt x="31744" y="4020"/>
                    <a:pt x="31778" y="4020"/>
                  </a:cubicBezTo>
                  <a:cubicBezTo>
                    <a:pt x="31811" y="4020"/>
                    <a:pt x="31843" y="4014"/>
                    <a:pt x="31868" y="4000"/>
                  </a:cubicBezTo>
                  <a:lnTo>
                    <a:pt x="33045" y="3321"/>
                  </a:lnTo>
                  <a:cubicBezTo>
                    <a:pt x="33093" y="3290"/>
                    <a:pt x="33090" y="3243"/>
                    <a:pt x="33038" y="3212"/>
                  </a:cubicBezTo>
                  <a:lnTo>
                    <a:pt x="32677" y="3004"/>
                  </a:lnTo>
                  <a:cubicBezTo>
                    <a:pt x="32648" y="2988"/>
                    <a:pt x="32611" y="2979"/>
                    <a:pt x="32575" y="2979"/>
                  </a:cubicBezTo>
                  <a:close/>
                  <a:moveTo>
                    <a:pt x="36155" y="3059"/>
                  </a:moveTo>
                  <a:cubicBezTo>
                    <a:pt x="36123" y="3059"/>
                    <a:pt x="36091" y="3066"/>
                    <a:pt x="36065" y="3079"/>
                  </a:cubicBezTo>
                  <a:lnTo>
                    <a:pt x="34888" y="3758"/>
                  </a:lnTo>
                  <a:cubicBezTo>
                    <a:pt x="34840" y="3789"/>
                    <a:pt x="34843" y="3837"/>
                    <a:pt x="34895" y="3868"/>
                  </a:cubicBezTo>
                  <a:lnTo>
                    <a:pt x="36256" y="4652"/>
                  </a:lnTo>
                  <a:cubicBezTo>
                    <a:pt x="36285" y="4669"/>
                    <a:pt x="36322" y="4677"/>
                    <a:pt x="36358" y="4677"/>
                  </a:cubicBezTo>
                  <a:cubicBezTo>
                    <a:pt x="36390" y="4677"/>
                    <a:pt x="36420" y="4670"/>
                    <a:pt x="36445" y="4656"/>
                  </a:cubicBezTo>
                  <a:lnTo>
                    <a:pt x="37619" y="3977"/>
                  </a:lnTo>
                  <a:cubicBezTo>
                    <a:pt x="37669" y="3950"/>
                    <a:pt x="37666" y="3901"/>
                    <a:pt x="37615" y="3871"/>
                  </a:cubicBezTo>
                  <a:lnTo>
                    <a:pt x="36253" y="3082"/>
                  </a:lnTo>
                  <a:cubicBezTo>
                    <a:pt x="36225" y="3067"/>
                    <a:pt x="36190" y="3059"/>
                    <a:pt x="36155" y="3059"/>
                  </a:cubicBezTo>
                  <a:close/>
                  <a:moveTo>
                    <a:pt x="39816" y="3189"/>
                  </a:moveTo>
                  <a:cubicBezTo>
                    <a:pt x="39784" y="3189"/>
                    <a:pt x="39752" y="3195"/>
                    <a:pt x="39728" y="3208"/>
                  </a:cubicBezTo>
                  <a:lnTo>
                    <a:pt x="38550" y="3888"/>
                  </a:lnTo>
                  <a:cubicBezTo>
                    <a:pt x="38502" y="3919"/>
                    <a:pt x="38506" y="3966"/>
                    <a:pt x="38557" y="3997"/>
                  </a:cubicBezTo>
                  <a:lnTo>
                    <a:pt x="39919" y="4782"/>
                  </a:lnTo>
                  <a:cubicBezTo>
                    <a:pt x="39947" y="4798"/>
                    <a:pt x="39984" y="4807"/>
                    <a:pt x="40019" y="4807"/>
                  </a:cubicBezTo>
                  <a:cubicBezTo>
                    <a:pt x="40051" y="4807"/>
                    <a:pt x="40082" y="4800"/>
                    <a:pt x="40106" y="4785"/>
                  </a:cubicBezTo>
                  <a:lnTo>
                    <a:pt x="41281" y="4106"/>
                  </a:lnTo>
                  <a:cubicBezTo>
                    <a:pt x="41332" y="4079"/>
                    <a:pt x="41328" y="4027"/>
                    <a:pt x="41273" y="3997"/>
                  </a:cubicBezTo>
                  <a:lnTo>
                    <a:pt x="39915" y="3212"/>
                  </a:lnTo>
                  <a:cubicBezTo>
                    <a:pt x="39887" y="3196"/>
                    <a:pt x="39851" y="3189"/>
                    <a:pt x="39816" y="3189"/>
                  </a:cubicBezTo>
                  <a:close/>
                  <a:moveTo>
                    <a:pt x="41533" y="2196"/>
                  </a:moveTo>
                  <a:cubicBezTo>
                    <a:pt x="41501" y="2196"/>
                    <a:pt x="41470" y="2203"/>
                    <a:pt x="41448" y="2216"/>
                  </a:cubicBezTo>
                  <a:lnTo>
                    <a:pt x="40270" y="2895"/>
                  </a:lnTo>
                  <a:cubicBezTo>
                    <a:pt x="40219" y="2926"/>
                    <a:pt x="40223" y="2973"/>
                    <a:pt x="40277" y="3004"/>
                  </a:cubicBezTo>
                  <a:lnTo>
                    <a:pt x="43581" y="4912"/>
                  </a:lnTo>
                  <a:cubicBezTo>
                    <a:pt x="43609" y="4928"/>
                    <a:pt x="43644" y="4935"/>
                    <a:pt x="43679" y="4935"/>
                  </a:cubicBezTo>
                  <a:cubicBezTo>
                    <a:pt x="43712" y="4935"/>
                    <a:pt x="43744" y="4929"/>
                    <a:pt x="43768" y="4915"/>
                  </a:cubicBezTo>
                  <a:lnTo>
                    <a:pt x="44943" y="4236"/>
                  </a:lnTo>
                  <a:cubicBezTo>
                    <a:pt x="44994" y="4209"/>
                    <a:pt x="44991" y="4158"/>
                    <a:pt x="44936" y="4127"/>
                  </a:cubicBezTo>
                  <a:lnTo>
                    <a:pt x="41635" y="2222"/>
                  </a:lnTo>
                  <a:cubicBezTo>
                    <a:pt x="41607" y="2204"/>
                    <a:pt x="41569" y="2196"/>
                    <a:pt x="41533" y="2196"/>
                  </a:cubicBezTo>
                  <a:close/>
                  <a:moveTo>
                    <a:pt x="29997" y="3892"/>
                  </a:moveTo>
                  <a:cubicBezTo>
                    <a:pt x="29964" y="3892"/>
                    <a:pt x="29932" y="3898"/>
                    <a:pt x="29908" y="3912"/>
                  </a:cubicBezTo>
                  <a:lnTo>
                    <a:pt x="28731" y="4591"/>
                  </a:lnTo>
                  <a:cubicBezTo>
                    <a:pt x="28684" y="4621"/>
                    <a:pt x="28684" y="4670"/>
                    <a:pt x="28738" y="4700"/>
                  </a:cubicBezTo>
                  <a:lnTo>
                    <a:pt x="30100" y="5486"/>
                  </a:lnTo>
                  <a:cubicBezTo>
                    <a:pt x="30127" y="5501"/>
                    <a:pt x="30163" y="5510"/>
                    <a:pt x="30199" y="5510"/>
                  </a:cubicBezTo>
                  <a:cubicBezTo>
                    <a:pt x="30231" y="5510"/>
                    <a:pt x="30263" y="5503"/>
                    <a:pt x="30287" y="5489"/>
                  </a:cubicBezTo>
                  <a:lnTo>
                    <a:pt x="31461" y="4810"/>
                  </a:lnTo>
                  <a:cubicBezTo>
                    <a:pt x="31513" y="4782"/>
                    <a:pt x="31510" y="4734"/>
                    <a:pt x="31455" y="4700"/>
                  </a:cubicBezTo>
                  <a:lnTo>
                    <a:pt x="30097" y="3915"/>
                  </a:lnTo>
                  <a:cubicBezTo>
                    <a:pt x="30068" y="3899"/>
                    <a:pt x="30032" y="3892"/>
                    <a:pt x="29997" y="3892"/>
                  </a:cubicBezTo>
                  <a:close/>
                  <a:moveTo>
                    <a:pt x="34437" y="4052"/>
                  </a:moveTo>
                  <a:cubicBezTo>
                    <a:pt x="34403" y="4052"/>
                    <a:pt x="34370" y="4059"/>
                    <a:pt x="34345" y="4073"/>
                  </a:cubicBezTo>
                  <a:lnTo>
                    <a:pt x="33172" y="4752"/>
                  </a:lnTo>
                  <a:cubicBezTo>
                    <a:pt x="33120" y="4782"/>
                    <a:pt x="33123" y="4830"/>
                    <a:pt x="33178" y="4861"/>
                  </a:cubicBezTo>
                  <a:lnTo>
                    <a:pt x="34536" y="5645"/>
                  </a:lnTo>
                  <a:cubicBezTo>
                    <a:pt x="34565" y="5661"/>
                    <a:pt x="34601" y="5669"/>
                    <a:pt x="34636" y="5669"/>
                  </a:cubicBezTo>
                  <a:cubicBezTo>
                    <a:pt x="34669" y="5669"/>
                    <a:pt x="34701" y="5662"/>
                    <a:pt x="34725" y="5649"/>
                  </a:cubicBezTo>
                  <a:lnTo>
                    <a:pt x="35902" y="4969"/>
                  </a:lnTo>
                  <a:cubicBezTo>
                    <a:pt x="35949" y="4942"/>
                    <a:pt x="35949" y="4892"/>
                    <a:pt x="35895" y="4861"/>
                  </a:cubicBezTo>
                  <a:lnTo>
                    <a:pt x="34533" y="4076"/>
                  </a:lnTo>
                  <a:cubicBezTo>
                    <a:pt x="34507" y="4060"/>
                    <a:pt x="34472" y="4052"/>
                    <a:pt x="34437" y="4052"/>
                  </a:cubicBezTo>
                  <a:close/>
                  <a:moveTo>
                    <a:pt x="38098" y="4182"/>
                  </a:moveTo>
                  <a:cubicBezTo>
                    <a:pt x="38065" y="4182"/>
                    <a:pt x="38032" y="4189"/>
                    <a:pt x="38008" y="4202"/>
                  </a:cubicBezTo>
                  <a:lnTo>
                    <a:pt x="36834" y="4881"/>
                  </a:lnTo>
                  <a:cubicBezTo>
                    <a:pt x="36782" y="4908"/>
                    <a:pt x="36785" y="4960"/>
                    <a:pt x="36840" y="4990"/>
                  </a:cubicBezTo>
                  <a:lnTo>
                    <a:pt x="38198" y="5775"/>
                  </a:lnTo>
                  <a:cubicBezTo>
                    <a:pt x="38227" y="5791"/>
                    <a:pt x="38263" y="5799"/>
                    <a:pt x="38298" y="5799"/>
                  </a:cubicBezTo>
                  <a:cubicBezTo>
                    <a:pt x="38331" y="5799"/>
                    <a:pt x="38363" y="5792"/>
                    <a:pt x="38386" y="5779"/>
                  </a:cubicBezTo>
                  <a:lnTo>
                    <a:pt x="39564" y="5100"/>
                  </a:lnTo>
                  <a:cubicBezTo>
                    <a:pt x="39611" y="5069"/>
                    <a:pt x="39608" y="5021"/>
                    <a:pt x="39557" y="4990"/>
                  </a:cubicBezTo>
                  <a:lnTo>
                    <a:pt x="38195" y="4205"/>
                  </a:lnTo>
                  <a:cubicBezTo>
                    <a:pt x="38169" y="4190"/>
                    <a:pt x="38134" y="4182"/>
                    <a:pt x="38098" y="4182"/>
                  </a:cubicBezTo>
                  <a:close/>
                  <a:moveTo>
                    <a:pt x="41757" y="4310"/>
                  </a:moveTo>
                  <a:cubicBezTo>
                    <a:pt x="41725" y="4310"/>
                    <a:pt x="41694" y="4317"/>
                    <a:pt x="41670" y="4331"/>
                  </a:cubicBezTo>
                  <a:lnTo>
                    <a:pt x="40495" y="5010"/>
                  </a:lnTo>
                  <a:cubicBezTo>
                    <a:pt x="40444" y="5038"/>
                    <a:pt x="40448" y="5086"/>
                    <a:pt x="40503" y="5120"/>
                  </a:cubicBezTo>
                  <a:lnTo>
                    <a:pt x="41861" y="5905"/>
                  </a:lnTo>
                  <a:cubicBezTo>
                    <a:pt x="41889" y="5921"/>
                    <a:pt x="41924" y="5929"/>
                    <a:pt x="41959" y="5929"/>
                  </a:cubicBezTo>
                  <a:cubicBezTo>
                    <a:pt x="41992" y="5929"/>
                    <a:pt x="42024" y="5922"/>
                    <a:pt x="42048" y="5908"/>
                  </a:cubicBezTo>
                  <a:lnTo>
                    <a:pt x="43226" y="5229"/>
                  </a:lnTo>
                  <a:cubicBezTo>
                    <a:pt x="43274" y="5199"/>
                    <a:pt x="43270" y="5151"/>
                    <a:pt x="43219" y="5120"/>
                  </a:cubicBezTo>
                  <a:lnTo>
                    <a:pt x="41857" y="4335"/>
                  </a:lnTo>
                  <a:cubicBezTo>
                    <a:pt x="41829" y="4319"/>
                    <a:pt x="41792" y="4310"/>
                    <a:pt x="41757" y="4310"/>
                  </a:cubicBezTo>
                  <a:close/>
                  <a:moveTo>
                    <a:pt x="28278" y="4885"/>
                  </a:moveTo>
                  <a:cubicBezTo>
                    <a:pt x="28245" y="4885"/>
                    <a:pt x="28213" y="4892"/>
                    <a:pt x="28188" y="4905"/>
                  </a:cubicBezTo>
                  <a:lnTo>
                    <a:pt x="27014" y="5584"/>
                  </a:lnTo>
                  <a:cubicBezTo>
                    <a:pt x="26963" y="5615"/>
                    <a:pt x="26967" y="5662"/>
                    <a:pt x="27018" y="5694"/>
                  </a:cubicBezTo>
                  <a:lnTo>
                    <a:pt x="28380" y="6478"/>
                  </a:lnTo>
                  <a:cubicBezTo>
                    <a:pt x="28407" y="6494"/>
                    <a:pt x="28443" y="6502"/>
                    <a:pt x="28477" y="6502"/>
                  </a:cubicBezTo>
                  <a:cubicBezTo>
                    <a:pt x="28510" y="6502"/>
                    <a:pt x="28542" y="6495"/>
                    <a:pt x="28567" y="6482"/>
                  </a:cubicBezTo>
                  <a:lnTo>
                    <a:pt x="29744" y="5803"/>
                  </a:lnTo>
                  <a:cubicBezTo>
                    <a:pt x="29793" y="5775"/>
                    <a:pt x="29789" y="5724"/>
                    <a:pt x="29738" y="5694"/>
                  </a:cubicBezTo>
                  <a:lnTo>
                    <a:pt x="28376" y="4908"/>
                  </a:lnTo>
                  <a:cubicBezTo>
                    <a:pt x="28348" y="4892"/>
                    <a:pt x="28313" y="4885"/>
                    <a:pt x="28278" y="4885"/>
                  </a:cubicBezTo>
                  <a:close/>
                  <a:moveTo>
                    <a:pt x="36376" y="5174"/>
                  </a:moveTo>
                  <a:cubicBezTo>
                    <a:pt x="36344" y="5174"/>
                    <a:pt x="36313" y="5180"/>
                    <a:pt x="36291" y="5195"/>
                  </a:cubicBezTo>
                  <a:lnTo>
                    <a:pt x="35114" y="5875"/>
                  </a:lnTo>
                  <a:cubicBezTo>
                    <a:pt x="35062" y="5902"/>
                    <a:pt x="35065" y="5949"/>
                    <a:pt x="35120" y="5980"/>
                  </a:cubicBezTo>
                  <a:lnTo>
                    <a:pt x="36478" y="6768"/>
                  </a:lnTo>
                  <a:cubicBezTo>
                    <a:pt x="36507" y="6784"/>
                    <a:pt x="36543" y="6792"/>
                    <a:pt x="36578" y="6792"/>
                  </a:cubicBezTo>
                  <a:cubicBezTo>
                    <a:pt x="36611" y="6792"/>
                    <a:pt x="36643" y="6785"/>
                    <a:pt x="36666" y="6772"/>
                  </a:cubicBezTo>
                  <a:lnTo>
                    <a:pt x="37844" y="6092"/>
                  </a:lnTo>
                  <a:cubicBezTo>
                    <a:pt x="37895" y="6062"/>
                    <a:pt x="37891" y="6014"/>
                    <a:pt x="37837" y="5984"/>
                  </a:cubicBezTo>
                  <a:lnTo>
                    <a:pt x="36478" y="5199"/>
                  </a:lnTo>
                  <a:cubicBezTo>
                    <a:pt x="36450" y="5182"/>
                    <a:pt x="36412" y="5174"/>
                    <a:pt x="36376" y="5174"/>
                  </a:cubicBezTo>
                  <a:close/>
                  <a:moveTo>
                    <a:pt x="32355" y="5253"/>
                  </a:moveTo>
                  <a:cubicBezTo>
                    <a:pt x="32322" y="5253"/>
                    <a:pt x="32290" y="5260"/>
                    <a:pt x="32267" y="5273"/>
                  </a:cubicBezTo>
                  <a:lnTo>
                    <a:pt x="31089" y="5952"/>
                  </a:lnTo>
                  <a:cubicBezTo>
                    <a:pt x="31039" y="5984"/>
                    <a:pt x="31042" y="6031"/>
                    <a:pt x="31096" y="6062"/>
                  </a:cubicBezTo>
                  <a:lnTo>
                    <a:pt x="32455" y="6847"/>
                  </a:lnTo>
                  <a:cubicBezTo>
                    <a:pt x="32483" y="6863"/>
                    <a:pt x="32519" y="6871"/>
                    <a:pt x="32554" y="6871"/>
                  </a:cubicBezTo>
                  <a:cubicBezTo>
                    <a:pt x="32587" y="6871"/>
                    <a:pt x="32619" y="6864"/>
                    <a:pt x="32642" y="6850"/>
                  </a:cubicBezTo>
                  <a:lnTo>
                    <a:pt x="33819" y="6171"/>
                  </a:lnTo>
                  <a:cubicBezTo>
                    <a:pt x="33871" y="6144"/>
                    <a:pt x="33868" y="6092"/>
                    <a:pt x="33813" y="6062"/>
                  </a:cubicBezTo>
                  <a:lnTo>
                    <a:pt x="32455" y="5277"/>
                  </a:lnTo>
                  <a:cubicBezTo>
                    <a:pt x="32427" y="5261"/>
                    <a:pt x="32390" y="5253"/>
                    <a:pt x="32355" y="5253"/>
                  </a:cubicBezTo>
                  <a:close/>
                  <a:moveTo>
                    <a:pt x="40039" y="5303"/>
                  </a:moveTo>
                  <a:cubicBezTo>
                    <a:pt x="40006" y="5303"/>
                    <a:pt x="39976" y="5310"/>
                    <a:pt x="39953" y="5325"/>
                  </a:cubicBezTo>
                  <a:lnTo>
                    <a:pt x="38775" y="6004"/>
                  </a:lnTo>
                  <a:cubicBezTo>
                    <a:pt x="38724" y="6031"/>
                    <a:pt x="38728" y="6079"/>
                    <a:pt x="38782" y="6110"/>
                  </a:cubicBezTo>
                  <a:lnTo>
                    <a:pt x="40141" y="6894"/>
                  </a:lnTo>
                  <a:cubicBezTo>
                    <a:pt x="40171" y="6911"/>
                    <a:pt x="40210" y="6920"/>
                    <a:pt x="40246" y="6920"/>
                  </a:cubicBezTo>
                  <a:cubicBezTo>
                    <a:pt x="40277" y="6920"/>
                    <a:pt x="40307" y="6914"/>
                    <a:pt x="40328" y="6902"/>
                  </a:cubicBezTo>
                  <a:lnTo>
                    <a:pt x="41506" y="6223"/>
                  </a:lnTo>
                  <a:cubicBezTo>
                    <a:pt x="41557" y="6192"/>
                    <a:pt x="41554" y="6144"/>
                    <a:pt x="41499" y="6113"/>
                  </a:cubicBezTo>
                  <a:lnTo>
                    <a:pt x="40141" y="5328"/>
                  </a:lnTo>
                  <a:cubicBezTo>
                    <a:pt x="40112" y="5312"/>
                    <a:pt x="40074" y="5303"/>
                    <a:pt x="40039" y="5303"/>
                  </a:cubicBezTo>
                  <a:close/>
                  <a:moveTo>
                    <a:pt x="43697" y="5433"/>
                  </a:moveTo>
                  <a:cubicBezTo>
                    <a:pt x="43667" y="5433"/>
                    <a:pt x="43637" y="5439"/>
                    <a:pt x="43615" y="5451"/>
                  </a:cubicBezTo>
                  <a:lnTo>
                    <a:pt x="42437" y="6133"/>
                  </a:lnTo>
                  <a:cubicBezTo>
                    <a:pt x="42387" y="6161"/>
                    <a:pt x="42390" y="6209"/>
                    <a:pt x="42445" y="6239"/>
                  </a:cubicBezTo>
                  <a:lnTo>
                    <a:pt x="43803" y="7025"/>
                  </a:lnTo>
                  <a:cubicBezTo>
                    <a:pt x="43832" y="7041"/>
                    <a:pt x="43869" y="7049"/>
                    <a:pt x="43905" y="7049"/>
                  </a:cubicBezTo>
                  <a:cubicBezTo>
                    <a:pt x="43937" y="7049"/>
                    <a:pt x="43968" y="7042"/>
                    <a:pt x="43990" y="7028"/>
                  </a:cubicBezTo>
                  <a:lnTo>
                    <a:pt x="45168" y="6349"/>
                  </a:lnTo>
                  <a:cubicBezTo>
                    <a:pt x="45219" y="6321"/>
                    <a:pt x="45216" y="6274"/>
                    <a:pt x="45161" y="6243"/>
                  </a:cubicBezTo>
                  <a:lnTo>
                    <a:pt x="43800" y="5458"/>
                  </a:lnTo>
                  <a:cubicBezTo>
                    <a:pt x="43772" y="5441"/>
                    <a:pt x="43734" y="5433"/>
                    <a:pt x="43697" y="5433"/>
                  </a:cubicBezTo>
                  <a:close/>
                  <a:moveTo>
                    <a:pt x="45419" y="4440"/>
                  </a:moveTo>
                  <a:cubicBezTo>
                    <a:pt x="45387" y="4440"/>
                    <a:pt x="45356" y="4447"/>
                    <a:pt x="45332" y="4462"/>
                  </a:cubicBezTo>
                  <a:lnTo>
                    <a:pt x="44158" y="5141"/>
                  </a:lnTo>
                  <a:cubicBezTo>
                    <a:pt x="44107" y="5168"/>
                    <a:pt x="44110" y="5215"/>
                    <a:pt x="44165" y="5246"/>
                  </a:cubicBezTo>
                  <a:lnTo>
                    <a:pt x="47465" y="7154"/>
                  </a:lnTo>
                  <a:cubicBezTo>
                    <a:pt x="47494" y="7170"/>
                    <a:pt x="47531" y="7179"/>
                    <a:pt x="47567" y="7179"/>
                  </a:cubicBezTo>
                  <a:cubicBezTo>
                    <a:pt x="47599" y="7179"/>
                    <a:pt x="47630" y="7172"/>
                    <a:pt x="47653" y="7157"/>
                  </a:cubicBezTo>
                  <a:lnTo>
                    <a:pt x="48830" y="6478"/>
                  </a:lnTo>
                  <a:cubicBezTo>
                    <a:pt x="48881" y="6451"/>
                    <a:pt x="48878" y="6403"/>
                    <a:pt x="48823" y="6373"/>
                  </a:cubicBezTo>
                  <a:lnTo>
                    <a:pt x="45520" y="4465"/>
                  </a:lnTo>
                  <a:cubicBezTo>
                    <a:pt x="45491" y="4449"/>
                    <a:pt x="45454" y="4440"/>
                    <a:pt x="45419" y="4440"/>
                  </a:cubicBezTo>
                  <a:close/>
                  <a:moveTo>
                    <a:pt x="26557" y="5877"/>
                  </a:moveTo>
                  <a:cubicBezTo>
                    <a:pt x="26524" y="5877"/>
                    <a:pt x="26492" y="5884"/>
                    <a:pt x="26468" y="5898"/>
                  </a:cubicBezTo>
                  <a:lnTo>
                    <a:pt x="25294" y="6577"/>
                  </a:lnTo>
                  <a:cubicBezTo>
                    <a:pt x="25243" y="6604"/>
                    <a:pt x="25247" y="6653"/>
                    <a:pt x="25301" y="6686"/>
                  </a:cubicBezTo>
                  <a:lnTo>
                    <a:pt x="26660" y="7472"/>
                  </a:lnTo>
                  <a:cubicBezTo>
                    <a:pt x="26687" y="7487"/>
                    <a:pt x="26724" y="7495"/>
                    <a:pt x="26759" y="7495"/>
                  </a:cubicBezTo>
                  <a:cubicBezTo>
                    <a:pt x="26792" y="7495"/>
                    <a:pt x="26824" y="7488"/>
                    <a:pt x="26847" y="7475"/>
                  </a:cubicBezTo>
                  <a:lnTo>
                    <a:pt x="28024" y="6796"/>
                  </a:lnTo>
                  <a:cubicBezTo>
                    <a:pt x="28073" y="6765"/>
                    <a:pt x="28073" y="6717"/>
                    <a:pt x="28018" y="6686"/>
                  </a:cubicBezTo>
                  <a:lnTo>
                    <a:pt x="26656" y="5902"/>
                  </a:lnTo>
                  <a:cubicBezTo>
                    <a:pt x="26629" y="5885"/>
                    <a:pt x="26593" y="5877"/>
                    <a:pt x="26557" y="5877"/>
                  </a:cubicBezTo>
                  <a:close/>
                  <a:moveTo>
                    <a:pt x="30634" y="6245"/>
                  </a:moveTo>
                  <a:cubicBezTo>
                    <a:pt x="30602" y="6245"/>
                    <a:pt x="30571" y="6252"/>
                    <a:pt x="30547" y="6267"/>
                  </a:cubicBezTo>
                  <a:lnTo>
                    <a:pt x="29369" y="6946"/>
                  </a:lnTo>
                  <a:cubicBezTo>
                    <a:pt x="29322" y="6973"/>
                    <a:pt x="29325" y="7025"/>
                    <a:pt x="29376" y="7055"/>
                  </a:cubicBezTo>
                  <a:lnTo>
                    <a:pt x="30738" y="7840"/>
                  </a:lnTo>
                  <a:cubicBezTo>
                    <a:pt x="30766" y="7856"/>
                    <a:pt x="30802" y="7864"/>
                    <a:pt x="30836" y="7864"/>
                  </a:cubicBezTo>
                  <a:cubicBezTo>
                    <a:pt x="30869" y="7864"/>
                    <a:pt x="30901" y="7857"/>
                    <a:pt x="30926" y="7844"/>
                  </a:cubicBezTo>
                  <a:lnTo>
                    <a:pt x="32099" y="7165"/>
                  </a:lnTo>
                  <a:cubicBezTo>
                    <a:pt x="32151" y="7134"/>
                    <a:pt x="32148" y="7086"/>
                    <a:pt x="32093" y="7055"/>
                  </a:cubicBezTo>
                  <a:lnTo>
                    <a:pt x="30735" y="6270"/>
                  </a:lnTo>
                  <a:cubicBezTo>
                    <a:pt x="30706" y="6254"/>
                    <a:pt x="30669" y="6245"/>
                    <a:pt x="30634" y="6245"/>
                  </a:cubicBezTo>
                  <a:close/>
                  <a:moveTo>
                    <a:pt x="38320" y="6295"/>
                  </a:moveTo>
                  <a:cubicBezTo>
                    <a:pt x="38288" y="6295"/>
                    <a:pt x="38257" y="6302"/>
                    <a:pt x="38233" y="6314"/>
                  </a:cubicBezTo>
                  <a:lnTo>
                    <a:pt x="37055" y="6994"/>
                  </a:lnTo>
                  <a:cubicBezTo>
                    <a:pt x="37007" y="7025"/>
                    <a:pt x="37011" y="7072"/>
                    <a:pt x="37062" y="7103"/>
                  </a:cubicBezTo>
                  <a:lnTo>
                    <a:pt x="38424" y="7888"/>
                  </a:lnTo>
                  <a:cubicBezTo>
                    <a:pt x="38451" y="7904"/>
                    <a:pt x="38488" y="7913"/>
                    <a:pt x="38524" y="7913"/>
                  </a:cubicBezTo>
                  <a:cubicBezTo>
                    <a:pt x="38556" y="7913"/>
                    <a:pt x="38587" y="7906"/>
                    <a:pt x="38611" y="7891"/>
                  </a:cubicBezTo>
                  <a:lnTo>
                    <a:pt x="39786" y="7212"/>
                  </a:lnTo>
                  <a:cubicBezTo>
                    <a:pt x="39837" y="7185"/>
                    <a:pt x="39833" y="7137"/>
                    <a:pt x="39779" y="7107"/>
                  </a:cubicBezTo>
                  <a:lnTo>
                    <a:pt x="38420" y="6321"/>
                  </a:lnTo>
                  <a:cubicBezTo>
                    <a:pt x="38392" y="6303"/>
                    <a:pt x="38355" y="6295"/>
                    <a:pt x="38320" y="6295"/>
                  </a:cubicBezTo>
                  <a:close/>
                  <a:moveTo>
                    <a:pt x="34296" y="6375"/>
                  </a:moveTo>
                  <a:cubicBezTo>
                    <a:pt x="34264" y="6375"/>
                    <a:pt x="34233" y="6382"/>
                    <a:pt x="34209" y="6396"/>
                  </a:cubicBezTo>
                  <a:lnTo>
                    <a:pt x="33031" y="7075"/>
                  </a:lnTo>
                  <a:cubicBezTo>
                    <a:pt x="32984" y="7103"/>
                    <a:pt x="32987" y="7151"/>
                    <a:pt x="33038" y="7185"/>
                  </a:cubicBezTo>
                  <a:lnTo>
                    <a:pt x="34400" y="7970"/>
                  </a:lnTo>
                  <a:cubicBezTo>
                    <a:pt x="34426" y="7986"/>
                    <a:pt x="34462" y="7993"/>
                    <a:pt x="34497" y="7993"/>
                  </a:cubicBezTo>
                  <a:cubicBezTo>
                    <a:pt x="34530" y="7993"/>
                    <a:pt x="34563" y="7986"/>
                    <a:pt x="34588" y="7973"/>
                  </a:cubicBezTo>
                  <a:lnTo>
                    <a:pt x="35762" y="7294"/>
                  </a:lnTo>
                  <a:cubicBezTo>
                    <a:pt x="35813" y="7263"/>
                    <a:pt x="35810" y="7216"/>
                    <a:pt x="35755" y="7185"/>
                  </a:cubicBezTo>
                  <a:lnTo>
                    <a:pt x="34397" y="6400"/>
                  </a:lnTo>
                  <a:cubicBezTo>
                    <a:pt x="34368" y="6384"/>
                    <a:pt x="34332" y="6375"/>
                    <a:pt x="34296" y="6375"/>
                  </a:cubicBezTo>
                  <a:close/>
                  <a:moveTo>
                    <a:pt x="41984" y="6424"/>
                  </a:moveTo>
                  <a:cubicBezTo>
                    <a:pt x="41951" y="6424"/>
                    <a:pt x="41920" y="6431"/>
                    <a:pt x="41895" y="6444"/>
                  </a:cubicBezTo>
                  <a:lnTo>
                    <a:pt x="40717" y="7124"/>
                  </a:lnTo>
                  <a:cubicBezTo>
                    <a:pt x="40670" y="7154"/>
                    <a:pt x="40670" y="7202"/>
                    <a:pt x="40725" y="7233"/>
                  </a:cubicBezTo>
                  <a:lnTo>
                    <a:pt x="42086" y="8017"/>
                  </a:lnTo>
                  <a:cubicBezTo>
                    <a:pt x="42113" y="8034"/>
                    <a:pt x="42150" y="8042"/>
                    <a:pt x="42185" y="8042"/>
                  </a:cubicBezTo>
                  <a:cubicBezTo>
                    <a:pt x="42218" y="8042"/>
                    <a:pt x="42250" y="8035"/>
                    <a:pt x="42274" y="8021"/>
                  </a:cubicBezTo>
                  <a:lnTo>
                    <a:pt x="43448" y="7342"/>
                  </a:lnTo>
                  <a:cubicBezTo>
                    <a:pt x="43499" y="7315"/>
                    <a:pt x="43496" y="7267"/>
                    <a:pt x="43441" y="7236"/>
                  </a:cubicBezTo>
                  <a:lnTo>
                    <a:pt x="42083" y="6448"/>
                  </a:lnTo>
                  <a:cubicBezTo>
                    <a:pt x="42054" y="6432"/>
                    <a:pt x="42019" y="6424"/>
                    <a:pt x="41984" y="6424"/>
                  </a:cubicBezTo>
                  <a:close/>
                  <a:moveTo>
                    <a:pt x="45646" y="6554"/>
                  </a:moveTo>
                  <a:cubicBezTo>
                    <a:pt x="45613" y="6554"/>
                    <a:pt x="45581" y="6561"/>
                    <a:pt x="45557" y="6574"/>
                  </a:cubicBezTo>
                  <a:lnTo>
                    <a:pt x="44380" y="7253"/>
                  </a:lnTo>
                  <a:cubicBezTo>
                    <a:pt x="44332" y="7283"/>
                    <a:pt x="44332" y="7332"/>
                    <a:pt x="44386" y="7362"/>
                  </a:cubicBezTo>
                  <a:lnTo>
                    <a:pt x="45748" y="8148"/>
                  </a:lnTo>
                  <a:cubicBezTo>
                    <a:pt x="45775" y="8164"/>
                    <a:pt x="45812" y="8172"/>
                    <a:pt x="45848" y="8172"/>
                  </a:cubicBezTo>
                  <a:cubicBezTo>
                    <a:pt x="45880" y="8172"/>
                    <a:pt x="45912" y="8165"/>
                    <a:pt x="45936" y="8151"/>
                  </a:cubicBezTo>
                  <a:lnTo>
                    <a:pt x="47110" y="7472"/>
                  </a:lnTo>
                  <a:cubicBezTo>
                    <a:pt x="47161" y="7444"/>
                    <a:pt x="47158" y="7393"/>
                    <a:pt x="47103" y="7362"/>
                  </a:cubicBezTo>
                  <a:lnTo>
                    <a:pt x="45745" y="6577"/>
                  </a:lnTo>
                  <a:cubicBezTo>
                    <a:pt x="45717" y="6561"/>
                    <a:pt x="45681" y="6554"/>
                    <a:pt x="45646" y="6554"/>
                  </a:cubicBezTo>
                  <a:close/>
                  <a:moveTo>
                    <a:pt x="24457" y="7088"/>
                  </a:moveTo>
                  <a:cubicBezTo>
                    <a:pt x="24425" y="7088"/>
                    <a:pt x="24393" y="7095"/>
                    <a:pt x="24369" y="7110"/>
                  </a:cubicBezTo>
                  <a:lnTo>
                    <a:pt x="23196" y="7789"/>
                  </a:lnTo>
                  <a:cubicBezTo>
                    <a:pt x="23144" y="7816"/>
                    <a:pt x="23147" y="7868"/>
                    <a:pt x="23202" y="7898"/>
                  </a:cubicBezTo>
                  <a:lnTo>
                    <a:pt x="24560" y="8683"/>
                  </a:lnTo>
                  <a:cubicBezTo>
                    <a:pt x="24588" y="8699"/>
                    <a:pt x="24625" y="8707"/>
                    <a:pt x="24660" y="8707"/>
                  </a:cubicBezTo>
                  <a:cubicBezTo>
                    <a:pt x="24693" y="8707"/>
                    <a:pt x="24725" y="8700"/>
                    <a:pt x="24748" y="8687"/>
                  </a:cubicBezTo>
                  <a:lnTo>
                    <a:pt x="25926" y="8008"/>
                  </a:lnTo>
                  <a:cubicBezTo>
                    <a:pt x="25973" y="7976"/>
                    <a:pt x="25973" y="7929"/>
                    <a:pt x="25919" y="7898"/>
                  </a:cubicBezTo>
                  <a:lnTo>
                    <a:pt x="24557" y="7113"/>
                  </a:lnTo>
                  <a:cubicBezTo>
                    <a:pt x="24530" y="7097"/>
                    <a:pt x="24493" y="7088"/>
                    <a:pt x="24457" y="7088"/>
                  </a:cubicBezTo>
                  <a:close/>
                  <a:moveTo>
                    <a:pt x="28915" y="7239"/>
                  </a:moveTo>
                  <a:cubicBezTo>
                    <a:pt x="28883" y="7239"/>
                    <a:pt x="28851" y="7245"/>
                    <a:pt x="28827" y="7260"/>
                  </a:cubicBezTo>
                  <a:lnTo>
                    <a:pt x="27652" y="7939"/>
                  </a:lnTo>
                  <a:cubicBezTo>
                    <a:pt x="27602" y="7967"/>
                    <a:pt x="27605" y="8014"/>
                    <a:pt x="27660" y="8045"/>
                  </a:cubicBezTo>
                  <a:lnTo>
                    <a:pt x="29018" y="8830"/>
                  </a:lnTo>
                  <a:cubicBezTo>
                    <a:pt x="29047" y="8848"/>
                    <a:pt x="29084" y="8857"/>
                    <a:pt x="29120" y="8857"/>
                  </a:cubicBezTo>
                  <a:cubicBezTo>
                    <a:pt x="29152" y="8857"/>
                    <a:pt x="29183" y="8850"/>
                    <a:pt x="29205" y="8837"/>
                  </a:cubicBezTo>
                  <a:lnTo>
                    <a:pt x="30383" y="8157"/>
                  </a:lnTo>
                  <a:cubicBezTo>
                    <a:pt x="30431" y="8127"/>
                    <a:pt x="30431" y="8079"/>
                    <a:pt x="30376" y="8049"/>
                  </a:cubicBezTo>
                  <a:lnTo>
                    <a:pt x="29015" y="7263"/>
                  </a:lnTo>
                  <a:cubicBezTo>
                    <a:pt x="28987" y="7247"/>
                    <a:pt x="28951" y="7239"/>
                    <a:pt x="28915" y="7239"/>
                  </a:cubicBezTo>
                  <a:close/>
                  <a:moveTo>
                    <a:pt x="32577" y="7368"/>
                  </a:moveTo>
                  <a:cubicBezTo>
                    <a:pt x="32545" y="7368"/>
                    <a:pt x="32513" y="7375"/>
                    <a:pt x="32488" y="7390"/>
                  </a:cubicBezTo>
                  <a:lnTo>
                    <a:pt x="31315" y="8069"/>
                  </a:lnTo>
                  <a:cubicBezTo>
                    <a:pt x="31264" y="8096"/>
                    <a:pt x="31267" y="8144"/>
                    <a:pt x="31321" y="8175"/>
                  </a:cubicBezTo>
                  <a:lnTo>
                    <a:pt x="32680" y="8959"/>
                  </a:lnTo>
                  <a:cubicBezTo>
                    <a:pt x="32710" y="8976"/>
                    <a:pt x="32747" y="8985"/>
                    <a:pt x="32784" y="8985"/>
                  </a:cubicBezTo>
                  <a:cubicBezTo>
                    <a:pt x="32815" y="8985"/>
                    <a:pt x="32844" y="8979"/>
                    <a:pt x="32868" y="8967"/>
                  </a:cubicBezTo>
                  <a:lnTo>
                    <a:pt x="34045" y="8287"/>
                  </a:lnTo>
                  <a:cubicBezTo>
                    <a:pt x="34093" y="8257"/>
                    <a:pt x="34090" y="8209"/>
                    <a:pt x="34038" y="8178"/>
                  </a:cubicBezTo>
                  <a:lnTo>
                    <a:pt x="32677" y="7393"/>
                  </a:lnTo>
                  <a:cubicBezTo>
                    <a:pt x="32650" y="7377"/>
                    <a:pt x="32613" y="7368"/>
                    <a:pt x="32577" y="7368"/>
                  </a:cubicBezTo>
                  <a:close/>
                  <a:moveTo>
                    <a:pt x="40264" y="7418"/>
                  </a:moveTo>
                  <a:cubicBezTo>
                    <a:pt x="40232" y="7418"/>
                    <a:pt x="40200" y="7424"/>
                    <a:pt x="40175" y="7437"/>
                  </a:cubicBezTo>
                  <a:lnTo>
                    <a:pt x="39000" y="8117"/>
                  </a:lnTo>
                  <a:cubicBezTo>
                    <a:pt x="38950" y="8148"/>
                    <a:pt x="38953" y="8195"/>
                    <a:pt x="39008" y="8225"/>
                  </a:cubicBezTo>
                  <a:lnTo>
                    <a:pt x="40366" y="9011"/>
                  </a:lnTo>
                  <a:cubicBezTo>
                    <a:pt x="40394" y="9027"/>
                    <a:pt x="40429" y="9034"/>
                    <a:pt x="40464" y="9034"/>
                  </a:cubicBezTo>
                  <a:cubicBezTo>
                    <a:pt x="40497" y="9034"/>
                    <a:pt x="40529" y="9027"/>
                    <a:pt x="40553" y="9014"/>
                  </a:cubicBezTo>
                  <a:lnTo>
                    <a:pt x="41731" y="8335"/>
                  </a:lnTo>
                  <a:cubicBezTo>
                    <a:pt x="41779" y="8307"/>
                    <a:pt x="41776" y="8257"/>
                    <a:pt x="41724" y="8225"/>
                  </a:cubicBezTo>
                  <a:lnTo>
                    <a:pt x="40363" y="7441"/>
                  </a:lnTo>
                  <a:cubicBezTo>
                    <a:pt x="40334" y="7425"/>
                    <a:pt x="40299" y="7418"/>
                    <a:pt x="40264" y="7418"/>
                  </a:cubicBezTo>
                  <a:close/>
                  <a:moveTo>
                    <a:pt x="22738" y="8082"/>
                  </a:moveTo>
                  <a:cubicBezTo>
                    <a:pt x="22706" y="8082"/>
                    <a:pt x="22675" y="8088"/>
                    <a:pt x="22652" y="8103"/>
                  </a:cubicBezTo>
                  <a:lnTo>
                    <a:pt x="21475" y="8782"/>
                  </a:lnTo>
                  <a:cubicBezTo>
                    <a:pt x="21424" y="8810"/>
                    <a:pt x="21427" y="8857"/>
                    <a:pt x="21482" y="8888"/>
                  </a:cubicBezTo>
                  <a:lnTo>
                    <a:pt x="22843" y="9673"/>
                  </a:lnTo>
                  <a:cubicBezTo>
                    <a:pt x="22870" y="9691"/>
                    <a:pt x="22907" y="9700"/>
                    <a:pt x="22943" y="9700"/>
                  </a:cubicBezTo>
                  <a:cubicBezTo>
                    <a:pt x="22975" y="9700"/>
                    <a:pt x="23007" y="9693"/>
                    <a:pt x="23032" y="9679"/>
                  </a:cubicBezTo>
                  <a:lnTo>
                    <a:pt x="24205" y="9000"/>
                  </a:lnTo>
                  <a:cubicBezTo>
                    <a:pt x="24256" y="8970"/>
                    <a:pt x="24253" y="8922"/>
                    <a:pt x="24199" y="8891"/>
                  </a:cubicBezTo>
                  <a:lnTo>
                    <a:pt x="22840" y="8107"/>
                  </a:lnTo>
                  <a:cubicBezTo>
                    <a:pt x="22811" y="8090"/>
                    <a:pt x="22774" y="8082"/>
                    <a:pt x="22738" y="8082"/>
                  </a:cubicBezTo>
                  <a:close/>
                  <a:moveTo>
                    <a:pt x="30858" y="8360"/>
                  </a:moveTo>
                  <a:cubicBezTo>
                    <a:pt x="30826" y="8360"/>
                    <a:pt x="30795" y="8367"/>
                    <a:pt x="30772" y="8379"/>
                  </a:cubicBezTo>
                  <a:lnTo>
                    <a:pt x="29594" y="9059"/>
                  </a:lnTo>
                  <a:cubicBezTo>
                    <a:pt x="29544" y="9090"/>
                    <a:pt x="29547" y="9137"/>
                    <a:pt x="29601" y="9167"/>
                  </a:cubicBezTo>
                  <a:lnTo>
                    <a:pt x="30960" y="9953"/>
                  </a:lnTo>
                  <a:cubicBezTo>
                    <a:pt x="30988" y="9969"/>
                    <a:pt x="31026" y="9977"/>
                    <a:pt x="31062" y="9977"/>
                  </a:cubicBezTo>
                  <a:cubicBezTo>
                    <a:pt x="31094" y="9977"/>
                    <a:pt x="31125" y="9971"/>
                    <a:pt x="31148" y="9956"/>
                  </a:cubicBezTo>
                  <a:lnTo>
                    <a:pt x="32325" y="9277"/>
                  </a:lnTo>
                  <a:cubicBezTo>
                    <a:pt x="32376" y="9249"/>
                    <a:pt x="32373" y="9202"/>
                    <a:pt x="32318" y="9172"/>
                  </a:cubicBezTo>
                  <a:lnTo>
                    <a:pt x="30960" y="8386"/>
                  </a:lnTo>
                  <a:cubicBezTo>
                    <a:pt x="30931" y="8368"/>
                    <a:pt x="30894" y="8360"/>
                    <a:pt x="30858" y="8360"/>
                  </a:cubicBezTo>
                  <a:close/>
                  <a:moveTo>
                    <a:pt x="43927" y="7547"/>
                  </a:moveTo>
                  <a:cubicBezTo>
                    <a:pt x="43894" y="7547"/>
                    <a:pt x="43862" y="7554"/>
                    <a:pt x="43837" y="7567"/>
                  </a:cubicBezTo>
                  <a:lnTo>
                    <a:pt x="40943" y="9240"/>
                  </a:lnTo>
                  <a:cubicBezTo>
                    <a:pt x="40892" y="9267"/>
                    <a:pt x="40895" y="9315"/>
                    <a:pt x="40950" y="9345"/>
                  </a:cubicBezTo>
                  <a:lnTo>
                    <a:pt x="42308" y="10134"/>
                  </a:lnTo>
                  <a:cubicBezTo>
                    <a:pt x="42336" y="10150"/>
                    <a:pt x="42372" y="10157"/>
                    <a:pt x="42407" y="10157"/>
                  </a:cubicBezTo>
                  <a:cubicBezTo>
                    <a:pt x="42441" y="10157"/>
                    <a:pt x="42472" y="10150"/>
                    <a:pt x="42496" y="10137"/>
                  </a:cubicBezTo>
                  <a:lnTo>
                    <a:pt x="45394" y="8465"/>
                  </a:lnTo>
                  <a:cubicBezTo>
                    <a:pt x="45441" y="8434"/>
                    <a:pt x="45438" y="8386"/>
                    <a:pt x="45386" y="8356"/>
                  </a:cubicBezTo>
                  <a:lnTo>
                    <a:pt x="44025" y="7570"/>
                  </a:lnTo>
                  <a:cubicBezTo>
                    <a:pt x="43997" y="7555"/>
                    <a:pt x="43961" y="7547"/>
                    <a:pt x="43927" y="7547"/>
                  </a:cubicBezTo>
                  <a:close/>
                  <a:moveTo>
                    <a:pt x="26833" y="8440"/>
                  </a:moveTo>
                  <a:cubicBezTo>
                    <a:pt x="26801" y="8440"/>
                    <a:pt x="26770" y="8447"/>
                    <a:pt x="26748" y="8461"/>
                  </a:cubicBezTo>
                  <a:lnTo>
                    <a:pt x="24755" y="9611"/>
                  </a:lnTo>
                  <a:cubicBezTo>
                    <a:pt x="24707" y="9638"/>
                    <a:pt x="24711" y="9687"/>
                    <a:pt x="24762" y="9717"/>
                  </a:cubicBezTo>
                  <a:lnTo>
                    <a:pt x="26124" y="10503"/>
                  </a:lnTo>
                  <a:cubicBezTo>
                    <a:pt x="26152" y="10519"/>
                    <a:pt x="26189" y="10527"/>
                    <a:pt x="26224" y="10527"/>
                  </a:cubicBezTo>
                  <a:cubicBezTo>
                    <a:pt x="26256" y="10527"/>
                    <a:pt x="26287" y="10520"/>
                    <a:pt x="26311" y="10506"/>
                  </a:cubicBezTo>
                  <a:lnTo>
                    <a:pt x="28301" y="9359"/>
                  </a:lnTo>
                  <a:cubicBezTo>
                    <a:pt x="28352" y="9328"/>
                    <a:pt x="28349" y="9281"/>
                    <a:pt x="28295" y="9249"/>
                  </a:cubicBezTo>
                  <a:lnTo>
                    <a:pt x="26936" y="8465"/>
                  </a:lnTo>
                  <a:cubicBezTo>
                    <a:pt x="26907" y="8449"/>
                    <a:pt x="26869" y="8440"/>
                    <a:pt x="26833" y="8440"/>
                  </a:cubicBezTo>
                  <a:close/>
                  <a:moveTo>
                    <a:pt x="21019" y="9075"/>
                  </a:moveTo>
                  <a:cubicBezTo>
                    <a:pt x="20988" y="9075"/>
                    <a:pt x="20957" y="9082"/>
                    <a:pt x="20932" y="9096"/>
                  </a:cubicBezTo>
                  <a:lnTo>
                    <a:pt x="19755" y="9772"/>
                  </a:lnTo>
                  <a:cubicBezTo>
                    <a:pt x="19707" y="9802"/>
                    <a:pt x="19710" y="9851"/>
                    <a:pt x="19762" y="9881"/>
                  </a:cubicBezTo>
                  <a:lnTo>
                    <a:pt x="21123" y="10666"/>
                  </a:lnTo>
                  <a:cubicBezTo>
                    <a:pt x="21152" y="10682"/>
                    <a:pt x="21188" y="10691"/>
                    <a:pt x="21224" y="10691"/>
                  </a:cubicBezTo>
                  <a:cubicBezTo>
                    <a:pt x="21256" y="10691"/>
                    <a:pt x="21287" y="10684"/>
                    <a:pt x="21312" y="10670"/>
                  </a:cubicBezTo>
                  <a:lnTo>
                    <a:pt x="22485" y="9991"/>
                  </a:lnTo>
                  <a:cubicBezTo>
                    <a:pt x="22536" y="9963"/>
                    <a:pt x="22533" y="9915"/>
                    <a:pt x="22482" y="9884"/>
                  </a:cubicBezTo>
                  <a:lnTo>
                    <a:pt x="21120" y="9099"/>
                  </a:lnTo>
                  <a:cubicBezTo>
                    <a:pt x="21091" y="9083"/>
                    <a:pt x="21055" y="9075"/>
                    <a:pt x="21019" y="9075"/>
                  </a:cubicBezTo>
                  <a:close/>
                  <a:moveTo>
                    <a:pt x="36462" y="9611"/>
                  </a:moveTo>
                  <a:cubicBezTo>
                    <a:pt x="36430" y="9611"/>
                    <a:pt x="36399" y="9618"/>
                    <a:pt x="36376" y="9632"/>
                  </a:cubicBezTo>
                  <a:lnTo>
                    <a:pt x="35199" y="10311"/>
                  </a:lnTo>
                  <a:cubicBezTo>
                    <a:pt x="35151" y="10339"/>
                    <a:pt x="35151" y="10390"/>
                    <a:pt x="35205" y="10421"/>
                  </a:cubicBezTo>
                  <a:lnTo>
                    <a:pt x="36568" y="11205"/>
                  </a:lnTo>
                  <a:cubicBezTo>
                    <a:pt x="36594" y="11221"/>
                    <a:pt x="36629" y="11229"/>
                    <a:pt x="36664" y="11229"/>
                  </a:cubicBezTo>
                  <a:cubicBezTo>
                    <a:pt x="36697" y="11229"/>
                    <a:pt x="36730" y="11222"/>
                    <a:pt x="36755" y="11209"/>
                  </a:cubicBezTo>
                  <a:lnTo>
                    <a:pt x="37929" y="10530"/>
                  </a:lnTo>
                  <a:cubicBezTo>
                    <a:pt x="37981" y="10499"/>
                    <a:pt x="37976" y="10451"/>
                    <a:pt x="37922" y="10421"/>
                  </a:cubicBezTo>
                  <a:lnTo>
                    <a:pt x="36564" y="9635"/>
                  </a:lnTo>
                  <a:cubicBezTo>
                    <a:pt x="36535" y="9619"/>
                    <a:pt x="36498" y="9611"/>
                    <a:pt x="36462" y="9611"/>
                  </a:cubicBezTo>
                  <a:close/>
                  <a:moveTo>
                    <a:pt x="40123" y="9740"/>
                  </a:moveTo>
                  <a:cubicBezTo>
                    <a:pt x="40091" y="9740"/>
                    <a:pt x="40061" y="9747"/>
                    <a:pt x="40038" y="9761"/>
                  </a:cubicBezTo>
                  <a:lnTo>
                    <a:pt x="38861" y="10441"/>
                  </a:lnTo>
                  <a:cubicBezTo>
                    <a:pt x="38810" y="10468"/>
                    <a:pt x="38813" y="10516"/>
                    <a:pt x="38868" y="10550"/>
                  </a:cubicBezTo>
                  <a:lnTo>
                    <a:pt x="40229" y="11335"/>
                  </a:lnTo>
                  <a:cubicBezTo>
                    <a:pt x="40256" y="11351"/>
                    <a:pt x="40291" y="11359"/>
                    <a:pt x="40326" y="11359"/>
                  </a:cubicBezTo>
                  <a:cubicBezTo>
                    <a:pt x="40359" y="11359"/>
                    <a:pt x="40392" y="11352"/>
                    <a:pt x="40417" y="11338"/>
                  </a:cubicBezTo>
                  <a:lnTo>
                    <a:pt x="41591" y="10659"/>
                  </a:lnTo>
                  <a:cubicBezTo>
                    <a:pt x="41642" y="10629"/>
                    <a:pt x="41639" y="10580"/>
                    <a:pt x="41585" y="10550"/>
                  </a:cubicBezTo>
                  <a:lnTo>
                    <a:pt x="40226" y="9765"/>
                  </a:lnTo>
                  <a:cubicBezTo>
                    <a:pt x="40197" y="9749"/>
                    <a:pt x="40160" y="9740"/>
                    <a:pt x="40123" y="9740"/>
                  </a:cubicBezTo>
                  <a:close/>
                  <a:moveTo>
                    <a:pt x="24303" y="9902"/>
                  </a:moveTo>
                  <a:cubicBezTo>
                    <a:pt x="24270" y="9902"/>
                    <a:pt x="24237" y="9909"/>
                    <a:pt x="24212" y="9922"/>
                  </a:cubicBezTo>
                  <a:lnTo>
                    <a:pt x="23038" y="10601"/>
                  </a:lnTo>
                  <a:cubicBezTo>
                    <a:pt x="22987" y="10632"/>
                    <a:pt x="22991" y="10680"/>
                    <a:pt x="23045" y="10711"/>
                  </a:cubicBezTo>
                  <a:lnTo>
                    <a:pt x="24404" y="11495"/>
                  </a:lnTo>
                  <a:cubicBezTo>
                    <a:pt x="24432" y="11512"/>
                    <a:pt x="24469" y="11520"/>
                    <a:pt x="24505" y="11520"/>
                  </a:cubicBezTo>
                  <a:cubicBezTo>
                    <a:pt x="24537" y="11520"/>
                    <a:pt x="24568" y="11513"/>
                    <a:pt x="24591" y="11499"/>
                  </a:cubicBezTo>
                  <a:lnTo>
                    <a:pt x="25768" y="10820"/>
                  </a:lnTo>
                  <a:cubicBezTo>
                    <a:pt x="25817" y="10793"/>
                    <a:pt x="25817" y="10744"/>
                    <a:pt x="25762" y="10714"/>
                  </a:cubicBezTo>
                  <a:lnTo>
                    <a:pt x="24400" y="9925"/>
                  </a:lnTo>
                  <a:cubicBezTo>
                    <a:pt x="24374" y="9910"/>
                    <a:pt x="24338" y="9902"/>
                    <a:pt x="24303" y="9902"/>
                  </a:cubicBezTo>
                  <a:close/>
                  <a:moveTo>
                    <a:pt x="19303" y="10066"/>
                  </a:moveTo>
                  <a:cubicBezTo>
                    <a:pt x="19270" y="10066"/>
                    <a:pt x="19237" y="10073"/>
                    <a:pt x="19212" y="10086"/>
                  </a:cubicBezTo>
                  <a:lnTo>
                    <a:pt x="18038" y="10765"/>
                  </a:lnTo>
                  <a:cubicBezTo>
                    <a:pt x="17987" y="10796"/>
                    <a:pt x="17990" y="10843"/>
                    <a:pt x="18045" y="10875"/>
                  </a:cubicBezTo>
                  <a:lnTo>
                    <a:pt x="19403" y="11659"/>
                  </a:lnTo>
                  <a:cubicBezTo>
                    <a:pt x="19432" y="11676"/>
                    <a:pt x="19469" y="11684"/>
                    <a:pt x="19505" y="11684"/>
                  </a:cubicBezTo>
                  <a:cubicBezTo>
                    <a:pt x="19537" y="11684"/>
                    <a:pt x="19569" y="11677"/>
                    <a:pt x="19591" y="11662"/>
                  </a:cubicBezTo>
                  <a:lnTo>
                    <a:pt x="20768" y="10983"/>
                  </a:lnTo>
                  <a:cubicBezTo>
                    <a:pt x="20816" y="10956"/>
                    <a:pt x="20816" y="10908"/>
                    <a:pt x="20762" y="10878"/>
                  </a:cubicBezTo>
                  <a:lnTo>
                    <a:pt x="19400" y="10089"/>
                  </a:lnTo>
                  <a:cubicBezTo>
                    <a:pt x="19374" y="10073"/>
                    <a:pt x="19338" y="10066"/>
                    <a:pt x="19303" y="10066"/>
                  </a:cubicBezTo>
                  <a:close/>
                  <a:moveTo>
                    <a:pt x="26876" y="10658"/>
                  </a:moveTo>
                  <a:cubicBezTo>
                    <a:pt x="26845" y="10658"/>
                    <a:pt x="26813" y="10665"/>
                    <a:pt x="26789" y="10680"/>
                  </a:cubicBezTo>
                  <a:lnTo>
                    <a:pt x="25615" y="11359"/>
                  </a:lnTo>
                  <a:cubicBezTo>
                    <a:pt x="25564" y="11386"/>
                    <a:pt x="25567" y="11434"/>
                    <a:pt x="25622" y="11468"/>
                  </a:cubicBezTo>
                  <a:lnTo>
                    <a:pt x="26980" y="12253"/>
                  </a:lnTo>
                  <a:cubicBezTo>
                    <a:pt x="27008" y="12269"/>
                    <a:pt x="27043" y="12277"/>
                    <a:pt x="27078" y="12277"/>
                  </a:cubicBezTo>
                  <a:cubicBezTo>
                    <a:pt x="27111" y="12277"/>
                    <a:pt x="27143" y="12270"/>
                    <a:pt x="27168" y="12256"/>
                  </a:cubicBezTo>
                  <a:lnTo>
                    <a:pt x="28345" y="11577"/>
                  </a:lnTo>
                  <a:cubicBezTo>
                    <a:pt x="28393" y="11547"/>
                    <a:pt x="28390" y="11499"/>
                    <a:pt x="28339" y="11468"/>
                  </a:cubicBezTo>
                  <a:lnTo>
                    <a:pt x="26977" y="10683"/>
                  </a:lnTo>
                  <a:cubicBezTo>
                    <a:pt x="26948" y="10667"/>
                    <a:pt x="26912" y="10658"/>
                    <a:pt x="26876" y="10658"/>
                  </a:cubicBezTo>
                  <a:close/>
                  <a:moveTo>
                    <a:pt x="38405" y="10733"/>
                  </a:moveTo>
                  <a:cubicBezTo>
                    <a:pt x="38373" y="10733"/>
                    <a:pt x="38342" y="10740"/>
                    <a:pt x="38318" y="10755"/>
                  </a:cubicBezTo>
                  <a:lnTo>
                    <a:pt x="37141" y="11434"/>
                  </a:lnTo>
                  <a:cubicBezTo>
                    <a:pt x="37093" y="11461"/>
                    <a:pt x="37096" y="11509"/>
                    <a:pt x="37148" y="11540"/>
                  </a:cubicBezTo>
                  <a:lnTo>
                    <a:pt x="38509" y="12325"/>
                  </a:lnTo>
                  <a:cubicBezTo>
                    <a:pt x="38539" y="12342"/>
                    <a:pt x="38576" y="12350"/>
                    <a:pt x="38613" y="12350"/>
                  </a:cubicBezTo>
                  <a:cubicBezTo>
                    <a:pt x="38644" y="12350"/>
                    <a:pt x="38674" y="12344"/>
                    <a:pt x="38697" y="12332"/>
                  </a:cubicBezTo>
                  <a:lnTo>
                    <a:pt x="39874" y="11653"/>
                  </a:lnTo>
                  <a:cubicBezTo>
                    <a:pt x="39922" y="11622"/>
                    <a:pt x="39919" y="11574"/>
                    <a:pt x="39868" y="11543"/>
                  </a:cubicBezTo>
                  <a:lnTo>
                    <a:pt x="38506" y="10758"/>
                  </a:lnTo>
                  <a:cubicBezTo>
                    <a:pt x="38477" y="10742"/>
                    <a:pt x="38441" y="10733"/>
                    <a:pt x="38405" y="10733"/>
                  </a:cubicBezTo>
                  <a:close/>
                  <a:moveTo>
                    <a:pt x="22584" y="10895"/>
                  </a:moveTo>
                  <a:cubicBezTo>
                    <a:pt x="22551" y="10895"/>
                    <a:pt x="22519" y="10902"/>
                    <a:pt x="22495" y="10915"/>
                  </a:cubicBezTo>
                  <a:lnTo>
                    <a:pt x="21318" y="11595"/>
                  </a:lnTo>
                  <a:cubicBezTo>
                    <a:pt x="21266" y="11622"/>
                    <a:pt x="21271" y="11673"/>
                    <a:pt x="21325" y="11703"/>
                  </a:cubicBezTo>
                  <a:lnTo>
                    <a:pt x="22684" y="12489"/>
                  </a:lnTo>
                  <a:cubicBezTo>
                    <a:pt x="22711" y="12505"/>
                    <a:pt x="22747" y="12512"/>
                    <a:pt x="22782" y="12512"/>
                  </a:cubicBezTo>
                  <a:cubicBezTo>
                    <a:pt x="22816" y="12512"/>
                    <a:pt x="22848" y="12505"/>
                    <a:pt x="22871" y="12492"/>
                  </a:cubicBezTo>
                  <a:lnTo>
                    <a:pt x="24048" y="11813"/>
                  </a:lnTo>
                  <a:cubicBezTo>
                    <a:pt x="24100" y="11785"/>
                    <a:pt x="24097" y="11735"/>
                    <a:pt x="24042" y="11703"/>
                  </a:cubicBezTo>
                  <a:lnTo>
                    <a:pt x="22684" y="10919"/>
                  </a:lnTo>
                  <a:cubicBezTo>
                    <a:pt x="22655" y="10903"/>
                    <a:pt x="22619" y="10895"/>
                    <a:pt x="22584" y="10895"/>
                  </a:cubicBezTo>
                  <a:close/>
                  <a:moveTo>
                    <a:pt x="16833" y="11491"/>
                  </a:moveTo>
                  <a:cubicBezTo>
                    <a:pt x="16801" y="11491"/>
                    <a:pt x="16771" y="11498"/>
                    <a:pt x="16748" y="11513"/>
                  </a:cubicBezTo>
                  <a:lnTo>
                    <a:pt x="15570" y="12192"/>
                  </a:lnTo>
                  <a:cubicBezTo>
                    <a:pt x="15520" y="12219"/>
                    <a:pt x="15523" y="12267"/>
                    <a:pt x="15578" y="12297"/>
                  </a:cubicBezTo>
                  <a:lnTo>
                    <a:pt x="16936" y="13083"/>
                  </a:lnTo>
                  <a:cubicBezTo>
                    <a:pt x="16965" y="13101"/>
                    <a:pt x="17002" y="13109"/>
                    <a:pt x="17038" y="13109"/>
                  </a:cubicBezTo>
                  <a:cubicBezTo>
                    <a:pt x="17070" y="13109"/>
                    <a:pt x="17101" y="13102"/>
                    <a:pt x="17123" y="13089"/>
                  </a:cubicBezTo>
                  <a:lnTo>
                    <a:pt x="18301" y="12410"/>
                  </a:lnTo>
                  <a:cubicBezTo>
                    <a:pt x="18352" y="12379"/>
                    <a:pt x="18349" y="12332"/>
                    <a:pt x="18294" y="12301"/>
                  </a:cubicBezTo>
                  <a:lnTo>
                    <a:pt x="16936" y="11516"/>
                  </a:lnTo>
                  <a:cubicBezTo>
                    <a:pt x="16907" y="11500"/>
                    <a:pt x="16869" y="11491"/>
                    <a:pt x="16833" y="11491"/>
                  </a:cubicBezTo>
                  <a:close/>
                  <a:moveTo>
                    <a:pt x="28777" y="9561"/>
                  </a:moveTo>
                  <a:cubicBezTo>
                    <a:pt x="28745" y="9561"/>
                    <a:pt x="28714" y="9568"/>
                    <a:pt x="28690" y="9581"/>
                  </a:cubicBezTo>
                  <a:lnTo>
                    <a:pt x="27332" y="10366"/>
                  </a:lnTo>
                  <a:cubicBezTo>
                    <a:pt x="27284" y="10393"/>
                    <a:pt x="27287" y="10444"/>
                    <a:pt x="27339" y="10475"/>
                  </a:cubicBezTo>
                  <a:lnTo>
                    <a:pt x="29089" y="11486"/>
                  </a:lnTo>
                  <a:cubicBezTo>
                    <a:pt x="29141" y="11516"/>
                    <a:pt x="29144" y="11563"/>
                    <a:pt x="29096" y="11591"/>
                  </a:cubicBezTo>
                  <a:lnTo>
                    <a:pt x="28008" y="12219"/>
                  </a:lnTo>
                  <a:cubicBezTo>
                    <a:pt x="27960" y="12247"/>
                    <a:pt x="27963" y="12297"/>
                    <a:pt x="28014" y="12328"/>
                  </a:cubicBezTo>
                  <a:lnTo>
                    <a:pt x="29376" y="13113"/>
                  </a:lnTo>
                  <a:cubicBezTo>
                    <a:pt x="29404" y="13129"/>
                    <a:pt x="29439" y="13137"/>
                    <a:pt x="29474" y="13137"/>
                  </a:cubicBezTo>
                  <a:cubicBezTo>
                    <a:pt x="29507" y="13137"/>
                    <a:pt x="29539" y="13130"/>
                    <a:pt x="29564" y="13116"/>
                  </a:cubicBezTo>
                  <a:lnTo>
                    <a:pt x="32189" y="11601"/>
                  </a:lnTo>
                  <a:cubicBezTo>
                    <a:pt x="32236" y="11574"/>
                    <a:pt x="32233" y="11522"/>
                    <a:pt x="32181" y="11492"/>
                  </a:cubicBezTo>
                  <a:lnTo>
                    <a:pt x="28878" y="9588"/>
                  </a:lnTo>
                  <a:cubicBezTo>
                    <a:pt x="28849" y="9570"/>
                    <a:pt x="28812" y="9561"/>
                    <a:pt x="28777" y="9561"/>
                  </a:cubicBezTo>
                  <a:close/>
                  <a:moveTo>
                    <a:pt x="25158" y="11651"/>
                  </a:moveTo>
                  <a:cubicBezTo>
                    <a:pt x="25126" y="11651"/>
                    <a:pt x="25095" y="11658"/>
                    <a:pt x="25072" y="11673"/>
                  </a:cubicBezTo>
                  <a:lnTo>
                    <a:pt x="23895" y="12352"/>
                  </a:lnTo>
                  <a:cubicBezTo>
                    <a:pt x="23843" y="12379"/>
                    <a:pt x="23847" y="12428"/>
                    <a:pt x="23902" y="12458"/>
                  </a:cubicBezTo>
                  <a:lnTo>
                    <a:pt x="25260" y="13243"/>
                  </a:lnTo>
                  <a:cubicBezTo>
                    <a:pt x="25290" y="13260"/>
                    <a:pt x="25329" y="13268"/>
                    <a:pt x="25366" y="13268"/>
                  </a:cubicBezTo>
                  <a:cubicBezTo>
                    <a:pt x="25397" y="13268"/>
                    <a:pt x="25426" y="13262"/>
                    <a:pt x="25448" y="13250"/>
                  </a:cubicBezTo>
                  <a:lnTo>
                    <a:pt x="26625" y="12571"/>
                  </a:lnTo>
                  <a:cubicBezTo>
                    <a:pt x="26677" y="12540"/>
                    <a:pt x="26673" y="12492"/>
                    <a:pt x="26619" y="12461"/>
                  </a:cubicBezTo>
                  <a:lnTo>
                    <a:pt x="25256" y="11676"/>
                  </a:lnTo>
                  <a:cubicBezTo>
                    <a:pt x="25230" y="11660"/>
                    <a:pt x="25193" y="11651"/>
                    <a:pt x="25158" y="11651"/>
                  </a:cubicBezTo>
                  <a:close/>
                  <a:moveTo>
                    <a:pt x="36686" y="11725"/>
                  </a:moveTo>
                  <a:cubicBezTo>
                    <a:pt x="36654" y="11725"/>
                    <a:pt x="36622" y="11732"/>
                    <a:pt x="36598" y="11744"/>
                  </a:cubicBezTo>
                  <a:lnTo>
                    <a:pt x="35424" y="12423"/>
                  </a:lnTo>
                  <a:cubicBezTo>
                    <a:pt x="35373" y="12455"/>
                    <a:pt x="35376" y="12502"/>
                    <a:pt x="35431" y="12533"/>
                  </a:cubicBezTo>
                  <a:lnTo>
                    <a:pt x="36789" y="13318"/>
                  </a:lnTo>
                  <a:cubicBezTo>
                    <a:pt x="36818" y="13334"/>
                    <a:pt x="36855" y="13343"/>
                    <a:pt x="36891" y="13343"/>
                  </a:cubicBezTo>
                  <a:cubicBezTo>
                    <a:pt x="36923" y="13343"/>
                    <a:pt x="36954" y="13336"/>
                    <a:pt x="36977" y="13321"/>
                  </a:cubicBezTo>
                  <a:lnTo>
                    <a:pt x="38154" y="12642"/>
                  </a:lnTo>
                  <a:cubicBezTo>
                    <a:pt x="38202" y="12615"/>
                    <a:pt x="38202" y="12567"/>
                    <a:pt x="38148" y="12536"/>
                  </a:cubicBezTo>
                  <a:lnTo>
                    <a:pt x="36785" y="11752"/>
                  </a:lnTo>
                  <a:cubicBezTo>
                    <a:pt x="36759" y="11734"/>
                    <a:pt x="36722" y="11725"/>
                    <a:pt x="36686" y="11725"/>
                  </a:cubicBezTo>
                  <a:close/>
                  <a:moveTo>
                    <a:pt x="20863" y="11887"/>
                  </a:moveTo>
                  <a:cubicBezTo>
                    <a:pt x="20831" y="11887"/>
                    <a:pt x="20799" y="11894"/>
                    <a:pt x="20775" y="11908"/>
                  </a:cubicBezTo>
                  <a:lnTo>
                    <a:pt x="19598" y="12587"/>
                  </a:lnTo>
                  <a:cubicBezTo>
                    <a:pt x="19550" y="12615"/>
                    <a:pt x="19554" y="12666"/>
                    <a:pt x="19605" y="12697"/>
                  </a:cubicBezTo>
                  <a:lnTo>
                    <a:pt x="20967" y="13482"/>
                  </a:lnTo>
                  <a:cubicBezTo>
                    <a:pt x="20994" y="13498"/>
                    <a:pt x="21030" y="13506"/>
                    <a:pt x="21064" y="13506"/>
                  </a:cubicBezTo>
                  <a:cubicBezTo>
                    <a:pt x="21097" y="13506"/>
                    <a:pt x="21129" y="13499"/>
                    <a:pt x="21154" y="13485"/>
                  </a:cubicBezTo>
                  <a:lnTo>
                    <a:pt x="22328" y="12806"/>
                  </a:lnTo>
                  <a:cubicBezTo>
                    <a:pt x="22380" y="12776"/>
                    <a:pt x="22376" y="12727"/>
                    <a:pt x="22322" y="12697"/>
                  </a:cubicBezTo>
                  <a:lnTo>
                    <a:pt x="20963" y="11912"/>
                  </a:lnTo>
                  <a:cubicBezTo>
                    <a:pt x="20935" y="11896"/>
                    <a:pt x="20898" y="11887"/>
                    <a:pt x="20863" y="11887"/>
                  </a:cubicBezTo>
                  <a:close/>
                  <a:moveTo>
                    <a:pt x="15111" y="12484"/>
                  </a:moveTo>
                  <a:cubicBezTo>
                    <a:pt x="15081" y="12484"/>
                    <a:pt x="15051" y="12490"/>
                    <a:pt x="15028" y="12502"/>
                  </a:cubicBezTo>
                  <a:lnTo>
                    <a:pt x="13850" y="13181"/>
                  </a:lnTo>
                  <a:cubicBezTo>
                    <a:pt x="13803" y="13212"/>
                    <a:pt x="13806" y="13260"/>
                    <a:pt x="13858" y="13291"/>
                  </a:cubicBezTo>
                  <a:lnTo>
                    <a:pt x="15219" y="14076"/>
                  </a:lnTo>
                  <a:cubicBezTo>
                    <a:pt x="15246" y="14092"/>
                    <a:pt x="15283" y="14101"/>
                    <a:pt x="15318" y="14101"/>
                  </a:cubicBezTo>
                  <a:cubicBezTo>
                    <a:pt x="15351" y="14101"/>
                    <a:pt x="15382" y="14094"/>
                    <a:pt x="15407" y="14079"/>
                  </a:cubicBezTo>
                  <a:lnTo>
                    <a:pt x="16581" y="13400"/>
                  </a:lnTo>
                  <a:cubicBezTo>
                    <a:pt x="16632" y="13373"/>
                    <a:pt x="16629" y="13324"/>
                    <a:pt x="16574" y="13294"/>
                  </a:cubicBezTo>
                  <a:lnTo>
                    <a:pt x="15216" y="12509"/>
                  </a:lnTo>
                  <a:cubicBezTo>
                    <a:pt x="15186" y="12492"/>
                    <a:pt x="15148" y="12484"/>
                    <a:pt x="15111" y="12484"/>
                  </a:cubicBezTo>
                  <a:close/>
                  <a:moveTo>
                    <a:pt x="27553" y="12511"/>
                  </a:moveTo>
                  <a:cubicBezTo>
                    <a:pt x="27521" y="12511"/>
                    <a:pt x="27489" y="12518"/>
                    <a:pt x="27465" y="12533"/>
                  </a:cubicBezTo>
                  <a:lnTo>
                    <a:pt x="26291" y="13212"/>
                  </a:lnTo>
                  <a:cubicBezTo>
                    <a:pt x="26239" y="13239"/>
                    <a:pt x="26243" y="13288"/>
                    <a:pt x="26298" y="13321"/>
                  </a:cubicBezTo>
                  <a:lnTo>
                    <a:pt x="27656" y="14107"/>
                  </a:lnTo>
                  <a:cubicBezTo>
                    <a:pt x="27684" y="14122"/>
                    <a:pt x="27720" y="14130"/>
                    <a:pt x="27755" y="14130"/>
                  </a:cubicBezTo>
                  <a:cubicBezTo>
                    <a:pt x="27788" y="14130"/>
                    <a:pt x="27821" y="14123"/>
                    <a:pt x="27844" y="14110"/>
                  </a:cubicBezTo>
                  <a:lnTo>
                    <a:pt x="29021" y="13431"/>
                  </a:lnTo>
                  <a:cubicBezTo>
                    <a:pt x="29069" y="13400"/>
                    <a:pt x="29065" y="13352"/>
                    <a:pt x="29015" y="13321"/>
                  </a:cubicBezTo>
                  <a:lnTo>
                    <a:pt x="27652" y="12536"/>
                  </a:lnTo>
                  <a:cubicBezTo>
                    <a:pt x="27626" y="12520"/>
                    <a:pt x="27589" y="12511"/>
                    <a:pt x="27553" y="12511"/>
                  </a:cubicBezTo>
                  <a:close/>
                  <a:moveTo>
                    <a:pt x="23439" y="12643"/>
                  </a:moveTo>
                  <a:cubicBezTo>
                    <a:pt x="23408" y="12643"/>
                    <a:pt x="23376" y="12650"/>
                    <a:pt x="23352" y="12663"/>
                  </a:cubicBezTo>
                  <a:lnTo>
                    <a:pt x="22175" y="13342"/>
                  </a:lnTo>
                  <a:cubicBezTo>
                    <a:pt x="22127" y="13373"/>
                    <a:pt x="22127" y="13420"/>
                    <a:pt x="22181" y="13451"/>
                  </a:cubicBezTo>
                  <a:lnTo>
                    <a:pt x="23544" y="14236"/>
                  </a:lnTo>
                  <a:cubicBezTo>
                    <a:pt x="23571" y="14252"/>
                    <a:pt x="23607" y="14261"/>
                    <a:pt x="23643" y="14261"/>
                  </a:cubicBezTo>
                  <a:cubicBezTo>
                    <a:pt x="23675" y="14261"/>
                    <a:pt x="23707" y="14254"/>
                    <a:pt x="23731" y="14239"/>
                  </a:cubicBezTo>
                  <a:lnTo>
                    <a:pt x="24905" y="13560"/>
                  </a:lnTo>
                  <a:cubicBezTo>
                    <a:pt x="24957" y="13533"/>
                    <a:pt x="24953" y="13485"/>
                    <a:pt x="24898" y="13455"/>
                  </a:cubicBezTo>
                  <a:lnTo>
                    <a:pt x="23540" y="12669"/>
                  </a:lnTo>
                  <a:cubicBezTo>
                    <a:pt x="23511" y="12651"/>
                    <a:pt x="23475" y="12643"/>
                    <a:pt x="23439" y="12643"/>
                  </a:cubicBezTo>
                  <a:close/>
                  <a:moveTo>
                    <a:pt x="19144" y="12880"/>
                  </a:moveTo>
                  <a:cubicBezTo>
                    <a:pt x="19111" y="12880"/>
                    <a:pt x="19079" y="12887"/>
                    <a:pt x="19055" y="12902"/>
                  </a:cubicBezTo>
                  <a:lnTo>
                    <a:pt x="17881" y="13581"/>
                  </a:lnTo>
                  <a:cubicBezTo>
                    <a:pt x="17830" y="13608"/>
                    <a:pt x="17834" y="13656"/>
                    <a:pt x="17888" y="13687"/>
                  </a:cubicBezTo>
                  <a:lnTo>
                    <a:pt x="19247" y="14471"/>
                  </a:lnTo>
                  <a:cubicBezTo>
                    <a:pt x="19275" y="14489"/>
                    <a:pt x="19312" y="14498"/>
                    <a:pt x="19347" y="14498"/>
                  </a:cubicBezTo>
                  <a:cubicBezTo>
                    <a:pt x="19379" y="14498"/>
                    <a:pt x="19410" y="14491"/>
                    <a:pt x="19434" y="14479"/>
                  </a:cubicBezTo>
                  <a:lnTo>
                    <a:pt x="20611" y="13800"/>
                  </a:lnTo>
                  <a:cubicBezTo>
                    <a:pt x="20660" y="13768"/>
                    <a:pt x="20660" y="13721"/>
                    <a:pt x="20605" y="13690"/>
                  </a:cubicBezTo>
                  <a:lnTo>
                    <a:pt x="19243" y="12905"/>
                  </a:lnTo>
                  <a:cubicBezTo>
                    <a:pt x="19216" y="12889"/>
                    <a:pt x="19180" y="12880"/>
                    <a:pt x="19144" y="12880"/>
                  </a:cubicBezTo>
                  <a:close/>
                  <a:moveTo>
                    <a:pt x="32662" y="11805"/>
                  </a:moveTo>
                  <a:cubicBezTo>
                    <a:pt x="32630" y="11805"/>
                    <a:pt x="32598" y="11812"/>
                    <a:pt x="32574" y="11826"/>
                  </a:cubicBezTo>
                  <a:lnTo>
                    <a:pt x="29137" y="13809"/>
                  </a:lnTo>
                  <a:cubicBezTo>
                    <a:pt x="29086" y="13841"/>
                    <a:pt x="29089" y="13888"/>
                    <a:pt x="29144" y="13918"/>
                  </a:cubicBezTo>
                  <a:lnTo>
                    <a:pt x="30502" y="14704"/>
                  </a:lnTo>
                  <a:cubicBezTo>
                    <a:pt x="30531" y="14720"/>
                    <a:pt x="30568" y="14728"/>
                    <a:pt x="30605" y="14728"/>
                  </a:cubicBezTo>
                  <a:cubicBezTo>
                    <a:pt x="30637" y="14728"/>
                    <a:pt x="30669" y="14721"/>
                    <a:pt x="30694" y="14707"/>
                  </a:cubicBezTo>
                  <a:lnTo>
                    <a:pt x="34131" y="12724"/>
                  </a:lnTo>
                  <a:cubicBezTo>
                    <a:pt x="34178" y="12694"/>
                    <a:pt x="34178" y="12645"/>
                    <a:pt x="34123" y="12615"/>
                  </a:cubicBezTo>
                  <a:lnTo>
                    <a:pt x="32762" y="11830"/>
                  </a:lnTo>
                  <a:cubicBezTo>
                    <a:pt x="32735" y="11814"/>
                    <a:pt x="32698" y="11805"/>
                    <a:pt x="32662" y="11805"/>
                  </a:cubicBezTo>
                  <a:close/>
                  <a:moveTo>
                    <a:pt x="34605" y="12927"/>
                  </a:moveTo>
                  <a:cubicBezTo>
                    <a:pt x="34573" y="12927"/>
                    <a:pt x="34542" y="12933"/>
                    <a:pt x="34520" y="12946"/>
                  </a:cubicBezTo>
                  <a:lnTo>
                    <a:pt x="32707" y="13994"/>
                  </a:lnTo>
                  <a:cubicBezTo>
                    <a:pt x="32660" y="14021"/>
                    <a:pt x="32663" y="14069"/>
                    <a:pt x="32714" y="14099"/>
                  </a:cubicBezTo>
                  <a:lnTo>
                    <a:pt x="34076" y="14885"/>
                  </a:lnTo>
                  <a:cubicBezTo>
                    <a:pt x="34105" y="14901"/>
                    <a:pt x="34141" y="14909"/>
                    <a:pt x="34177" y="14909"/>
                  </a:cubicBezTo>
                  <a:cubicBezTo>
                    <a:pt x="34208" y="14909"/>
                    <a:pt x="34239" y="14903"/>
                    <a:pt x="34263" y="14888"/>
                  </a:cubicBezTo>
                  <a:lnTo>
                    <a:pt x="36072" y="13844"/>
                  </a:lnTo>
                  <a:cubicBezTo>
                    <a:pt x="36124" y="13816"/>
                    <a:pt x="36120" y="13768"/>
                    <a:pt x="36065" y="13738"/>
                  </a:cubicBezTo>
                  <a:lnTo>
                    <a:pt x="34707" y="12953"/>
                  </a:lnTo>
                  <a:cubicBezTo>
                    <a:pt x="34678" y="12935"/>
                    <a:pt x="34641" y="12927"/>
                    <a:pt x="34605" y="12927"/>
                  </a:cubicBezTo>
                  <a:close/>
                  <a:moveTo>
                    <a:pt x="13397" y="13475"/>
                  </a:moveTo>
                  <a:cubicBezTo>
                    <a:pt x="13365" y="13475"/>
                    <a:pt x="13333" y="13482"/>
                    <a:pt x="13308" y="13496"/>
                  </a:cubicBezTo>
                  <a:lnTo>
                    <a:pt x="12133" y="14175"/>
                  </a:lnTo>
                  <a:cubicBezTo>
                    <a:pt x="12083" y="14205"/>
                    <a:pt x="12086" y="14253"/>
                    <a:pt x="12141" y="14284"/>
                  </a:cubicBezTo>
                  <a:lnTo>
                    <a:pt x="13499" y="15069"/>
                  </a:lnTo>
                  <a:cubicBezTo>
                    <a:pt x="13528" y="15085"/>
                    <a:pt x="13564" y="15094"/>
                    <a:pt x="13600" y="15094"/>
                  </a:cubicBezTo>
                  <a:cubicBezTo>
                    <a:pt x="13631" y="15094"/>
                    <a:pt x="13662" y="15087"/>
                    <a:pt x="13686" y="15072"/>
                  </a:cubicBezTo>
                  <a:lnTo>
                    <a:pt x="14864" y="14393"/>
                  </a:lnTo>
                  <a:cubicBezTo>
                    <a:pt x="14912" y="14366"/>
                    <a:pt x="14909" y="14318"/>
                    <a:pt x="14857" y="14284"/>
                  </a:cubicBezTo>
                  <a:lnTo>
                    <a:pt x="13496" y="13499"/>
                  </a:lnTo>
                  <a:cubicBezTo>
                    <a:pt x="13467" y="13483"/>
                    <a:pt x="13432" y="13475"/>
                    <a:pt x="13397" y="13475"/>
                  </a:cubicBezTo>
                  <a:close/>
                  <a:moveTo>
                    <a:pt x="25834" y="13505"/>
                  </a:moveTo>
                  <a:cubicBezTo>
                    <a:pt x="25802" y="13505"/>
                    <a:pt x="25771" y="13512"/>
                    <a:pt x="25748" y="13526"/>
                  </a:cubicBezTo>
                  <a:lnTo>
                    <a:pt x="24571" y="14205"/>
                  </a:lnTo>
                  <a:cubicBezTo>
                    <a:pt x="24519" y="14233"/>
                    <a:pt x="24522" y="14280"/>
                    <a:pt x="24577" y="14312"/>
                  </a:cubicBezTo>
                  <a:lnTo>
                    <a:pt x="25935" y="15096"/>
                  </a:lnTo>
                  <a:cubicBezTo>
                    <a:pt x="25965" y="15112"/>
                    <a:pt x="26002" y="15121"/>
                    <a:pt x="26038" y="15121"/>
                  </a:cubicBezTo>
                  <a:cubicBezTo>
                    <a:pt x="26070" y="15121"/>
                    <a:pt x="26101" y="15114"/>
                    <a:pt x="26124" y="15100"/>
                  </a:cubicBezTo>
                  <a:lnTo>
                    <a:pt x="27301" y="14420"/>
                  </a:lnTo>
                  <a:cubicBezTo>
                    <a:pt x="27353" y="14393"/>
                    <a:pt x="27348" y="14345"/>
                    <a:pt x="27294" y="14315"/>
                  </a:cubicBezTo>
                  <a:lnTo>
                    <a:pt x="25935" y="13529"/>
                  </a:lnTo>
                  <a:cubicBezTo>
                    <a:pt x="25907" y="13513"/>
                    <a:pt x="25870" y="13505"/>
                    <a:pt x="25834" y="13505"/>
                  </a:cubicBezTo>
                  <a:close/>
                  <a:moveTo>
                    <a:pt x="21722" y="13636"/>
                  </a:moveTo>
                  <a:cubicBezTo>
                    <a:pt x="21689" y="13636"/>
                    <a:pt x="21657" y="13643"/>
                    <a:pt x="21632" y="13656"/>
                  </a:cubicBezTo>
                  <a:lnTo>
                    <a:pt x="20458" y="14335"/>
                  </a:lnTo>
                  <a:cubicBezTo>
                    <a:pt x="20406" y="14366"/>
                    <a:pt x="20411" y="14414"/>
                    <a:pt x="20465" y="14444"/>
                  </a:cubicBezTo>
                  <a:lnTo>
                    <a:pt x="21823" y="15229"/>
                  </a:lnTo>
                  <a:cubicBezTo>
                    <a:pt x="21852" y="15245"/>
                    <a:pt x="21889" y="15254"/>
                    <a:pt x="21924" y="15254"/>
                  </a:cubicBezTo>
                  <a:cubicBezTo>
                    <a:pt x="21956" y="15254"/>
                    <a:pt x="21987" y="15247"/>
                    <a:pt x="22011" y="15233"/>
                  </a:cubicBezTo>
                  <a:lnTo>
                    <a:pt x="23188" y="14553"/>
                  </a:lnTo>
                  <a:cubicBezTo>
                    <a:pt x="23236" y="14526"/>
                    <a:pt x="23232" y="14479"/>
                    <a:pt x="23182" y="14444"/>
                  </a:cubicBezTo>
                  <a:lnTo>
                    <a:pt x="21819" y="13660"/>
                  </a:lnTo>
                  <a:cubicBezTo>
                    <a:pt x="21792" y="13644"/>
                    <a:pt x="21756" y="13636"/>
                    <a:pt x="21722" y="13636"/>
                  </a:cubicBezTo>
                  <a:close/>
                  <a:moveTo>
                    <a:pt x="17421" y="13873"/>
                  </a:moveTo>
                  <a:cubicBezTo>
                    <a:pt x="17390" y="13873"/>
                    <a:pt x="17361" y="13879"/>
                    <a:pt x="17339" y="13891"/>
                  </a:cubicBezTo>
                  <a:lnTo>
                    <a:pt x="16161" y="14570"/>
                  </a:lnTo>
                  <a:cubicBezTo>
                    <a:pt x="16110" y="14601"/>
                    <a:pt x="16113" y="14649"/>
                    <a:pt x="16167" y="14680"/>
                  </a:cubicBezTo>
                  <a:lnTo>
                    <a:pt x="17526" y="15465"/>
                  </a:lnTo>
                  <a:cubicBezTo>
                    <a:pt x="17555" y="15481"/>
                    <a:pt x="17593" y="15490"/>
                    <a:pt x="17629" y="15490"/>
                  </a:cubicBezTo>
                  <a:cubicBezTo>
                    <a:pt x="17661" y="15490"/>
                    <a:pt x="17692" y="15483"/>
                    <a:pt x="17714" y="15468"/>
                  </a:cubicBezTo>
                  <a:lnTo>
                    <a:pt x="18891" y="14789"/>
                  </a:lnTo>
                  <a:cubicBezTo>
                    <a:pt x="18943" y="14762"/>
                    <a:pt x="18939" y="14714"/>
                    <a:pt x="18885" y="14683"/>
                  </a:cubicBezTo>
                  <a:lnTo>
                    <a:pt x="17526" y="13898"/>
                  </a:lnTo>
                  <a:cubicBezTo>
                    <a:pt x="17497" y="13881"/>
                    <a:pt x="17458" y="13873"/>
                    <a:pt x="17421" y="13873"/>
                  </a:cubicBezTo>
                  <a:close/>
                  <a:moveTo>
                    <a:pt x="28684" y="14103"/>
                  </a:moveTo>
                  <a:cubicBezTo>
                    <a:pt x="28651" y="14103"/>
                    <a:pt x="28619" y="14110"/>
                    <a:pt x="28594" y="14123"/>
                  </a:cubicBezTo>
                  <a:lnTo>
                    <a:pt x="27417" y="14803"/>
                  </a:lnTo>
                  <a:cubicBezTo>
                    <a:pt x="27369" y="14833"/>
                    <a:pt x="27373" y="14881"/>
                    <a:pt x="27424" y="14912"/>
                  </a:cubicBezTo>
                  <a:lnTo>
                    <a:pt x="28786" y="15697"/>
                  </a:lnTo>
                  <a:cubicBezTo>
                    <a:pt x="28814" y="15713"/>
                    <a:pt x="28851" y="15722"/>
                    <a:pt x="28886" y="15722"/>
                  </a:cubicBezTo>
                  <a:cubicBezTo>
                    <a:pt x="28918" y="15722"/>
                    <a:pt x="28949" y="15715"/>
                    <a:pt x="28974" y="15700"/>
                  </a:cubicBezTo>
                  <a:lnTo>
                    <a:pt x="30147" y="15021"/>
                  </a:lnTo>
                  <a:cubicBezTo>
                    <a:pt x="30199" y="14994"/>
                    <a:pt x="30195" y="14942"/>
                    <a:pt x="30141" y="14912"/>
                  </a:cubicBezTo>
                  <a:lnTo>
                    <a:pt x="28782" y="14127"/>
                  </a:lnTo>
                  <a:cubicBezTo>
                    <a:pt x="28754" y="14111"/>
                    <a:pt x="28718" y="14103"/>
                    <a:pt x="28684" y="14103"/>
                  </a:cubicBezTo>
                  <a:close/>
                  <a:moveTo>
                    <a:pt x="32255" y="14284"/>
                  </a:moveTo>
                  <a:cubicBezTo>
                    <a:pt x="32222" y="14284"/>
                    <a:pt x="32190" y="14291"/>
                    <a:pt x="32165" y="14304"/>
                  </a:cubicBezTo>
                  <a:lnTo>
                    <a:pt x="30717" y="15140"/>
                  </a:lnTo>
                  <a:cubicBezTo>
                    <a:pt x="30670" y="15172"/>
                    <a:pt x="30673" y="15219"/>
                    <a:pt x="30724" y="15249"/>
                  </a:cubicBezTo>
                  <a:lnTo>
                    <a:pt x="32086" y="16035"/>
                  </a:lnTo>
                  <a:cubicBezTo>
                    <a:pt x="32113" y="16051"/>
                    <a:pt x="32149" y="16059"/>
                    <a:pt x="32185" y="16059"/>
                  </a:cubicBezTo>
                  <a:cubicBezTo>
                    <a:pt x="32217" y="16059"/>
                    <a:pt x="32249" y="16053"/>
                    <a:pt x="32274" y="16038"/>
                  </a:cubicBezTo>
                  <a:lnTo>
                    <a:pt x="33721" y="15202"/>
                  </a:lnTo>
                  <a:cubicBezTo>
                    <a:pt x="33772" y="15175"/>
                    <a:pt x="33769" y="15127"/>
                    <a:pt x="33714" y="15096"/>
                  </a:cubicBezTo>
                  <a:lnTo>
                    <a:pt x="32352" y="14307"/>
                  </a:lnTo>
                  <a:cubicBezTo>
                    <a:pt x="32326" y="14292"/>
                    <a:pt x="32290" y="14284"/>
                    <a:pt x="32255" y="14284"/>
                  </a:cubicBezTo>
                  <a:close/>
                  <a:moveTo>
                    <a:pt x="11679" y="14469"/>
                  </a:moveTo>
                  <a:cubicBezTo>
                    <a:pt x="11646" y="14469"/>
                    <a:pt x="11614" y="14475"/>
                    <a:pt x="11591" y="14488"/>
                  </a:cubicBezTo>
                  <a:lnTo>
                    <a:pt x="10413" y="15168"/>
                  </a:lnTo>
                  <a:cubicBezTo>
                    <a:pt x="10362" y="15195"/>
                    <a:pt x="10366" y="15246"/>
                    <a:pt x="10421" y="15277"/>
                  </a:cubicBezTo>
                  <a:lnTo>
                    <a:pt x="11779" y="16062"/>
                  </a:lnTo>
                  <a:cubicBezTo>
                    <a:pt x="11807" y="16078"/>
                    <a:pt x="11843" y="16086"/>
                    <a:pt x="11878" y="16086"/>
                  </a:cubicBezTo>
                  <a:cubicBezTo>
                    <a:pt x="11911" y="16086"/>
                    <a:pt x="11943" y="16079"/>
                    <a:pt x="11966" y="16065"/>
                  </a:cubicBezTo>
                  <a:lnTo>
                    <a:pt x="13144" y="15386"/>
                  </a:lnTo>
                  <a:cubicBezTo>
                    <a:pt x="13195" y="15359"/>
                    <a:pt x="13192" y="15308"/>
                    <a:pt x="13137" y="15277"/>
                  </a:cubicBezTo>
                  <a:lnTo>
                    <a:pt x="11779" y="14492"/>
                  </a:lnTo>
                  <a:cubicBezTo>
                    <a:pt x="11750" y="14476"/>
                    <a:pt x="11714" y="14469"/>
                    <a:pt x="11679" y="14469"/>
                  </a:cubicBezTo>
                  <a:close/>
                  <a:moveTo>
                    <a:pt x="24118" y="14496"/>
                  </a:moveTo>
                  <a:cubicBezTo>
                    <a:pt x="24085" y="14496"/>
                    <a:pt x="24053" y="14503"/>
                    <a:pt x="24028" y="14516"/>
                  </a:cubicBezTo>
                  <a:lnTo>
                    <a:pt x="22851" y="15195"/>
                  </a:lnTo>
                  <a:cubicBezTo>
                    <a:pt x="22802" y="15226"/>
                    <a:pt x="22806" y="15274"/>
                    <a:pt x="22857" y="15304"/>
                  </a:cubicBezTo>
                  <a:lnTo>
                    <a:pt x="24219" y="16089"/>
                  </a:lnTo>
                  <a:cubicBezTo>
                    <a:pt x="24248" y="16106"/>
                    <a:pt x="24285" y="16114"/>
                    <a:pt x="24320" y="16114"/>
                  </a:cubicBezTo>
                  <a:cubicBezTo>
                    <a:pt x="24352" y="16114"/>
                    <a:pt x="24383" y="16107"/>
                    <a:pt x="24407" y="16093"/>
                  </a:cubicBezTo>
                  <a:lnTo>
                    <a:pt x="25581" y="15413"/>
                  </a:lnTo>
                  <a:cubicBezTo>
                    <a:pt x="25632" y="15386"/>
                    <a:pt x="25628" y="15339"/>
                    <a:pt x="25574" y="15308"/>
                  </a:cubicBezTo>
                  <a:lnTo>
                    <a:pt x="24215" y="14520"/>
                  </a:lnTo>
                  <a:cubicBezTo>
                    <a:pt x="24188" y="14504"/>
                    <a:pt x="24152" y="14496"/>
                    <a:pt x="24118" y="14496"/>
                  </a:cubicBezTo>
                  <a:close/>
                  <a:moveTo>
                    <a:pt x="20003" y="14629"/>
                  </a:moveTo>
                  <a:cubicBezTo>
                    <a:pt x="19971" y="14629"/>
                    <a:pt x="19938" y="14636"/>
                    <a:pt x="19915" y="14649"/>
                  </a:cubicBezTo>
                  <a:lnTo>
                    <a:pt x="18738" y="15328"/>
                  </a:lnTo>
                  <a:cubicBezTo>
                    <a:pt x="18686" y="15356"/>
                    <a:pt x="18690" y="15407"/>
                    <a:pt x="18744" y="15438"/>
                  </a:cubicBezTo>
                  <a:lnTo>
                    <a:pt x="20103" y="16223"/>
                  </a:lnTo>
                  <a:cubicBezTo>
                    <a:pt x="20131" y="16238"/>
                    <a:pt x="20167" y="16246"/>
                    <a:pt x="20202" y="16246"/>
                  </a:cubicBezTo>
                  <a:cubicBezTo>
                    <a:pt x="20235" y="16246"/>
                    <a:pt x="20267" y="16239"/>
                    <a:pt x="20291" y="16226"/>
                  </a:cubicBezTo>
                  <a:lnTo>
                    <a:pt x="21468" y="15547"/>
                  </a:lnTo>
                  <a:cubicBezTo>
                    <a:pt x="21520" y="15516"/>
                    <a:pt x="21516" y="15468"/>
                    <a:pt x="21461" y="15438"/>
                  </a:cubicBezTo>
                  <a:lnTo>
                    <a:pt x="20099" y="14652"/>
                  </a:lnTo>
                  <a:cubicBezTo>
                    <a:pt x="20073" y="14637"/>
                    <a:pt x="20038" y="14629"/>
                    <a:pt x="20003" y="14629"/>
                  </a:cubicBezTo>
                  <a:close/>
                  <a:moveTo>
                    <a:pt x="15708" y="14864"/>
                  </a:moveTo>
                  <a:cubicBezTo>
                    <a:pt x="15675" y="14864"/>
                    <a:pt x="15643" y="14871"/>
                    <a:pt x="15619" y="14885"/>
                  </a:cubicBezTo>
                  <a:lnTo>
                    <a:pt x="14441" y="15564"/>
                  </a:lnTo>
                  <a:cubicBezTo>
                    <a:pt x="14393" y="15594"/>
                    <a:pt x="14397" y="15643"/>
                    <a:pt x="14447" y="15673"/>
                  </a:cubicBezTo>
                  <a:lnTo>
                    <a:pt x="15810" y="16458"/>
                  </a:lnTo>
                  <a:cubicBezTo>
                    <a:pt x="15839" y="16474"/>
                    <a:pt x="15875" y="16483"/>
                    <a:pt x="15911" y="16483"/>
                  </a:cubicBezTo>
                  <a:cubicBezTo>
                    <a:pt x="15942" y="16483"/>
                    <a:pt x="15973" y="16476"/>
                    <a:pt x="15997" y="16462"/>
                  </a:cubicBezTo>
                  <a:lnTo>
                    <a:pt x="17171" y="15782"/>
                  </a:lnTo>
                  <a:cubicBezTo>
                    <a:pt x="17223" y="15755"/>
                    <a:pt x="17219" y="15707"/>
                    <a:pt x="17164" y="15673"/>
                  </a:cubicBezTo>
                  <a:lnTo>
                    <a:pt x="15806" y="14888"/>
                  </a:lnTo>
                  <a:cubicBezTo>
                    <a:pt x="15778" y="14872"/>
                    <a:pt x="15743" y="14864"/>
                    <a:pt x="15708" y="14864"/>
                  </a:cubicBezTo>
                  <a:close/>
                  <a:moveTo>
                    <a:pt x="26965" y="15097"/>
                  </a:moveTo>
                  <a:cubicBezTo>
                    <a:pt x="26932" y="15097"/>
                    <a:pt x="26899" y="15104"/>
                    <a:pt x="26874" y="15117"/>
                  </a:cubicBezTo>
                  <a:lnTo>
                    <a:pt x="25700" y="15796"/>
                  </a:lnTo>
                  <a:cubicBezTo>
                    <a:pt x="25649" y="15823"/>
                    <a:pt x="25653" y="15874"/>
                    <a:pt x="25707" y="15905"/>
                  </a:cubicBezTo>
                  <a:lnTo>
                    <a:pt x="27066" y="16690"/>
                  </a:lnTo>
                  <a:cubicBezTo>
                    <a:pt x="27094" y="16706"/>
                    <a:pt x="27129" y="16713"/>
                    <a:pt x="27163" y="16713"/>
                  </a:cubicBezTo>
                  <a:cubicBezTo>
                    <a:pt x="27196" y="16713"/>
                    <a:pt x="27228" y="16707"/>
                    <a:pt x="27253" y="16694"/>
                  </a:cubicBezTo>
                  <a:lnTo>
                    <a:pt x="28430" y="16014"/>
                  </a:lnTo>
                  <a:cubicBezTo>
                    <a:pt x="28479" y="15983"/>
                    <a:pt x="28475" y="15936"/>
                    <a:pt x="28424" y="15905"/>
                  </a:cubicBezTo>
                  <a:lnTo>
                    <a:pt x="27062" y="15120"/>
                  </a:lnTo>
                  <a:cubicBezTo>
                    <a:pt x="27036" y="15104"/>
                    <a:pt x="27000" y="15097"/>
                    <a:pt x="26965" y="15097"/>
                  </a:cubicBezTo>
                  <a:close/>
                  <a:moveTo>
                    <a:pt x="22399" y="15489"/>
                  </a:moveTo>
                  <a:cubicBezTo>
                    <a:pt x="22366" y="15489"/>
                    <a:pt x="22333" y="15496"/>
                    <a:pt x="22308" y="15509"/>
                  </a:cubicBezTo>
                  <a:lnTo>
                    <a:pt x="21134" y="16188"/>
                  </a:lnTo>
                  <a:cubicBezTo>
                    <a:pt x="21082" y="16219"/>
                    <a:pt x="21086" y="16267"/>
                    <a:pt x="21140" y="16298"/>
                  </a:cubicBezTo>
                  <a:lnTo>
                    <a:pt x="22499" y="17083"/>
                  </a:lnTo>
                  <a:cubicBezTo>
                    <a:pt x="22528" y="17099"/>
                    <a:pt x="22564" y="17107"/>
                    <a:pt x="22600" y="17107"/>
                  </a:cubicBezTo>
                  <a:cubicBezTo>
                    <a:pt x="22632" y="17107"/>
                    <a:pt x="22663" y="17101"/>
                    <a:pt x="22687" y="17086"/>
                  </a:cubicBezTo>
                  <a:lnTo>
                    <a:pt x="23864" y="16407"/>
                  </a:lnTo>
                  <a:cubicBezTo>
                    <a:pt x="23912" y="16380"/>
                    <a:pt x="23912" y="16328"/>
                    <a:pt x="23857" y="16298"/>
                  </a:cubicBezTo>
                  <a:lnTo>
                    <a:pt x="22495" y="15512"/>
                  </a:lnTo>
                  <a:cubicBezTo>
                    <a:pt x="22469" y="15497"/>
                    <a:pt x="22434" y="15489"/>
                    <a:pt x="22399" y="15489"/>
                  </a:cubicBezTo>
                  <a:close/>
                  <a:moveTo>
                    <a:pt x="30265" y="15434"/>
                  </a:moveTo>
                  <a:cubicBezTo>
                    <a:pt x="30232" y="15434"/>
                    <a:pt x="30199" y="15441"/>
                    <a:pt x="30174" y="15454"/>
                  </a:cubicBezTo>
                  <a:lnTo>
                    <a:pt x="28728" y="16291"/>
                  </a:lnTo>
                  <a:cubicBezTo>
                    <a:pt x="28676" y="16318"/>
                    <a:pt x="28680" y="16369"/>
                    <a:pt x="28734" y="16400"/>
                  </a:cubicBezTo>
                  <a:lnTo>
                    <a:pt x="30097" y="17185"/>
                  </a:lnTo>
                  <a:cubicBezTo>
                    <a:pt x="30123" y="17201"/>
                    <a:pt x="30158" y="17208"/>
                    <a:pt x="30193" y="17208"/>
                  </a:cubicBezTo>
                  <a:cubicBezTo>
                    <a:pt x="30226" y="17208"/>
                    <a:pt x="30259" y="17201"/>
                    <a:pt x="30284" y="17188"/>
                  </a:cubicBezTo>
                  <a:lnTo>
                    <a:pt x="31731" y="16352"/>
                  </a:lnTo>
                  <a:cubicBezTo>
                    <a:pt x="31779" y="16325"/>
                    <a:pt x="31776" y="16273"/>
                    <a:pt x="31724" y="16243"/>
                  </a:cubicBezTo>
                  <a:lnTo>
                    <a:pt x="30363" y="15458"/>
                  </a:lnTo>
                  <a:cubicBezTo>
                    <a:pt x="30336" y="15442"/>
                    <a:pt x="30300" y="15434"/>
                    <a:pt x="30265" y="15434"/>
                  </a:cubicBezTo>
                  <a:close/>
                  <a:moveTo>
                    <a:pt x="18281" y="15621"/>
                  </a:moveTo>
                  <a:cubicBezTo>
                    <a:pt x="18249" y="15621"/>
                    <a:pt x="18218" y="15628"/>
                    <a:pt x="18195" y="15643"/>
                  </a:cubicBezTo>
                  <a:lnTo>
                    <a:pt x="17018" y="16322"/>
                  </a:lnTo>
                  <a:cubicBezTo>
                    <a:pt x="16970" y="16349"/>
                    <a:pt x="16970" y="16396"/>
                    <a:pt x="17024" y="16431"/>
                  </a:cubicBezTo>
                  <a:lnTo>
                    <a:pt x="18386" y="17215"/>
                  </a:lnTo>
                  <a:cubicBezTo>
                    <a:pt x="18413" y="17231"/>
                    <a:pt x="18448" y="17239"/>
                    <a:pt x="18484" y="17239"/>
                  </a:cubicBezTo>
                  <a:cubicBezTo>
                    <a:pt x="18516" y="17239"/>
                    <a:pt x="18549" y="17232"/>
                    <a:pt x="18574" y="17219"/>
                  </a:cubicBezTo>
                  <a:lnTo>
                    <a:pt x="19748" y="16540"/>
                  </a:lnTo>
                  <a:cubicBezTo>
                    <a:pt x="19799" y="16509"/>
                    <a:pt x="19796" y="16462"/>
                    <a:pt x="19741" y="16431"/>
                  </a:cubicBezTo>
                  <a:lnTo>
                    <a:pt x="18383" y="15646"/>
                  </a:lnTo>
                  <a:cubicBezTo>
                    <a:pt x="18354" y="15629"/>
                    <a:pt x="18317" y="15621"/>
                    <a:pt x="18281" y="15621"/>
                  </a:cubicBezTo>
                  <a:close/>
                  <a:moveTo>
                    <a:pt x="13989" y="15858"/>
                  </a:moveTo>
                  <a:cubicBezTo>
                    <a:pt x="13956" y="15858"/>
                    <a:pt x="13923" y="15865"/>
                    <a:pt x="13899" y="15878"/>
                  </a:cubicBezTo>
                  <a:lnTo>
                    <a:pt x="12724" y="16557"/>
                  </a:lnTo>
                  <a:cubicBezTo>
                    <a:pt x="12673" y="16585"/>
                    <a:pt x="12676" y="16635"/>
                    <a:pt x="12731" y="16666"/>
                  </a:cubicBezTo>
                  <a:lnTo>
                    <a:pt x="14089" y="17451"/>
                  </a:lnTo>
                  <a:cubicBezTo>
                    <a:pt x="14118" y="17467"/>
                    <a:pt x="14153" y="17474"/>
                    <a:pt x="14188" y="17474"/>
                  </a:cubicBezTo>
                  <a:cubicBezTo>
                    <a:pt x="14220" y="17474"/>
                    <a:pt x="14252" y="17468"/>
                    <a:pt x="14277" y="17454"/>
                  </a:cubicBezTo>
                  <a:lnTo>
                    <a:pt x="15455" y="16775"/>
                  </a:lnTo>
                  <a:cubicBezTo>
                    <a:pt x="15502" y="16748"/>
                    <a:pt x="15502" y="16697"/>
                    <a:pt x="15447" y="16666"/>
                  </a:cubicBezTo>
                  <a:lnTo>
                    <a:pt x="14086" y="15881"/>
                  </a:lnTo>
                  <a:cubicBezTo>
                    <a:pt x="14060" y="15865"/>
                    <a:pt x="14024" y="15858"/>
                    <a:pt x="13989" y="15858"/>
                  </a:cubicBezTo>
                  <a:close/>
                  <a:moveTo>
                    <a:pt x="9212" y="15892"/>
                  </a:moveTo>
                  <a:cubicBezTo>
                    <a:pt x="9179" y="15892"/>
                    <a:pt x="9147" y="15899"/>
                    <a:pt x="9123" y="15912"/>
                  </a:cubicBezTo>
                  <a:lnTo>
                    <a:pt x="7946" y="16591"/>
                  </a:lnTo>
                  <a:cubicBezTo>
                    <a:pt x="7894" y="16621"/>
                    <a:pt x="7899" y="16670"/>
                    <a:pt x="7953" y="16700"/>
                  </a:cubicBezTo>
                  <a:lnTo>
                    <a:pt x="9315" y="17486"/>
                  </a:lnTo>
                  <a:cubicBezTo>
                    <a:pt x="9342" y="17502"/>
                    <a:pt x="9378" y="17510"/>
                    <a:pt x="9414" y="17510"/>
                  </a:cubicBezTo>
                  <a:cubicBezTo>
                    <a:pt x="9446" y="17510"/>
                    <a:pt x="9478" y="17503"/>
                    <a:pt x="9502" y="17489"/>
                  </a:cubicBezTo>
                  <a:lnTo>
                    <a:pt x="10676" y="16810"/>
                  </a:lnTo>
                  <a:cubicBezTo>
                    <a:pt x="10728" y="16782"/>
                    <a:pt x="10724" y="16734"/>
                    <a:pt x="10670" y="16703"/>
                  </a:cubicBezTo>
                  <a:lnTo>
                    <a:pt x="9311" y="15915"/>
                  </a:lnTo>
                  <a:cubicBezTo>
                    <a:pt x="9283" y="15899"/>
                    <a:pt x="9247" y="15892"/>
                    <a:pt x="9212" y="15892"/>
                  </a:cubicBezTo>
                  <a:close/>
                  <a:moveTo>
                    <a:pt x="25243" y="16088"/>
                  </a:moveTo>
                  <a:cubicBezTo>
                    <a:pt x="25211" y="16088"/>
                    <a:pt x="25180" y="16095"/>
                    <a:pt x="25157" y="16109"/>
                  </a:cubicBezTo>
                  <a:lnTo>
                    <a:pt x="23980" y="16789"/>
                  </a:lnTo>
                  <a:cubicBezTo>
                    <a:pt x="23929" y="16816"/>
                    <a:pt x="23933" y="16864"/>
                    <a:pt x="23987" y="16895"/>
                  </a:cubicBezTo>
                  <a:lnTo>
                    <a:pt x="25346" y="17683"/>
                  </a:lnTo>
                  <a:cubicBezTo>
                    <a:pt x="25373" y="17699"/>
                    <a:pt x="25409" y="17707"/>
                    <a:pt x="25444" y="17707"/>
                  </a:cubicBezTo>
                  <a:cubicBezTo>
                    <a:pt x="25478" y="17707"/>
                    <a:pt x="25510" y="17700"/>
                    <a:pt x="25533" y="17686"/>
                  </a:cubicBezTo>
                  <a:lnTo>
                    <a:pt x="26710" y="17007"/>
                  </a:lnTo>
                  <a:cubicBezTo>
                    <a:pt x="26762" y="16977"/>
                    <a:pt x="26759" y="16929"/>
                    <a:pt x="26704" y="16898"/>
                  </a:cubicBezTo>
                  <a:lnTo>
                    <a:pt x="25346" y="16114"/>
                  </a:lnTo>
                  <a:cubicBezTo>
                    <a:pt x="25317" y="16097"/>
                    <a:pt x="25279" y="16088"/>
                    <a:pt x="25243" y="16088"/>
                  </a:cubicBezTo>
                  <a:close/>
                  <a:moveTo>
                    <a:pt x="20677" y="16481"/>
                  </a:moveTo>
                  <a:cubicBezTo>
                    <a:pt x="20645" y="16481"/>
                    <a:pt x="20614" y="16488"/>
                    <a:pt x="20591" y="16503"/>
                  </a:cubicBezTo>
                  <a:lnTo>
                    <a:pt x="19414" y="17182"/>
                  </a:lnTo>
                  <a:cubicBezTo>
                    <a:pt x="19362" y="17209"/>
                    <a:pt x="19366" y="17260"/>
                    <a:pt x="19420" y="17291"/>
                  </a:cubicBezTo>
                  <a:lnTo>
                    <a:pt x="20779" y="18075"/>
                  </a:lnTo>
                  <a:cubicBezTo>
                    <a:pt x="20807" y="18091"/>
                    <a:pt x="20843" y="18099"/>
                    <a:pt x="20879" y="18099"/>
                  </a:cubicBezTo>
                  <a:cubicBezTo>
                    <a:pt x="20912" y="18099"/>
                    <a:pt x="20943" y="18093"/>
                    <a:pt x="20967" y="18079"/>
                  </a:cubicBezTo>
                  <a:lnTo>
                    <a:pt x="22144" y="17400"/>
                  </a:lnTo>
                  <a:cubicBezTo>
                    <a:pt x="22195" y="17369"/>
                    <a:pt x="22192" y="17322"/>
                    <a:pt x="22137" y="17291"/>
                  </a:cubicBezTo>
                  <a:lnTo>
                    <a:pt x="20779" y="16506"/>
                  </a:lnTo>
                  <a:cubicBezTo>
                    <a:pt x="20750" y="16490"/>
                    <a:pt x="20713" y="16481"/>
                    <a:pt x="20677" y="16481"/>
                  </a:cubicBezTo>
                  <a:close/>
                  <a:moveTo>
                    <a:pt x="16562" y="16614"/>
                  </a:moveTo>
                  <a:cubicBezTo>
                    <a:pt x="16530" y="16614"/>
                    <a:pt x="16499" y="16621"/>
                    <a:pt x="16475" y="16635"/>
                  </a:cubicBezTo>
                  <a:lnTo>
                    <a:pt x="15301" y="17314"/>
                  </a:lnTo>
                  <a:cubicBezTo>
                    <a:pt x="15250" y="17342"/>
                    <a:pt x="15253" y="17390"/>
                    <a:pt x="15304" y="17420"/>
                  </a:cubicBezTo>
                  <a:lnTo>
                    <a:pt x="16666" y="18206"/>
                  </a:lnTo>
                  <a:cubicBezTo>
                    <a:pt x="16695" y="18222"/>
                    <a:pt x="16731" y="18230"/>
                    <a:pt x="16766" y="18230"/>
                  </a:cubicBezTo>
                  <a:cubicBezTo>
                    <a:pt x="16798" y="18230"/>
                    <a:pt x="16830" y="18223"/>
                    <a:pt x="16854" y="18209"/>
                  </a:cubicBezTo>
                  <a:lnTo>
                    <a:pt x="18031" y="17533"/>
                  </a:lnTo>
                  <a:cubicBezTo>
                    <a:pt x="18079" y="17502"/>
                    <a:pt x="18076" y="17454"/>
                    <a:pt x="18024" y="17424"/>
                  </a:cubicBezTo>
                  <a:lnTo>
                    <a:pt x="16663" y="16639"/>
                  </a:lnTo>
                  <a:cubicBezTo>
                    <a:pt x="16634" y="16623"/>
                    <a:pt x="16598" y="16614"/>
                    <a:pt x="16562" y="16614"/>
                  </a:cubicBezTo>
                  <a:close/>
                  <a:moveTo>
                    <a:pt x="28272" y="16583"/>
                  </a:moveTo>
                  <a:cubicBezTo>
                    <a:pt x="28240" y="16583"/>
                    <a:pt x="28209" y="16590"/>
                    <a:pt x="28185" y="16605"/>
                  </a:cubicBezTo>
                  <a:lnTo>
                    <a:pt x="26738" y="17441"/>
                  </a:lnTo>
                  <a:cubicBezTo>
                    <a:pt x="26687" y="17468"/>
                    <a:pt x="26690" y="17516"/>
                    <a:pt x="26745" y="17547"/>
                  </a:cubicBezTo>
                  <a:lnTo>
                    <a:pt x="28103" y="18332"/>
                  </a:lnTo>
                  <a:cubicBezTo>
                    <a:pt x="28132" y="18350"/>
                    <a:pt x="28169" y="18358"/>
                    <a:pt x="28205" y="18358"/>
                  </a:cubicBezTo>
                  <a:cubicBezTo>
                    <a:pt x="28237" y="18358"/>
                    <a:pt x="28268" y="18351"/>
                    <a:pt x="28290" y="18338"/>
                  </a:cubicBezTo>
                  <a:lnTo>
                    <a:pt x="29738" y="17502"/>
                  </a:lnTo>
                  <a:cubicBezTo>
                    <a:pt x="29789" y="17472"/>
                    <a:pt x="29785" y="17424"/>
                    <a:pt x="29731" y="17393"/>
                  </a:cubicBezTo>
                  <a:lnTo>
                    <a:pt x="28372" y="16608"/>
                  </a:lnTo>
                  <a:cubicBezTo>
                    <a:pt x="28344" y="16592"/>
                    <a:pt x="28308" y="16583"/>
                    <a:pt x="28272" y="16583"/>
                  </a:cubicBezTo>
                  <a:close/>
                  <a:moveTo>
                    <a:pt x="12267" y="16849"/>
                  </a:moveTo>
                  <a:cubicBezTo>
                    <a:pt x="12235" y="16849"/>
                    <a:pt x="12204" y="16857"/>
                    <a:pt x="12182" y="16871"/>
                  </a:cubicBezTo>
                  <a:lnTo>
                    <a:pt x="11004" y="17550"/>
                  </a:lnTo>
                  <a:cubicBezTo>
                    <a:pt x="10953" y="17577"/>
                    <a:pt x="10956" y="17629"/>
                    <a:pt x="11011" y="17659"/>
                  </a:cubicBezTo>
                  <a:lnTo>
                    <a:pt x="12369" y="18444"/>
                  </a:lnTo>
                  <a:cubicBezTo>
                    <a:pt x="12398" y="18460"/>
                    <a:pt x="12434" y="18468"/>
                    <a:pt x="12469" y="18468"/>
                  </a:cubicBezTo>
                  <a:cubicBezTo>
                    <a:pt x="12502" y="18468"/>
                    <a:pt x="12534" y="18461"/>
                    <a:pt x="12557" y="18448"/>
                  </a:cubicBezTo>
                  <a:lnTo>
                    <a:pt x="13735" y="17768"/>
                  </a:lnTo>
                  <a:cubicBezTo>
                    <a:pt x="13786" y="17738"/>
                    <a:pt x="13782" y="17690"/>
                    <a:pt x="13727" y="17659"/>
                  </a:cubicBezTo>
                  <a:lnTo>
                    <a:pt x="12369" y="16875"/>
                  </a:lnTo>
                  <a:cubicBezTo>
                    <a:pt x="12340" y="16858"/>
                    <a:pt x="12303" y="16849"/>
                    <a:pt x="12267" y="16849"/>
                  </a:cubicBezTo>
                  <a:close/>
                  <a:moveTo>
                    <a:pt x="7493" y="16885"/>
                  </a:moveTo>
                  <a:cubicBezTo>
                    <a:pt x="7460" y="16885"/>
                    <a:pt x="7428" y="16892"/>
                    <a:pt x="7403" y="16905"/>
                  </a:cubicBezTo>
                  <a:lnTo>
                    <a:pt x="6226" y="17584"/>
                  </a:lnTo>
                  <a:cubicBezTo>
                    <a:pt x="6178" y="17615"/>
                    <a:pt x="6182" y="17663"/>
                    <a:pt x="6232" y="17694"/>
                  </a:cubicBezTo>
                  <a:lnTo>
                    <a:pt x="7595" y="18478"/>
                  </a:lnTo>
                  <a:cubicBezTo>
                    <a:pt x="7622" y="18494"/>
                    <a:pt x="7658" y="18502"/>
                    <a:pt x="7692" y="18502"/>
                  </a:cubicBezTo>
                  <a:cubicBezTo>
                    <a:pt x="7725" y="18502"/>
                    <a:pt x="7757" y="18495"/>
                    <a:pt x="7782" y="18482"/>
                  </a:cubicBezTo>
                  <a:lnTo>
                    <a:pt x="8956" y="17803"/>
                  </a:lnTo>
                  <a:cubicBezTo>
                    <a:pt x="9008" y="17776"/>
                    <a:pt x="9004" y="17724"/>
                    <a:pt x="8953" y="17694"/>
                  </a:cubicBezTo>
                  <a:lnTo>
                    <a:pt x="7591" y="16908"/>
                  </a:lnTo>
                  <a:cubicBezTo>
                    <a:pt x="7563" y="16893"/>
                    <a:pt x="7528" y="16885"/>
                    <a:pt x="7493" y="16885"/>
                  </a:cubicBezTo>
                  <a:close/>
                  <a:moveTo>
                    <a:pt x="23524" y="17082"/>
                  </a:moveTo>
                  <a:cubicBezTo>
                    <a:pt x="23492" y="17082"/>
                    <a:pt x="23461" y="17088"/>
                    <a:pt x="23437" y="17103"/>
                  </a:cubicBezTo>
                  <a:lnTo>
                    <a:pt x="22260" y="17782"/>
                  </a:lnTo>
                  <a:cubicBezTo>
                    <a:pt x="22213" y="17809"/>
                    <a:pt x="22216" y="17857"/>
                    <a:pt x="22267" y="17888"/>
                  </a:cubicBezTo>
                  <a:lnTo>
                    <a:pt x="23629" y="18673"/>
                  </a:lnTo>
                  <a:cubicBezTo>
                    <a:pt x="23657" y="18689"/>
                    <a:pt x="23694" y="18698"/>
                    <a:pt x="23729" y="18698"/>
                  </a:cubicBezTo>
                  <a:cubicBezTo>
                    <a:pt x="23761" y="18698"/>
                    <a:pt x="23792" y="18691"/>
                    <a:pt x="23816" y="18677"/>
                  </a:cubicBezTo>
                  <a:lnTo>
                    <a:pt x="24990" y="17998"/>
                  </a:lnTo>
                  <a:cubicBezTo>
                    <a:pt x="25042" y="17970"/>
                    <a:pt x="25039" y="17922"/>
                    <a:pt x="24984" y="17891"/>
                  </a:cubicBezTo>
                  <a:lnTo>
                    <a:pt x="23626" y="17106"/>
                  </a:lnTo>
                  <a:cubicBezTo>
                    <a:pt x="23596" y="17090"/>
                    <a:pt x="23560" y="17082"/>
                    <a:pt x="23524" y="17082"/>
                  </a:cubicBezTo>
                  <a:close/>
                  <a:moveTo>
                    <a:pt x="18958" y="17474"/>
                  </a:moveTo>
                  <a:cubicBezTo>
                    <a:pt x="18926" y="17474"/>
                    <a:pt x="18895" y="17481"/>
                    <a:pt x="18871" y="17495"/>
                  </a:cubicBezTo>
                  <a:lnTo>
                    <a:pt x="17694" y="18174"/>
                  </a:lnTo>
                  <a:cubicBezTo>
                    <a:pt x="17646" y="18202"/>
                    <a:pt x="17649" y="18250"/>
                    <a:pt x="17700" y="18280"/>
                  </a:cubicBezTo>
                  <a:lnTo>
                    <a:pt x="19062" y="19069"/>
                  </a:lnTo>
                  <a:cubicBezTo>
                    <a:pt x="19088" y="19085"/>
                    <a:pt x="19124" y="19092"/>
                    <a:pt x="19159" y="19092"/>
                  </a:cubicBezTo>
                  <a:cubicBezTo>
                    <a:pt x="19192" y="19092"/>
                    <a:pt x="19225" y="19085"/>
                    <a:pt x="19250" y="19072"/>
                  </a:cubicBezTo>
                  <a:lnTo>
                    <a:pt x="20424" y="18393"/>
                  </a:lnTo>
                  <a:cubicBezTo>
                    <a:pt x="20475" y="18362"/>
                    <a:pt x="20472" y="18315"/>
                    <a:pt x="20417" y="18284"/>
                  </a:cubicBezTo>
                  <a:lnTo>
                    <a:pt x="19059" y="17499"/>
                  </a:lnTo>
                  <a:cubicBezTo>
                    <a:pt x="19030" y="17483"/>
                    <a:pt x="18994" y="17474"/>
                    <a:pt x="18958" y="17474"/>
                  </a:cubicBezTo>
                  <a:close/>
                  <a:moveTo>
                    <a:pt x="14840" y="17607"/>
                  </a:moveTo>
                  <a:cubicBezTo>
                    <a:pt x="14810" y="17607"/>
                    <a:pt x="14780" y="17613"/>
                    <a:pt x="14759" y="17625"/>
                  </a:cubicBezTo>
                  <a:lnTo>
                    <a:pt x="13581" y="18305"/>
                  </a:lnTo>
                  <a:cubicBezTo>
                    <a:pt x="13530" y="18335"/>
                    <a:pt x="13533" y="18383"/>
                    <a:pt x="13587" y="18414"/>
                  </a:cubicBezTo>
                  <a:lnTo>
                    <a:pt x="14946" y="19198"/>
                  </a:lnTo>
                  <a:cubicBezTo>
                    <a:pt x="14975" y="19215"/>
                    <a:pt x="15012" y="19223"/>
                    <a:pt x="15048" y="19223"/>
                  </a:cubicBezTo>
                  <a:cubicBezTo>
                    <a:pt x="15080" y="19223"/>
                    <a:pt x="15111" y="19216"/>
                    <a:pt x="15134" y="19202"/>
                  </a:cubicBezTo>
                  <a:lnTo>
                    <a:pt x="16311" y="18523"/>
                  </a:lnTo>
                  <a:cubicBezTo>
                    <a:pt x="16362" y="18496"/>
                    <a:pt x="16359" y="18448"/>
                    <a:pt x="16304" y="18417"/>
                  </a:cubicBezTo>
                  <a:lnTo>
                    <a:pt x="14943" y="17632"/>
                  </a:lnTo>
                  <a:cubicBezTo>
                    <a:pt x="14915" y="17615"/>
                    <a:pt x="14877" y="17607"/>
                    <a:pt x="14840" y="17607"/>
                  </a:cubicBezTo>
                  <a:close/>
                  <a:moveTo>
                    <a:pt x="10548" y="17843"/>
                  </a:moveTo>
                  <a:cubicBezTo>
                    <a:pt x="10517" y="17843"/>
                    <a:pt x="10486" y="17850"/>
                    <a:pt x="10462" y="17864"/>
                  </a:cubicBezTo>
                  <a:lnTo>
                    <a:pt x="9284" y="18543"/>
                  </a:lnTo>
                  <a:cubicBezTo>
                    <a:pt x="9236" y="18571"/>
                    <a:pt x="9239" y="18618"/>
                    <a:pt x="9291" y="18649"/>
                  </a:cubicBezTo>
                  <a:lnTo>
                    <a:pt x="10652" y="19434"/>
                  </a:lnTo>
                  <a:cubicBezTo>
                    <a:pt x="10681" y="19452"/>
                    <a:pt x="10718" y="19460"/>
                    <a:pt x="10753" y="19460"/>
                  </a:cubicBezTo>
                  <a:cubicBezTo>
                    <a:pt x="10785" y="19460"/>
                    <a:pt x="10816" y="19454"/>
                    <a:pt x="10840" y="19441"/>
                  </a:cubicBezTo>
                  <a:lnTo>
                    <a:pt x="12015" y="18762"/>
                  </a:lnTo>
                  <a:cubicBezTo>
                    <a:pt x="12065" y="18731"/>
                    <a:pt x="12062" y="18683"/>
                    <a:pt x="12007" y="18653"/>
                  </a:cubicBezTo>
                  <a:lnTo>
                    <a:pt x="10649" y="17867"/>
                  </a:lnTo>
                  <a:cubicBezTo>
                    <a:pt x="10620" y="17851"/>
                    <a:pt x="10584" y="17843"/>
                    <a:pt x="10548" y="17843"/>
                  </a:cubicBezTo>
                  <a:close/>
                  <a:moveTo>
                    <a:pt x="5772" y="17877"/>
                  </a:moveTo>
                  <a:cubicBezTo>
                    <a:pt x="5739" y="17877"/>
                    <a:pt x="5707" y="17884"/>
                    <a:pt x="5683" y="17898"/>
                  </a:cubicBezTo>
                  <a:lnTo>
                    <a:pt x="4509" y="18577"/>
                  </a:lnTo>
                  <a:cubicBezTo>
                    <a:pt x="4458" y="18605"/>
                    <a:pt x="4461" y="18656"/>
                    <a:pt x="4516" y="18686"/>
                  </a:cubicBezTo>
                  <a:lnTo>
                    <a:pt x="5874" y="19472"/>
                  </a:lnTo>
                  <a:cubicBezTo>
                    <a:pt x="5902" y="19488"/>
                    <a:pt x="5939" y="19495"/>
                    <a:pt x="5974" y="19495"/>
                  </a:cubicBezTo>
                  <a:cubicBezTo>
                    <a:pt x="6007" y="19495"/>
                    <a:pt x="6039" y="19488"/>
                    <a:pt x="6062" y="19475"/>
                  </a:cubicBezTo>
                  <a:lnTo>
                    <a:pt x="7239" y="18796"/>
                  </a:lnTo>
                  <a:cubicBezTo>
                    <a:pt x="7287" y="18765"/>
                    <a:pt x="7287" y="18718"/>
                    <a:pt x="7233" y="18686"/>
                  </a:cubicBezTo>
                  <a:lnTo>
                    <a:pt x="5871" y="17902"/>
                  </a:lnTo>
                  <a:cubicBezTo>
                    <a:pt x="5844" y="17885"/>
                    <a:pt x="5808" y="17877"/>
                    <a:pt x="5772" y="17877"/>
                  </a:cubicBezTo>
                  <a:close/>
                  <a:moveTo>
                    <a:pt x="21808" y="18073"/>
                  </a:moveTo>
                  <a:cubicBezTo>
                    <a:pt x="21775" y="18073"/>
                    <a:pt x="21742" y="18079"/>
                    <a:pt x="21717" y="18093"/>
                  </a:cubicBezTo>
                  <a:lnTo>
                    <a:pt x="20543" y="18772"/>
                  </a:lnTo>
                  <a:cubicBezTo>
                    <a:pt x="20492" y="18803"/>
                    <a:pt x="20496" y="18850"/>
                    <a:pt x="20550" y="18881"/>
                  </a:cubicBezTo>
                  <a:lnTo>
                    <a:pt x="21909" y="19666"/>
                  </a:lnTo>
                  <a:cubicBezTo>
                    <a:pt x="21937" y="19682"/>
                    <a:pt x="21973" y="19691"/>
                    <a:pt x="22009" y="19691"/>
                  </a:cubicBezTo>
                  <a:cubicBezTo>
                    <a:pt x="22041" y="19691"/>
                    <a:pt x="22072" y="19684"/>
                    <a:pt x="22096" y="19669"/>
                  </a:cubicBezTo>
                  <a:lnTo>
                    <a:pt x="23273" y="18990"/>
                  </a:lnTo>
                  <a:cubicBezTo>
                    <a:pt x="23322" y="18963"/>
                    <a:pt x="23322" y="18915"/>
                    <a:pt x="23267" y="18885"/>
                  </a:cubicBezTo>
                  <a:lnTo>
                    <a:pt x="21905" y="18096"/>
                  </a:lnTo>
                  <a:cubicBezTo>
                    <a:pt x="21879" y="18080"/>
                    <a:pt x="21843" y="18073"/>
                    <a:pt x="21808" y="18073"/>
                  </a:cubicBezTo>
                  <a:close/>
                  <a:moveTo>
                    <a:pt x="17239" y="18467"/>
                  </a:moveTo>
                  <a:cubicBezTo>
                    <a:pt x="17207" y="18467"/>
                    <a:pt x="17175" y="18474"/>
                    <a:pt x="17150" y="18489"/>
                  </a:cubicBezTo>
                  <a:lnTo>
                    <a:pt x="15977" y="19165"/>
                  </a:lnTo>
                  <a:cubicBezTo>
                    <a:pt x="15926" y="19195"/>
                    <a:pt x="15929" y="19243"/>
                    <a:pt x="15983" y="19274"/>
                  </a:cubicBezTo>
                  <a:lnTo>
                    <a:pt x="17342" y="20058"/>
                  </a:lnTo>
                  <a:cubicBezTo>
                    <a:pt x="17371" y="20075"/>
                    <a:pt x="17407" y="20084"/>
                    <a:pt x="17442" y="20084"/>
                  </a:cubicBezTo>
                  <a:cubicBezTo>
                    <a:pt x="17474" y="20084"/>
                    <a:pt x="17505" y="20076"/>
                    <a:pt x="17530" y="20062"/>
                  </a:cubicBezTo>
                  <a:lnTo>
                    <a:pt x="18707" y="19383"/>
                  </a:lnTo>
                  <a:cubicBezTo>
                    <a:pt x="18755" y="19356"/>
                    <a:pt x="18752" y="19308"/>
                    <a:pt x="18700" y="19277"/>
                  </a:cubicBezTo>
                  <a:lnTo>
                    <a:pt x="17339" y="18492"/>
                  </a:lnTo>
                  <a:cubicBezTo>
                    <a:pt x="17312" y="18476"/>
                    <a:pt x="17275" y="18467"/>
                    <a:pt x="17239" y="18467"/>
                  </a:cubicBezTo>
                  <a:close/>
                  <a:moveTo>
                    <a:pt x="13127" y="18599"/>
                  </a:moveTo>
                  <a:cubicBezTo>
                    <a:pt x="13094" y="18599"/>
                    <a:pt x="13062" y="18605"/>
                    <a:pt x="13038" y="18618"/>
                  </a:cubicBezTo>
                  <a:lnTo>
                    <a:pt x="11861" y="19297"/>
                  </a:lnTo>
                  <a:cubicBezTo>
                    <a:pt x="11813" y="19329"/>
                    <a:pt x="11813" y="19376"/>
                    <a:pt x="11867" y="19406"/>
                  </a:cubicBezTo>
                  <a:lnTo>
                    <a:pt x="13229" y="20192"/>
                  </a:lnTo>
                  <a:cubicBezTo>
                    <a:pt x="13256" y="20208"/>
                    <a:pt x="13293" y="20216"/>
                    <a:pt x="13329" y="20216"/>
                  </a:cubicBezTo>
                  <a:cubicBezTo>
                    <a:pt x="13361" y="20216"/>
                    <a:pt x="13393" y="20210"/>
                    <a:pt x="13417" y="20195"/>
                  </a:cubicBezTo>
                  <a:lnTo>
                    <a:pt x="14591" y="19516"/>
                  </a:lnTo>
                  <a:cubicBezTo>
                    <a:pt x="14642" y="19488"/>
                    <a:pt x="14639" y="19441"/>
                    <a:pt x="14584" y="19406"/>
                  </a:cubicBezTo>
                  <a:lnTo>
                    <a:pt x="13226" y="18622"/>
                  </a:lnTo>
                  <a:cubicBezTo>
                    <a:pt x="13198" y="18606"/>
                    <a:pt x="13162" y="18599"/>
                    <a:pt x="13127" y="18599"/>
                  </a:cubicBezTo>
                  <a:close/>
                  <a:moveTo>
                    <a:pt x="8826" y="18835"/>
                  </a:moveTo>
                  <a:cubicBezTo>
                    <a:pt x="8795" y="18835"/>
                    <a:pt x="8764" y="18841"/>
                    <a:pt x="8741" y="18854"/>
                  </a:cubicBezTo>
                  <a:lnTo>
                    <a:pt x="7567" y="19533"/>
                  </a:lnTo>
                  <a:cubicBezTo>
                    <a:pt x="7516" y="19564"/>
                    <a:pt x="7519" y="19611"/>
                    <a:pt x="7574" y="19642"/>
                  </a:cubicBezTo>
                  <a:lnTo>
                    <a:pt x="8932" y="20427"/>
                  </a:lnTo>
                  <a:cubicBezTo>
                    <a:pt x="8961" y="20443"/>
                    <a:pt x="8997" y="20452"/>
                    <a:pt x="9033" y="20452"/>
                  </a:cubicBezTo>
                  <a:cubicBezTo>
                    <a:pt x="9065" y="20452"/>
                    <a:pt x="9096" y="20445"/>
                    <a:pt x="9120" y="20430"/>
                  </a:cubicBezTo>
                  <a:lnTo>
                    <a:pt x="10298" y="19751"/>
                  </a:lnTo>
                  <a:cubicBezTo>
                    <a:pt x="10345" y="19724"/>
                    <a:pt x="10342" y="19677"/>
                    <a:pt x="10290" y="19646"/>
                  </a:cubicBezTo>
                  <a:lnTo>
                    <a:pt x="8929" y="18861"/>
                  </a:lnTo>
                  <a:cubicBezTo>
                    <a:pt x="8901" y="18844"/>
                    <a:pt x="8863" y="18835"/>
                    <a:pt x="8826" y="18835"/>
                  </a:cubicBezTo>
                  <a:close/>
                  <a:moveTo>
                    <a:pt x="4052" y="18870"/>
                  </a:moveTo>
                  <a:cubicBezTo>
                    <a:pt x="4020" y="18870"/>
                    <a:pt x="3989" y="18877"/>
                    <a:pt x="3967" y="18891"/>
                  </a:cubicBezTo>
                  <a:lnTo>
                    <a:pt x="2789" y="19570"/>
                  </a:lnTo>
                  <a:cubicBezTo>
                    <a:pt x="2738" y="19598"/>
                    <a:pt x="2741" y="19646"/>
                    <a:pt x="2795" y="19677"/>
                  </a:cubicBezTo>
                  <a:lnTo>
                    <a:pt x="4158" y="20461"/>
                  </a:lnTo>
                  <a:cubicBezTo>
                    <a:pt x="4184" y="20480"/>
                    <a:pt x="4221" y="20488"/>
                    <a:pt x="4257" y="20488"/>
                  </a:cubicBezTo>
                  <a:cubicBezTo>
                    <a:pt x="4289" y="20488"/>
                    <a:pt x="4321" y="20481"/>
                    <a:pt x="4345" y="20468"/>
                  </a:cubicBezTo>
                  <a:lnTo>
                    <a:pt x="5519" y="19789"/>
                  </a:lnTo>
                  <a:cubicBezTo>
                    <a:pt x="5571" y="19759"/>
                    <a:pt x="5567" y="19710"/>
                    <a:pt x="5512" y="19680"/>
                  </a:cubicBezTo>
                  <a:lnTo>
                    <a:pt x="4154" y="18894"/>
                  </a:lnTo>
                  <a:cubicBezTo>
                    <a:pt x="4125" y="18879"/>
                    <a:pt x="4088" y="18870"/>
                    <a:pt x="4052" y="18870"/>
                  </a:cubicBezTo>
                  <a:close/>
                  <a:moveTo>
                    <a:pt x="20089" y="19066"/>
                  </a:moveTo>
                  <a:cubicBezTo>
                    <a:pt x="20056" y="19066"/>
                    <a:pt x="20024" y="19073"/>
                    <a:pt x="20001" y="19086"/>
                  </a:cubicBezTo>
                  <a:lnTo>
                    <a:pt x="18823" y="19765"/>
                  </a:lnTo>
                  <a:cubicBezTo>
                    <a:pt x="18772" y="19796"/>
                    <a:pt x="18776" y="19844"/>
                    <a:pt x="18830" y="19874"/>
                  </a:cubicBezTo>
                  <a:lnTo>
                    <a:pt x="20189" y="20660"/>
                  </a:lnTo>
                  <a:cubicBezTo>
                    <a:pt x="20216" y="20675"/>
                    <a:pt x="20253" y="20683"/>
                    <a:pt x="20288" y="20683"/>
                  </a:cubicBezTo>
                  <a:cubicBezTo>
                    <a:pt x="20321" y="20683"/>
                    <a:pt x="20353" y="20676"/>
                    <a:pt x="20376" y="20663"/>
                  </a:cubicBezTo>
                  <a:lnTo>
                    <a:pt x="21553" y="19984"/>
                  </a:lnTo>
                  <a:cubicBezTo>
                    <a:pt x="21605" y="19956"/>
                    <a:pt x="21602" y="19905"/>
                    <a:pt x="21547" y="19874"/>
                  </a:cubicBezTo>
                  <a:lnTo>
                    <a:pt x="20189" y="19089"/>
                  </a:lnTo>
                  <a:cubicBezTo>
                    <a:pt x="20160" y="19073"/>
                    <a:pt x="20124" y="19066"/>
                    <a:pt x="20089" y="19066"/>
                  </a:cubicBezTo>
                  <a:close/>
                  <a:moveTo>
                    <a:pt x="15522" y="19459"/>
                  </a:moveTo>
                  <a:cubicBezTo>
                    <a:pt x="15489" y="19459"/>
                    <a:pt x="15457" y="19465"/>
                    <a:pt x="15434" y="19479"/>
                  </a:cubicBezTo>
                  <a:lnTo>
                    <a:pt x="14256" y="20158"/>
                  </a:lnTo>
                  <a:cubicBezTo>
                    <a:pt x="14206" y="20189"/>
                    <a:pt x="14209" y="20236"/>
                    <a:pt x="14263" y="20267"/>
                  </a:cubicBezTo>
                  <a:lnTo>
                    <a:pt x="15622" y="21052"/>
                  </a:lnTo>
                  <a:cubicBezTo>
                    <a:pt x="15650" y="21068"/>
                    <a:pt x="15688" y="21076"/>
                    <a:pt x="15724" y="21076"/>
                  </a:cubicBezTo>
                  <a:cubicBezTo>
                    <a:pt x="15756" y="21076"/>
                    <a:pt x="15787" y="21070"/>
                    <a:pt x="15810" y="21055"/>
                  </a:cubicBezTo>
                  <a:lnTo>
                    <a:pt x="16987" y="20376"/>
                  </a:lnTo>
                  <a:cubicBezTo>
                    <a:pt x="17038" y="20348"/>
                    <a:pt x="17035" y="20301"/>
                    <a:pt x="16980" y="20271"/>
                  </a:cubicBezTo>
                  <a:lnTo>
                    <a:pt x="15622" y="19482"/>
                  </a:lnTo>
                  <a:cubicBezTo>
                    <a:pt x="15594" y="19466"/>
                    <a:pt x="15557" y="19459"/>
                    <a:pt x="15522" y="19459"/>
                  </a:cubicBezTo>
                  <a:close/>
                  <a:moveTo>
                    <a:pt x="11405" y="19590"/>
                  </a:moveTo>
                  <a:cubicBezTo>
                    <a:pt x="11373" y="19590"/>
                    <a:pt x="11342" y="19597"/>
                    <a:pt x="11318" y="19611"/>
                  </a:cubicBezTo>
                  <a:lnTo>
                    <a:pt x="10144" y="20291"/>
                  </a:lnTo>
                  <a:cubicBezTo>
                    <a:pt x="10093" y="20318"/>
                    <a:pt x="10096" y="20369"/>
                    <a:pt x="10147" y="20400"/>
                  </a:cubicBezTo>
                  <a:lnTo>
                    <a:pt x="11509" y="21185"/>
                  </a:lnTo>
                  <a:cubicBezTo>
                    <a:pt x="11537" y="21201"/>
                    <a:pt x="11573" y="21209"/>
                    <a:pt x="11607" y="21209"/>
                  </a:cubicBezTo>
                  <a:cubicBezTo>
                    <a:pt x="11640" y="21209"/>
                    <a:pt x="11672" y="21202"/>
                    <a:pt x="11697" y="21188"/>
                  </a:cubicBezTo>
                  <a:lnTo>
                    <a:pt x="12875" y="20509"/>
                  </a:lnTo>
                  <a:cubicBezTo>
                    <a:pt x="12922" y="20479"/>
                    <a:pt x="12919" y="20430"/>
                    <a:pt x="12867" y="20400"/>
                  </a:cubicBezTo>
                  <a:lnTo>
                    <a:pt x="11506" y="19615"/>
                  </a:lnTo>
                  <a:cubicBezTo>
                    <a:pt x="11477" y="19599"/>
                    <a:pt x="11440" y="19590"/>
                    <a:pt x="11405" y="19590"/>
                  </a:cubicBezTo>
                  <a:close/>
                  <a:moveTo>
                    <a:pt x="7113" y="19827"/>
                  </a:moveTo>
                  <a:cubicBezTo>
                    <a:pt x="7080" y="19827"/>
                    <a:pt x="7048" y="19834"/>
                    <a:pt x="7025" y="19847"/>
                  </a:cubicBezTo>
                  <a:lnTo>
                    <a:pt x="5847" y="20526"/>
                  </a:lnTo>
                  <a:cubicBezTo>
                    <a:pt x="5796" y="20557"/>
                    <a:pt x="5799" y="20605"/>
                    <a:pt x="5854" y="20635"/>
                  </a:cubicBezTo>
                  <a:lnTo>
                    <a:pt x="7212" y="21421"/>
                  </a:lnTo>
                  <a:cubicBezTo>
                    <a:pt x="7241" y="21437"/>
                    <a:pt x="7278" y="21445"/>
                    <a:pt x="7314" y="21445"/>
                  </a:cubicBezTo>
                  <a:cubicBezTo>
                    <a:pt x="7346" y="21445"/>
                    <a:pt x="7377" y="21438"/>
                    <a:pt x="7400" y="21424"/>
                  </a:cubicBezTo>
                  <a:lnTo>
                    <a:pt x="8578" y="20745"/>
                  </a:lnTo>
                  <a:cubicBezTo>
                    <a:pt x="8628" y="20717"/>
                    <a:pt x="8625" y="20670"/>
                    <a:pt x="8570" y="20635"/>
                  </a:cubicBezTo>
                  <a:lnTo>
                    <a:pt x="7212" y="19850"/>
                  </a:lnTo>
                  <a:cubicBezTo>
                    <a:pt x="7184" y="19835"/>
                    <a:pt x="7148" y="19827"/>
                    <a:pt x="7113" y="19827"/>
                  </a:cubicBezTo>
                  <a:close/>
                  <a:moveTo>
                    <a:pt x="18370" y="20059"/>
                  </a:moveTo>
                  <a:cubicBezTo>
                    <a:pt x="18337" y="20059"/>
                    <a:pt x="18305" y="20066"/>
                    <a:pt x="18281" y="20079"/>
                  </a:cubicBezTo>
                  <a:lnTo>
                    <a:pt x="17103" y="20758"/>
                  </a:lnTo>
                  <a:cubicBezTo>
                    <a:pt x="17055" y="20786"/>
                    <a:pt x="17059" y="20837"/>
                    <a:pt x="17109" y="20868"/>
                  </a:cubicBezTo>
                  <a:lnTo>
                    <a:pt x="18472" y="21652"/>
                  </a:lnTo>
                  <a:cubicBezTo>
                    <a:pt x="18500" y="21668"/>
                    <a:pt x="18535" y="21676"/>
                    <a:pt x="18570" y="21676"/>
                  </a:cubicBezTo>
                  <a:cubicBezTo>
                    <a:pt x="18603" y="21676"/>
                    <a:pt x="18635" y="21669"/>
                    <a:pt x="18659" y="21656"/>
                  </a:cubicBezTo>
                  <a:lnTo>
                    <a:pt x="19833" y="20977"/>
                  </a:lnTo>
                  <a:cubicBezTo>
                    <a:pt x="19885" y="20946"/>
                    <a:pt x="19881" y="20898"/>
                    <a:pt x="19826" y="20868"/>
                  </a:cubicBezTo>
                  <a:lnTo>
                    <a:pt x="18468" y="20082"/>
                  </a:lnTo>
                  <a:cubicBezTo>
                    <a:pt x="18440" y="20067"/>
                    <a:pt x="18405" y="20059"/>
                    <a:pt x="18370" y="20059"/>
                  </a:cubicBezTo>
                  <a:close/>
                  <a:moveTo>
                    <a:pt x="1589" y="20294"/>
                  </a:moveTo>
                  <a:cubicBezTo>
                    <a:pt x="1556" y="20294"/>
                    <a:pt x="1524" y="20301"/>
                    <a:pt x="1499" y="20315"/>
                  </a:cubicBezTo>
                  <a:lnTo>
                    <a:pt x="51" y="21151"/>
                  </a:lnTo>
                  <a:cubicBezTo>
                    <a:pt x="1" y="21178"/>
                    <a:pt x="4" y="21229"/>
                    <a:pt x="59" y="21260"/>
                  </a:cubicBezTo>
                  <a:lnTo>
                    <a:pt x="1417" y="22045"/>
                  </a:lnTo>
                  <a:cubicBezTo>
                    <a:pt x="1445" y="22061"/>
                    <a:pt x="1481" y="22069"/>
                    <a:pt x="1516" y="22069"/>
                  </a:cubicBezTo>
                  <a:cubicBezTo>
                    <a:pt x="1549" y="22069"/>
                    <a:pt x="1581" y="22062"/>
                    <a:pt x="1604" y="22048"/>
                  </a:cubicBezTo>
                  <a:lnTo>
                    <a:pt x="3052" y="21213"/>
                  </a:lnTo>
                  <a:cubicBezTo>
                    <a:pt x="3103" y="21185"/>
                    <a:pt x="3099" y="21134"/>
                    <a:pt x="3045" y="21103"/>
                  </a:cubicBezTo>
                  <a:lnTo>
                    <a:pt x="1686" y="20318"/>
                  </a:lnTo>
                  <a:cubicBezTo>
                    <a:pt x="1659" y="20302"/>
                    <a:pt x="1623" y="20294"/>
                    <a:pt x="1589" y="20294"/>
                  </a:cubicBezTo>
                  <a:close/>
                  <a:moveTo>
                    <a:pt x="13803" y="20452"/>
                  </a:moveTo>
                  <a:cubicBezTo>
                    <a:pt x="13770" y="20452"/>
                    <a:pt x="13739" y="20458"/>
                    <a:pt x="13714" y="20471"/>
                  </a:cubicBezTo>
                  <a:lnTo>
                    <a:pt x="12536" y="21151"/>
                  </a:lnTo>
                  <a:cubicBezTo>
                    <a:pt x="12489" y="21181"/>
                    <a:pt x="12492" y="21229"/>
                    <a:pt x="12543" y="21260"/>
                  </a:cubicBezTo>
                  <a:lnTo>
                    <a:pt x="13905" y="22045"/>
                  </a:lnTo>
                  <a:cubicBezTo>
                    <a:pt x="13931" y="22061"/>
                    <a:pt x="13967" y="22069"/>
                    <a:pt x="14002" y="22069"/>
                  </a:cubicBezTo>
                  <a:cubicBezTo>
                    <a:pt x="14035" y="22069"/>
                    <a:pt x="14068" y="22062"/>
                    <a:pt x="14093" y="22048"/>
                  </a:cubicBezTo>
                  <a:lnTo>
                    <a:pt x="15266" y="21369"/>
                  </a:lnTo>
                  <a:cubicBezTo>
                    <a:pt x="15318" y="21342"/>
                    <a:pt x="15315" y="21290"/>
                    <a:pt x="15260" y="21260"/>
                  </a:cubicBezTo>
                  <a:lnTo>
                    <a:pt x="13902" y="20475"/>
                  </a:lnTo>
                  <a:cubicBezTo>
                    <a:pt x="13873" y="20459"/>
                    <a:pt x="13838" y="20452"/>
                    <a:pt x="13803" y="20452"/>
                  </a:cubicBezTo>
                  <a:close/>
                  <a:moveTo>
                    <a:pt x="9686" y="20583"/>
                  </a:moveTo>
                  <a:cubicBezTo>
                    <a:pt x="9654" y="20583"/>
                    <a:pt x="9622" y="20590"/>
                    <a:pt x="9598" y="20605"/>
                  </a:cubicBezTo>
                  <a:lnTo>
                    <a:pt x="8424" y="21284"/>
                  </a:lnTo>
                  <a:cubicBezTo>
                    <a:pt x="8373" y="21311"/>
                    <a:pt x="8376" y="21359"/>
                    <a:pt x="8431" y="21393"/>
                  </a:cubicBezTo>
                  <a:lnTo>
                    <a:pt x="9789" y="22178"/>
                  </a:lnTo>
                  <a:cubicBezTo>
                    <a:pt x="9817" y="22194"/>
                    <a:pt x="9853" y="22201"/>
                    <a:pt x="9889" y="22201"/>
                  </a:cubicBezTo>
                  <a:cubicBezTo>
                    <a:pt x="9922" y="22201"/>
                    <a:pt x="9954" y="22195"/>
                    <a:pt x="9977" y="22182"/>
                  </a:cubicBezTo>
                  <a:lnTo>
                    <a:pt x="11154" y="21503"/>
                  </a:lnTo>
                  <a:cubicBezTo>
                    <a:pt x="11205" y="21471"/>
                    <a:pt x="11202" y="21424"/>
                    <a:pt x="11147" y="21393"/>
                  </a:cubicBezTo>
                  <a:lnTo>
                    <a:pt x="9786" y="20608"/>
                  </a:lnTo>
                  <a:cubicBezTo>
                    <a:pt x="9758" y="20592"/>
                    <a:pt x="9722" y="20583"/>
                    <a:pt x="9686" y="20583"/>
                  </a:cubicBezTo>
                  <a:close/>
                  <a:moveTo>
                    <a:pt x="5393" y="20820"/>
                  </a:moveTo>
                  <a:cubicBezTo>
                    <a:pt x="5361" y="20820"/>
                    <a:pt x="5329" y="20827"/>
                    <a:pt x="5304" y="20840"/>
                  </a:cubicBezTo>
                  <a:lnTo>
                    <a:pt x="4126" y="21520"/>
                  </a:lnTo>
                  <a:cubicBezTo>
                    <a:pt x="4079" y="21547"/>
                    <a:pt x="4082" y="21598"/>
                    <a:pt x="4134" y="21629"/>
                  </a:cubicBezTo>
                  <a:lnTo>
                    <a:pt x="5495" y="22413"/>
                  </a:lnTo>
                  <a:cubicBezTo>
                    <a:pt x="5522" y="22429"/>
                    <a:pt x="5557" y="22437"/>
                    <a:pt x="5592" y="22437"/>
                  </a:cubicBezTo>
                  <a:cubicBezTo>
                    <a:pt x="5625" y="22437"/>
                    <a:pt x="5658" y="22430"/>
                    <a:pt x="5683" y="22417"/>
                  </a:cubicBezTo>
                  <a:lnTo>
                    <a:pt x="6857" y="21738"/>
                  </a:lnTo>
                  <a:cubicBezTo>
                    <a:pt x="6908" y="21711"/>
                    <a:pt x="6905" y="21659"/>
                    <a:pt x="6850" y="21629"/>
                  </a:cubicBezTo>
                  <a:lnTo>
                    <a:pt x="5492" y="20844"/>
                  </a:lnTo>
                  <a:cubicBezTo>
                    <a:pt x="5464" y="20828"/>
                    <a:pt x="5428" y="20820"/>
                    <a:pt x="5393" y="20820"/>
                  </a:cubicBezTo>
                  <a:close/>
                  <a:moveTo>
                    <a:pt x="16649" y="21051"/>
                  </a:moveTo>
                  <a:cubicBezTo>
                    <a:pt x="16617" y="21051"/>
                    <a:pt x="16585" y="21058"/>
                    <a:pt x="16561" y="21073"/>
                  </a:cubicBezTo>
                  <a:lnTo>
                    <a:pt x="15386" y="21752"/>
                  </a:lnTo>
                  <a:cubicBezTo>
                    <a:pt x="15335" y="21779"/>
                    <a:pt x="15339" y="21827"/>
                    <a:pt x="15393" y="21857"/>
                  </a:cubicBezTo>
                  <a:lnTo>
                    <a:pt x="16752" y="22646"/>
                  </a:lnTo>
                  <a:cubicBezTo>
                    <a:pt x="16780" y="22662"/>
                    <a:pt x="16815" y="22669"/>
                    <a:pt x="16850" y="22669"/>
                  </a:cubicBezTo>
                  <a:cubicBezTo>
                    <a:pt x="16882" y="22669"/>
                    <a:pt x="16914" y="22662"/>
                    <a:pt x="16939" y="22649"/>
                  </a:cubicBezTo>
                  <a:lnTo>
                    <a:pt x="18117" y="21970"/>
                  </a:lnTo>
                  <a:cubicBezTo>
                    <a:pt x="18165" y="21939"/>
                    <a:pt x="18161" y="21892"/>
                    <a:pt x="18110" y="21861"/>
                  </a:cubicBezTo>
                  <a:lnTo>
                    <a:pt x="16748" y="21076"/>
                  </a:lnTo>
                  <a:cubicBezTo>
                    <a:pt x="16721" y="21059"/>
                    <a:pt x="16685" y="21051"/>
                    <a:pt x="16649" y="21051"/>
                  </a:cubicBezTo>
                  <a:close/>
                  <a:moveTo>
                    <a:pt x="12081" y="21443"/>
                  </a:moveTo>
                  <a:cubicBezTo>
                    <a:pt x="12049" y="21443"/>
                    <a:pt x="12018" y="21450"/>
                    <a:pt x="11994" y="21465"/>
                  </a:cubicBezTo>
                  <a:lnTo>
                    <a:pt x="10819" y="22144"/>
                  </a:lnTo>
                  <a:cubicBezTo>
                    <a:pt x="10769" y="22171"/>
                    <a:pt x="10772" y="22223"/>
                    <a:pt x="10827" y="22253"/>
                  </a:cubicBezTo>
                  <a:lnTo>
                    <a:pt x="12185" y="23038"/>
                  </a:lnTo>
                  <a:cubicBezTo>
                    <a:pt x="12213" y="23054"/>
                    <a:pt x="12249" y="23062"/>
                    <a:pt x="12283" y="23062"/>
                  </a:cubicBezTo>
                  <a:cubicBezTo>
                    <a:pt x="12316" y="23062"/>
                    <a:pt x="12348" y="23055"/>
                    <a:pt x="12373" y="23042"/>
                  </a:cubicBezTo>
                  <a:lnTo>
                    <a:pt x="13550" y="22363"/>
                  </a:lnTo>
                  <a:cubicBezTo>
                    <a:pt x="13598" y="22332"/>
                    <a:pt x="13595" y="22284"/>
                    <a:pt x="13543" y="22253"/>
                  </a:cubicBezTo>
                  <a:lnTo>
                    <a:pt x="12182" y="21468"/>
                  </a:lnTo>
                  <a:cubicBezTo>
                    <a:pt x="12154" y="21452"/>
                    <a:pt x="12118" y="21443"/>
                    <a:pt x="12081" y="21443"/>
                  </a:cubicBezTo>
                  <a:close/>
                  <a:moveTo>
                    <a:pt x="7966" y="21577"/>
                  </a:moveTo>
                  <a:cubicBezTo>
                    <a:pt x="7934" y="21577"/>
                    <a:pt x="7904" y="21583"/>
                    <a:pt x="7881" y="21598"/>
                  </a:cubicBezTo>
                  <a:lnTo>
                    <a:pt x="6703" y="22277"/>
                  </a:lnTo>
                  <a:cubicBezTo>
                    <a:pt x="6656" y="22304"/>
                    <a:pt x="6656" y="22352"/>
                    <a:pt x="6711" y="22383"/>
                  </a:cubicBezTo>
                  <a:lnTo>
                    <a:pt x="8072" y="23168"/>
                  </a:lnTo>
                  <a:cubicBezTo>
                    <a:pt x="8099" y="23184"/>
                    <a:pt x="8136" y="23193"/>
                    <a:pt x="8172" y="23193"/>
                  </a:cubicBezTo>
                  <a:cubicBezTo>
                    <a:pt x="8204" y="23193"/>
                    <a:pt x="8236" y="23186"/>
                    <a:pt x="8260" y="23171"/>
                  </a:cubicBezTo>
                  <a:lnTo>
                    <a:pt x="9434" y="22495"/>
                  </a:lnTo>
                  <a:cubicBezTo>
                    <a:pt x="9485" y="22465"/>
                    <a:pt x="9482" y="22417"/>
                    <a:pt x="9427" y="22386"/>
                  </a:cubicBezTo>
                  <a:lnTo>
                    <a:pt x="8069" y="21602"/>
                  </a:lnTo>
                  <a:cubicBezTo>
                    <a:pt x="8040" y="21585"/>
                    <a:pt x="8002" y="21577"/>
                    <a:pt x="7966" y="21577"/>
                  </a:cubicBezTo>
                  <a:close/>
                  <a:moveTo>
                    <a:pt x="3670" y="21812"/>
                  </a:moveTo>
                  <a:cubicBezTo>
                    <a:pt x="3639" y="21812"/>
                    <a:pt x="3608" y="21819"/>
                    <a:pt x="3584" y="21833"/>
                  </a:cubicBezTo>
                  <a:lnTo>
                    <a:pt x="2410" y="22513"/>
                  </a:lnTo>
                  <a:cubicBezTo>
                    <a:pt x="2359" y="22540"/>
                    <a:pt x="2362" y="22588"/>
                    <a:pt x="2417" y="22621"/>
                  </a:cubicBezTo>
                  <a:lnTo>
                    <a:pt x="3775" y="23407"/>
                  </a:lnTo>
                  <a:cubicBezTo>
                    <a:pt x="3803" y="23423"/>
                    <a:pt x="3839" y="23430"/>
                    <a:pt x="3873" y="23430"/>
                  </a:cubicBezTo>
                  <a:cubicBezTo>
                    <a:pt x="3906" y="23430"/>
                    <a:pt x="3938" y="23423"/>
                    <a:pt x="3963" y="23410"/>
                  </a:cubicBezTo>
                  <a:lnTo>
                    <a:pt x="5141" y="22731"/>
                  </a:lnTo>
                  <a:cubicBezTo>
                    <a:pt x="5188" y="22700"/>
                    <a:pt x="5185" y="22653"/>
                    <a:pt x="5134" y="22621"/>
                  </a:cubicBezTo>
                  <a:lnTo>
                    <a:pt x="3772" y="21837"/>
                  </a:lnTo>
                  <a:cubicBezTo>
                    <a:pt x="3743" y="21821"/>
                    <a:pt x="3706" y="21812"/>
                    <a:pt x="3670" y="21812"/>
                  </a:cubicBezTo>
                  <a:close/>
                  <a:moveTo>
                    <a:pt x="14929" y="22044"/>
                  </a:moveTo>
                  <a:cubicBezTo>
                    <a:pt x="14897" y="22044"/>
                    <a:pt x="14866" y="22051"/>
                    <a:pt x="14844" y="22065"/>
                  </a:cubicBezTo>
                  <a:lnTo>
                    <a:pt x="13666" y="22744"/>
                  </a:lnTo>
                  <a:cubicBezTo>
                    <a:pt x="13615" y="22772"/>
                    <a:pt x="13618" y="22820"/>
                    <a:pt x="13673" y="22851"/>
                  </a:cubicBezTo>
                  <a:lnTo>
                    <a:pt x="15031" y="23636"/>
                  </a:lnTo>
                  <a:cubicBezTo>
                    <a:pt x="15060" y="23652"/>
                    <a:pt x="15098" y="23660"/>
                    <a:pt x="15134" y="23660"/>
                  </a:cubicBezTo>
                  <a:cubicBezTo>
                    <a:pt x="15166" y="23660"/>
                    <a:pt x="15197" y="23653"/>
                    <a:pt x="15219" y="23639"/>
                  </a:cubicBezTo>
                  <a:lnTo>
                    <a:pt x="16397" y="22960"/>
                  </a:lnTo>
                  <a:cubicBezTo>
                    <a:pt x="16448" y="22933"/>
                    <a:pt x="16444" y="22884"/>
                    <a:pt x="16389" y="22854"/>
                  </a:cubicBezTo>
                  <a:lnTo>
                    <a:pt x="15031" y="22069"/>
                  </a:lnTo>
                  <a:cubicBezTo>
                    <a:pt x="15002" y="22053"/>
                    <a:pt x="14965" y="22044"/>
                    <a:pt x="14929" y="22044"/>
                  </a:cubicBezTo>
                  <a:close/>
                  <a:moveTo>
                    <a:pt x="10362" y="22437"/>
                  </a:moveTo>
                  <a:cubicBezTo>
                    <a:pt x="10330" y="22437"/>
                    <a:pt x="10300" y="22443"/>
                    <a:pt x="10277" y="22458"/>
                  </a:cubicBezTo>
                  <a:lnTo>
                    <a:pt x="9099" y="23138"/>
                  </a:lnTo>
                  <a:cubicBezTo>
                    <a:pt x="9049" y="23165"/>
                    <a:pt x="9052" y="23212"/>
                    <a:pt x="9107" y="23243"/>
                  </a:cubicBezTo>
                  <a:lnTo>
                    <a:pt x="10465" y="24031"/>
                  </a:lnTo>
                  <a:cubicBezTo>
                    <a:pt x="10493" y="24047"/>
                    <a:pt x="10529" y="24055"/>
                    <a:pt x="10564" y="24055"/>
                  </a:cubicBezTo>
                  <a:cubicBezTo>
                    <a:pt x="10597" y="24055"/>
                    <a:pt x="10629" y="24048"/>
                    <a:pt x="10652" y="24034"/>
                  </a:cubicBezTo>
                  <a:lnTo>
                    <a:pt x="11830" y="23355"/>
                  </a:lnTo>
                  <a:cubicBezTo>
                    <a:pt x="11881" y="23325"/>
                    <a:pt x="11878" y="23277"/>
                    <a:pt x="11823" y="23246"/>
                  </a:cubicBezTo>
                  <a:lnTo>
                    <a:pt x="10465" y="22462"/>
                  </a:lnTo>
                  <a:cubicBezTo>
                    <a:pt x="10436" y="22445"/>
                    <a:pt x="10398" y="22437"/>
                    <a:pt x="10362" y="22437"/>
                  </a:cubicBezTo>
                  <a:close/>
                  <a:moveTo>
                    <a:pt x="26278" y="17733"/>
                  </a:moveTo>
                  <a:cubicBezTo>
                    <a:pt x="26247" y="17733"/>
                    <a:pt x="26217" y="17739"/>
                    <a:pt x="26195" y="17752"/>
                  </a:cubicBezTo>
                  <a:lnTo>
                    <a:pt x="16512" y="23342"/>
                  </a:lnTo>
                  <a:cubicBezTo>
                    <a:pt x="16465" y="23373"/>
                    <a:pt x="16468" y="23420"/>
                    <a:pt x="16520" y="23451"/>
                  </a:cubicBezTo>
                  <a:lnTo>
                    <a:pt x="17881" y="24236"/>
                  </a:lnTo>
                  <a:cubicBezTo>
                    <a:pt x="17910" y="24252"/>
                    <a:pt x="17946" y="24261"/>
                    <a:pt x="17982" y="24261"/>
                  </a:cubicBezTo>
                  <a:cubicBezTo>
                    <a:pt x="18014" y="24261"/>
                    <a:pt x="18045" y="24254"/>
                    <a:pt x="18069" y="24239"/>
                  </a:cubicBezTo>
                  <a:lnTo>
                    <a:pt x="27748" y="18649"/>
                  </a:lnTo>
                  <a:cubicBezTo>
                    <a:pt x="27799" y="18622"/>
                    <a:pt x="27796" y="18574"/>
                    <a:pt x="27742" y="18543"/>
                  </a:cubicBezTo>
                  <a:lnTo>
                    <a:pt x="26383" y="17758"/>
                  </a:lnTo>
                  <a:cubicBezTo>
                    <a:pt x="26353" y="17742"/>
                    <a:pt x="26315" y="17733"/>
                    <a:pt x="26278" y="17733"/>
                  </a:cubicBezTo>
                  <a:close/>
                  <a:moveTo>
                    <a:pt x="6248" y="22568"/>
                  </a:moveTo>
                  <a:cubicBezTo>
                    <a:pt x="6216" y="22568"/>
                    <a:pt x="6185" y="22575"/>
                    <a:pt x="6161" y="22588"/>
                  </a:cubicBezTo>
                  <a:lnTo>
                    <a:pt x="4352" y="23632"/>
                  </a:lnTo>
                  <a:cubicBezTo>
                    <a:pt x="4301" y="23663"/>
                    <a:pt x="4304" y="23711"/>
                    <a:pt x="4359" y="23741"/>
                  </a:cubicBezTo>
                  <a:lnTo>
                    <a:pt x="5717" y="24526"/>
                  </a:lnTo>
                  <a:cubicBezTo>
                    <a:pt x="5746" y="24542"/>
                    <a:pt x="5784" y="24551"/>
                    <a:pt x="5820" y="24551"/>
                  </a:cubicBezTo>
                  <a:cubicBezTo>
                    <a:pt x="5852" y="24551"/>
                    <a:pt x="5882" y="24544"/>
                    <a:pt x="5905" y="24530"/>
                  </a:cubicBezTo>
                  <a:lnTo>
                    <a:pt x="7717" y="23486"/>
                  </a:lnTo>
                  <a:cubicBezTo>
                    <a:pt x="7765" y="23458"/>
                    <a:pt x="7762" y="23410"/>
                    <a:pt x="7710" y="23379"/>
                  </a:cubicBezTo>
                  <a:lnTo>
                    <a:pt x="6349" y="22594"/>
                  </a:lnTo>
                  <a:cubicBezTo>
                    <a:pt x="6320" y="22576"/>
                    <a:pt x="6283" y="22568"/>
                    <a:pt x="6248" y="22568"/>
                  </a:cubicBezTo>
                  <a:close/>
                  <a:moveTo>
                    <a:pt x="13213" y="23035"/>
                  </a:moveTo>
                  <a:cubicBezTo>
                    <a:pt x="13180" y="23035"/>
                    <a:pt x="13148" y="23042"/>
                    <a:pt x="13124" y="23056"/>
                  </a:cubicBezTo>
                  <a:lnTo>
                    <a:pt x="11946" y="23735"/>
                  </a:lnTo>
                  <a:cubicBezTo>
                    <a:pt x="11898" y="23765"/>
                    <a:pt x="11902" y="23813"/>
                    <a:pt x="11953" y="23844"/>
                  </a:cubicBezTo>
                  <a:lnTo>
                    <a:pt x="13315" y="24628"/>
                  </a:lnTo>
                  <a:cubicBezTo>
                    <a:pt x="13342" y="24645"/>
                    <a:pt x="13379" y="24653"/>
                    <a:pt x="13415" y="24653"/>
                  </a:cubicBezTo>
                  <a:cubicBezTo>
                    <a:pt x="13447" y="24653"/>
                    <a:pt x="13478" y="24647"/>
                    <a:pt x="13502" y="24632"/>
                  </a:cubicBezTo>
                  <a:lnTo>
                    <a:pt x="14677" y="23953"/>
                  </a:lnTo>
                  <a:cubicBezTo>
                    <a:pt x="14727" y="23926"/>
                    <a:pt x="14724" y="23878"/>
                    <a:pt x="14669" y="23847"/>
                  </a:cubicBezTo>
                  <a:lnTo>
                    <a:pt x="13311" y="23059"/>
                  </a:lnTo>
                  <a:cubicBezTo>
                    <a:pt x="13283" y="23043"/>
                    <a:pt x="13248" y="23035"/>
                    <a:pt x="13213" y="23035"/>
                  </a:cubicBezTo>
                  <a:close/>
                  <a:moveTo>
                    <a:pt x="16061" y="23636"/>
                  </a:moveTo>
                  <a:cubicBezTo>
                    <a:pt x="16028" y="23636"/>
                    <a:pt x="15995" y="23643"/>
                    <a:pt x="15970" y="23656"/>
                  </a:cubicBezTo>
                  <a:lnTo>
                    <a:pt x="14523" y="24492"/>
                  </a:lnTo>
                  <a:cubicBezTo>
                    <a:pt x="14475" y="24519"/>
                    <a:pt x="14475" y="24571"/>
                    <a:pt x="14529" y="24601"/>
                  </a:cubicBezTo>
                  <a:lnTo>
                    <a:pt x="15891" y="25386"/>
                  </a:lnTo>
                  <a:cubicBezTo>
                    <a:pt x="15918" y="25402"/>
                    <a:pt x="15953" y="25410"/>
                    <a:pt x="15989" y="25410"/>
                  </a:cubicBezTo>
                  <a:cubicBezTo>
                    <a:pt x="16022" y="25410"/>
                    <a:pt x="16055" y="25403"/>
                    <a:pt x="16079" y="25390"/>
                  </a:cubicBezTo>
                  <a:lnTo>
                    <a:pt x="17526" y="24554"/>
                  </a:lnTo>
                  <a:cubicBezTo>
                    <a:pt x="17574" y="24523"/>
                    <a:pt x="17574" y="24475"/>
                    <a:pt x="17519" y="24444"/>
                  </a:cubicBezTo>
                  <a:lnTo>
                    <a:pt x="16158" y="23659"/>
                  </a:lnTo>
                  <a:cubicBezTo>
                    <a:pt x="16131" y="23644"/>
                    <a:pt x="16096" y="23636"/>
                    <a:pt x="16061" y="23636"/>
                  </a:cubicBezTo>
                  <a:close/>
                  <a:moveTo>
                    <a:pt x="11494" y="24028"/>
                  </a:moveTo>
                  <a:cubicBezTo>
                    <a:pt x="11461" y="24028"/>
                    <a:pt x="11428" y="24035"/>
                    <a:pt x="11404" y="24048"/>
                  </a:cubicBezTo>
                  <a:lnTo>
                    <a:pt x="10229" y="24727"/>
                  </a:lnTo>
                  <a:cubicBezTo>
                    <a:pt x="10178" y="24759"/>
                    <a:pt x="10181" y="24806"/>
                    <a:pt x="10236" y="24837"/>
                  </a:cubicBezTo>
                  <a:lnTo>
                    <a:pt x="11594" y="25622"/>
                  </a:lnTo>
                  <a:cubicBezTo>
                    <a:pt x="11623" y="25637"/>
                    <a:pt x="11658" y="25645"/>
                    <a:pt x="11693" y="25645"/>
                  </a:cubicBezTo>
                  <a:cubicBezTo>
                    <a:pt x="11725" y="25645"/>
                    <a:pt x="11757" y="25638"/>
                    <a:pt x="11782" y="25625"/>
                  </a:cubicBezTo>
                  <a:lnTo>
                    <a:pt x="12960" y="24946"/>
                  </a:lnTo>
                  <a:cubicBezTo>
                    <a:pt x="13007" y="24919"/>
                    <a:pt x="13004" y="24867"/>
                    <a:pt x="12952" y="24837"/>
                  </a:cubicBezTo>
                  <a:lnTo>
                    <a:pt x="11591" y="24052"/>
                  </a:lnTo>
                  <a:cubicBezTo>
                    <a:pt x="11565" y="24036"/>
                    <a:pt x="11529" y="24028"/>
                    <a:pt x="11494" y="24028"/>
                  </a:cubicBezTo>
                  <a:close/>
                  <a:moveTo>
                    <a:pt x="8643" y="23430"/>
                  </a:moveTo>
                  <a:cubicBezTo>
                    <a:pt x="8612" y="23430"/>
                    <a:pt x="8581" y="23437"/>
                    <a:pt x="8557" y="23451"/>
                  </a:cubicBezTo>
                  <a:lnTo>
                    <a:pt x="6294" y="24755"/>
                  </a:lnTo>
                  <a:cubicBezTo>
                    <a:pt x="6246" y="24786"/>
                    <a:pt x="6246" y="24833"/>
                    <a:pt x="6301" y="24864"/>
                  </a:cubicBezTo>
                  <a:lnTo>
                    <a:pt x="7663" y="25649"/>
                  </a:lnTo>
                  <a:cubicBezTo>
                    <a:pt x="7690" y="25665"/>
                    <a:pt x="7726" y="25674"/>
                    <a:pt x="7762" y="25674"/>
                  </a:cubicBezTo>
                  <a:cubicBezTo>
                    <a:pt x="7794" y="25674"/>
                    <a:pt x="7826" y="25667"/>
                    <a:pt x="7850" y="25652"/>
                  </a:cubicBezTo>
                  <a:lnTo>
                    <a:pt x="10110" y="24346"/>
                  </a:lnTo>
                  <a:cubicBezTo>
                    <a:pt x="10161" y="24318"/>
                    <a:pt x="10158" y="24270"/>
                    <a:pt x="10103" y="24239"/>
                  </a:cubicBezTo>
                  <a:lnTo>
                    <a:pt x="8745" y="23455"/>
                  </a:lnTo>
                  <a:cubicBezTo>
                    <a:pt x="8716" y="23438"/>
                    <a:pt x="8679" y="23430"/>
                    <a:pt x="8643" y="23430"/>
                  </a:cubicBezTo>
                  <a:close/>
                  <a:moveTo>
                    <a:pt x="14067" y="24785"/>
                  </a:moveTo>
                  <a:cubicBezTo>
                    <a:pt x="14035" y="24785"/>
                    <a:pt x="14004" y="24792"/>
                    <a:pt x="13980" y="24806"/>
                  </a:cubicBezTo>
                  <a:lnTo>
                    <a:pt x="12533" y="25642"/>
                  </a:lnTo>
                  <a:cubicBezTo>
                    <a:pt x="12481" y="25669"/>
                    <a:pt x="12486" y="25718"/>
                    <a:pt x="12540" y="25748"/>
                  </a:cubicBezTo>
                  <a:lnTo>
                    <a:pt x="13899" y="26533"/>
                  </a:lnTo>
                  <a:cubicBezTo>
                    <a:pt x="13927" y="26549"/>
                    <a:pt x="13965" y="26558"/>
                    <a:pt x="14001" y="26558"/>
                  </a:cubicBezTo>
                  <a:cubicBezTo>
                    <a:pt x="14033" y="26558"/>
                    <a:pt x="14063" y="26551"/>
                    <a:pt x="14086" y="26537"/>
                  </a:cubicBezTo>
                  <a:lnTo>
                    <a:pt x="15537" y="25704"/>
                  </a:lnTo>
                  <a:cubicBezTo>
                    <a:pt x="15584" y="25673"/>
                    <a:pt x="15581" y="25625"/>
                    <a:pt x="15529" y="25595"/>
                  </a:cubicBezTo>
                  <a:lnTo>
                    <a:pt x="14168" y="24809"/>
                  </a:lnTo>
                  <a:cubicBezTo>
                    <a:pt x="14139" y="24793"/>
                    <a:pt x="14103" y="24785"/>
                    <a:pt x="14067" y="24785"/>
                  </a:cubicBezTo>
                  <a:close/>
                  <a:moveTo>
                    <a:pt x="9772" y="25020"/>
                  </a:moveTo>
                  <a:cubicBezTo>
                    <a:pt x="9740" y="25020"/>
                    <a:pt x="9709" y="25027"/>
                    <a:pt x="9687" y="25042"/>
                  </a:cubicBezTo>
                  <a:lnTo>
                    <a:pt x="8236" y="25877"/>
                  </a:lnTo>
                  <a:cubicBezTo>
                    <a:pt x="8188" y="25905"/>
                    <a:pt x="8192" y="25956"/>
                    <a:pt x="8243" y="25987"/>
                  </a:cubicBezTo>
                  <a:lnTo>
                    <a:pt x="9605" y="26772"/>
                  </a:lnTo>
                  <a:cubicBezTo>
                    <a:pt x="9633" y="26788"/>
                    <a:pt x="9668" y="26796"/>
                    <a:pt x="9703" y="26796"/>
                  </a:cubicBezTo>
                  <a:cubicBezTo>
                    <a:pt x="9736" y="26796"/>
                    <a:pt x="9768" y="26789"/>
                    <a:pt x="9792" y="26775"/>
                  </a:cubicBezTo>
                  <a:lnTo>
                    <a:pt x="11240" y="25939"/>
                  </a:lnTo>
                  <a:cubicBezTo>
                    <a:pt x="11290" y="25909"/>
                    <a:pt x="11287" y="25861"/>
                    <a:pt x="11232" y="25830"/>
                  </a:cubicBezTo>
                  <a:lnTo>
                    <a:pt x="9874" y="25045"/>
                  </a:lnTo>
                  <a:cubicBezTo>
                    <a:pt x="9845" y="25029"/>
                    <a:pt x="9808" y="25020"/>
                    <a:pt x="9772" y="25020"/>
                  </a:cubicBezTo>
                  <a:close/>
                  <a:moveTo>
                    <a:pt x="12077" y="25933"/>
                  </a:moveTo>
                  <a:cubicBezTo>
                    <a:pt x="12046" y="25933"/>
                    <a:pt x="12014" y="25940"/>
                    <a:pt x="11990" y="25953"/>
                  </a:cubicBezTo>
                  <a:lnTo>
                    <a:pt x="10181" y="26997"/>
                  </a:lnTo>
                  <a:cubicBezTo>
                    <a:pt x="10131" y="27028"/>
                    <a:pt x="10134" y="27076"/>
                    <a:pt x="10188" y="27106"/>
                  </a:cubicBezTo>
                  <a:lnTo>
                    <a:pt x="11547" y="27892"/>
                  </a:lnTo>
                  <a:cubicBezTo>
                    <a:pt x="11575" y="27908"/>
                    <a:pt x="11612" y="27916"/>
                    <a:pt x="11647" y="27916"/>
                  </a:cubicBezTo>
                  <a:cubicBezTo>
                    <a:pt x="11679" y="27916"/>
                    <a:pt x="11710" y="27909"/>
                    <a:pt x="11734" y="27895"/>
                  </a:cubicBezTo>
                  <a:lnTo>
                    <a:pt x="13543" y="26851"/>
                  </a:lnTo>
                  <a:cubicBezTo>
                    <a:pt x="13595" y="26824"/>
                    <a:pt x="13591" y="26775"/>
                    <a:pt x="13536" y="26745"/>
                  </a:cubicBezTo>
                  <a:lnTo>
                    <a:pt x="12178" y="25959"/>
                  </a:lnTo>
                  <a:cubicBezTo>
                    <a:pt x="12149" y="25942"/>
                    <a:pt x="12113" y="25933"/>
                    <a:pt x="12077" y="2593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7" name="Google Shape;6827;p43"/>
            <p:cNvSpPr/>
            <p:nvPr/>
          </p:nvSpPr>
          <p:spPr>
            <a:xfrm>
              <a:off x="4170900" y="3147100"/>
              <a:ext cx="519900" cy="300200"/>
            </a:xfrm>
            <a:custGeom>
              <a:avLst/>
              <a:gdLst/>
              <a:ahLst/>
              <a:cxnLst/>
              <a:rect l="l" t="t" r="r" b="b"/>
              <a:pathLst>
                <a:path w="20796" h="12008" extrusionOk="0">
                  <a:moveTo>
                    <a:pt x="12874" y="1"/>
                  </a:moveTo>
                  <a:lnTo>
                    <a:pt x="0" y="7431"/>
                  </a:lnTo>
                  <a:lnTo>
                    <a:pt x="7922" y="12008"/>
                  </a:lnTo>
                  <a:lnTo>
                    <a:pt x="20795" y="4574"/>
                  </a:lnTo>
                  <a:lnTo>
                    <a:pt x="1287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8" name="Google Shape;6828;p43"/>
            <p:cNvSpPr/>
            <p:nvPr/>
          </p:nvSpPr>
          <p:spPr>
            <a:xfrm>
              <a:off x="3502450" y="1672600"/>
              <a:ext cx="1015050" cy="1364475"/>
            </a:xfrm>
            <a:custGeom>
              <a:avLst/>
              <a:gdLst/>
              <a:ahLst/>
              <a:cxnLst/>
              <a:rect l="l" t="t" r="r" b="b"/>
              <a:pathLst>
                <a:path w="40602" h="54579" extrusionOk="0">
                  <a:moveTo>
                    <a:pt x="39846" y="1"/>
                  </a:moveTo>
                  <a:cubicBezTo>
                    <a:pt x="39663" y="1"/>
                    <a:pt x="39457" y="60"/>
                    <a:pt x="39240" y="185"/>
                  </a:cubicBezTo>
                  <a:lnTo>
                    <a:pt x="878" y="22332"/>
                  </a:lnTo>
                  <a:cubicBezTo>
                    <a:pt x="396" y="22612"/>
                    <a:pt x="1" y="23294"/>
                    <a:pt x="1" y="23855"/>
                  </a:cubicBezTo>
                  <a:lnTo>
                    <a:pt x="1" y="54128"/>
                  </a:lnTo>
                  <a:cubicBezTo>
                    <a:pt x="1" y="54412"/>
                    <a:pt x="146" y="54578"/>
                    <a:pt x="355" y="54578"/>
                  </a:cubicBezTo>
                  <a:cubicBezTo>
                    <a:pt x="440" y="54578"/>
                    <a:pt x="535" y="54551"/>
                    <a:pt x="636" y="54493"/>
                  </a:cubicBezTo>
                  <a:lnTo>
                    <a:pt x="39970" y="31783"/>
                  </a:lnTo>
                  <a:cubicBezTo>
                    <a:pt x="40318" y="31581"/>
                    <a:pt x="40602" y="31087"/>
                    <a:pt x="40602" y="30684"/>
                  </a:cubicBezTo>
                  <a:lnTo>
                    <a:pt x="40602" y="973"/>
                  </a:lnTo>
                  <a:cubicBezTo>
                    <a:pt x="40602" y="358"/>
                    <a:pt x="40294" y="1"/>
                    <a:pt x="3984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9" name="Google Shape;6829;p43"/>
            <p:cNvSpPr/>
            <p:nvPr/>
          </p:nvSpPr>
          <p:spPr>
            <a:xfrm>
              <a:off x="3502450" y="1672600"/>
              <a:ext cx="1015050" cy="628200"/>
            </a:xfrm>
            <a:custGeom>
              <a:avLst/>
              <a:gdLst/>
              <a:ahLst/>
              <a:cxnLst/>
              <a:rect l="l" t="t" r="r" b="b"/>
              <a:pathLst>
                <a:path w="40602" h="25128" extrusionOk="0">
                  <a:moveTo>
                    <a:pt x="39846" y="1"/>
                  </a:moveTo>
                  <a:cubicBezTo>
                    <a:pt x="39663" y="1"/>
                    <a:pt x="39457" y="60"/>
                    <a:pt x="39240" y="185"/>
                  </a:cubicBezTo>
                  <a:lnTo>
                    <a:pt x="878" y="22332"/>
                  </a:lnTo>
                  <a:cubicBezTo>
                    <a:pt x="396" y="22612"/>
                    <a:pt x="1" y="23294"/>
                    <a:pt x="1" y="23855"/>
                  </a:cubicBezTo>
                  <a:lnTo>
                    <a:pt x="1" y="25128"/>
                  </a:lnTo>
                  <a:lnTo>
                    <a:pt x="40602" y="1684"/>
                  </a:lnTo>
                  <a:lnTo>
                    <a:pt x="40602" y="973"/>
                  </a:lnTo>
                  <a:cubicBezTo>
                    <a:pt x="40602" y="358"/>
                    <a:pt x="40294" y="1"/>
                    <a:pt x="398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0" name="Google Shape;6830;p43"/>
            <p:cNvSpPr/>
            <p:nvPr/>
          </p:nvSpPr>
          <p:spPr>
            <a:xfrm>
              <a:off x="4362800" y="1753675"/>
              <a:ext cx="23475" cy="30375"/>
            </a:xfrm>
            <a:custGeom>
              <a:avLst/>
              <a:gdLst/>
              <a:ahLst/>
              <a:cxnLst/>
              <a:rect l="l" t="t" r="r" b="b"/>
              <a:pathLst>
                <a:path w="939" h="1215" extrusionOk="0">
                  <a:moveTo>
                    <a:pt x="678" y="0"/>
                  </a:moveTo>
                  <a:cubicBezTo>
                    <a:pt x="615" y="0"/>
                    <a:pt x="543" y="21"/>
                    <a:pt x="467" y="65"/>
                  </a:cubicBezTo>
                  <a:cubicBezTo>
                    <a:pt x="208" y="216"/>
                    <a:pt x="0" y="577"/>
                    <a:pt x="0" y="878"/>
                  </a:cubicBezTo>
                  <a:cubicBezTo>
                    <a:pt x="0" y="1091"/>
                    <a:pt x="105" y="1215"/>
                    <a:pt x="259" y="1215"/>
                  </a:cubicBezTo>
                  <a:cubicBezTo>
                    <a:pt x="321" y="1215"/>
                    <a:pt x="392" y="1194"/>
                    <a:pt x="467" y="1150"/>
                  </a:cubicBezTo>
                  <a:cubicBezTo>
                    <a:pt x="727" y="1000"/>
                    <a:pt x="938" y="635"/>
                    <a:pt x="938" y="334"/>
                  </a:cubicBezTo>
                  <a:cubicBezTo>
                    <a:pt x="938" y="122"/>
                    <a:pt x="832" y="0"/>
                    <a:pt x="67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1" name="Google Shape;6831;p43"/>
            <p:cNvSpPr/>
            <p:nvPr/>
          </p:nvSpPr>
          <p:spPr>
            <a:xfrm>
              <a:off x="4409375" y="1726750"/>
              <a:ext cx="23475" cy="30350"/>
            </a:xfrm>
            <a:custGeom>
              <a:avLst/>
              <a:gdLst/>
              <a:ahLst/>
              <a:cxnLst/>
              <a:rect l="l" t="t" r="r" b="b"/>
              <a:pathLst>
                <a:path w="939" h="1214" extrusionOk="0">
                  <a:moveTo>
                    <a:pt x="680" y="1"/>
                  </a:moveTo>
                  <a:cubicBezTo>
                    <a:pt x="617" y="1"/>
                    <a:pt x="547" y="21"/>
                    <a:pt x="472" y="64"/>
                  </a:cubicBezTo>
                  <a:cubicBezTo>
                    <a:pt x="212" y="214"/>
                    <a:pt x="1" y="579"/>
                    <a:pt x="1" y="879"/>
                  </a:cubicBezTo>
                  <a:cubicBezTo>
                    <a:pt x="1" y="1092"/>
                    <a:pt x="107" y="1214"/>
                    <a:pt x="261" y="1214"/>
                  </a:cubicBezTo>
                  <a:cubicBezTo>
                    <a:pt x="324" y="1214"/>
                    <a:pt x="396" y="1193"/>
                    <a:pt x="472" y="1149"/>
                  </a:cubicBezTo>
                  <a:cubicBezTo>
                    <a:pt x="731" y="999"/>
                    <a:pt x="939" y="637"/>
                    <a:pt x="939" y="337"/>
                  </a:cubicBezTo>
                  <a:cubicBezTo>
                    <a:pt x="939" y="123"/>
                    <a:pt x="834" y="1"/>
                    <a:pt x="68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2" name="Google Shape;6832;p43"/>
            <p:cNvSpPr/>
            <p:nvPr/>
          </p:nvSpPr>
          <p:spPr>
            <a:xfrm>
              <a:off x="4455975" y="1699850"/>
              <a:ext cx="23475" cy="30350"/>
            </a:xfrm>
            <a:custGeom>
              <a:avLst/>
              <a:gdLst/>
              <a:ahLst/>
              <a:cxnLst/>
              <a:rect l="l" t="t" r="r" b="b"/>
              <a:pathLst>
                <a:path w="939" h="1214" extrusionOk="0">
                  <a:moveTo>
                    <a:pt x="679" y="1"/>
                  </a:moveTo>
                  <a:cubicBezTo>
                    <a:pt x="617" y="1"/>
                    <a:pt x="546" y="21"/>
                    <a:pt x="471" y="64"/>
                  </a:cubicBezTo>
                  <a:cubicBezTo>
                    <a:pt x="212" y="214"/>
                    <a:pt x="0" y="580"/>
                    <a:pt x="0" y="877"/>
                  </a:cubicBezTo>
                  <a:cubicBezTo>
                    <a:pt x="0" y="1090"/>
                    <a:pt x="107" y="1214"/>
                    <a:pt x="262" y="1214"/>
                  </a:cubicBezTo>
                  <a:cubicBezTo>
                    <a:pt x="325" y="1214"/>
                    <a:pt x="396" y="1193"/>
                    <a:pt x="471" y="1150"/>
                  </a:cubicBezTo>
                  <a:cubicBezTo>
                    <a:pt x="730" y="1000"/>
                    <a:pt x="938" y="635"/>
                    <a:pt x="938" y="337"/>
                  </a:cubicBezTo>
                  <a:cubicBezTo>
                    <a:pt x="938" y="124"/>
                    <a:pt x="833" y="1"/>
                    <a:pt x="67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3" name="Google Shape;6833;p43"/>
            <p:cNvSpPr/>
            <p:nvPr/>
          </p:nvSpPr>
          <p:spPr>
            <a:xfrm>
              <a:off x="3502450" y="1714675"/>
              <a:ext cx="1015050" cy="729050"/>
            </a:xfrm>
            <a:custGeom>
              <a:avLst/>
              <a:gdLst/>
              <a:ahLst/>
              <a:cxnLst/>
              <a:rect l="l" t="t" r="r" b="b"/>
              <a:pathLst>
                <a:path w="40602" h="29162" extrusionOk="0">
                  <a:moveTo>
                    <a:pt x="40602" y="1"/>
                  </a:moveTo>
                  <a:lnTo>
                    <a:pt x="1" y="23445"/>
                  </a:lnTo>
                  <a:lnTo>
                    <a:pt x="1" y="29161"/>
                  </a:lnTo>
                  <a:lnTo>
                    <a:pt x="40602" y="5721"/>
                  </a:lnTo>
                  <a:lnTo>
                    <a:pt x="40602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4" name="Google Shape;6834;p43"/>
            <p:cNvSpPr/>
            <p:nvPr/>
          </p:nvSpPr>
          <p:spPr>
            <a:xfrm>
              <a:off x="3502450" y="1714675"/>
              <a:ext cx="1015050" cy="729050"/>
            </a:xfrm>
            <a:custGeom>
              <a:avLst/>
              <a:gdLst/>
              <a:ahLst/>
              <a:cxnLst/>
              <a:rect l="l" t="t" r="r" b="b"/>
              <a:pathLst>
                <a:path w="40602" h="29162" extrusionOk="0">
                  <a:moveTo>
                    <a:pt x="40602" y="1"/>
                  </a:moveTo>
                  <a:lnTo>
                    <a:pt x="1" y="23445"/>
                  </a:lnTo>
                  <a:lnTo>
                    <a:pt x="1" y="29161"/>
                  </a:lnTo>
                  <a:lnTo>
                    <a:pt x="40602" y="5721"/>
                  </a:lnTo>
                  <a:lnTo>
                    <a:pt x="406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5" name="Google Shape;6835;p43"/>
            <p:cNvSpPr/>
            <p:nvPr/>
          </p:nvSpPr>
          <p:spPr>
            <a:xfrm>
              <a:off x="3558425" y="2289375"/>
              <a:ext cx="53100" cy="80850"/>
            </a:xfrm>
            <a:custGeom>
              <a:avLst/>
              <a:gdLst/>
              <a:ahLst/>
              <a:cxnLst/>
              <a:rect l="l" t="t" r="r" b="b"/>
              <a:pathLst>
                <a:path w="2124" h="3234" extrusionOk="0">
                  <a:moveTo>
                    <a:pt x="1365" y="834"/>
                  </a:moveTo>
                  <a:cubicBezTo>
                    <a:pt x="1409" y="834"/>
                    <a:pt x="1445" y="845"/>
                    <a:pt x="1475" y="866"/>
                  </a:cubicBezTo>
                  <a:cubicBezTo>
                    <a:pt x="1561" y="928"/>
                    <a:pt x="1605" y="1078"/>
                    <a:pt x="1605" y="1317"/>
                  </a:cubicBezTo>
                  <a:cubicBezTo>
                    <a:pt x="1605" y="1603"/>
                    <a:pt x="1550" y="1849"/>
                    <a:pt x="1441" y="2051"/>
                  </a:cubicBezTo>
                  <a:cubicBezTo>
                    <a:pt x="1336" y="2255"/>
                    <a:pt x="1168" y="2419"/>
                    <a:pt x="939" y="2552"/>
                  </a:cubicBezTo>
                  <a:cubicBezTo>
                    <a:pt x="860" y="2596"/>
                    <a:pt x="783" y="2634"/>
                    <a:pt x="704" y="2658"/>
                  </a:cubicBezTo>
                  <a:cubicBezTo>
                    <a:pt x="641" y="2677"/>
                    <a:pt x="586" y="2687"/>
                    <a:pt x="545" y="2687"/>
                  </a:cubicBezTo>
                  <a:cubicBezTo>
                    <a:pt x="534" y="2687"/>
                    <a:pt x="525" y="2687"/>
                    <a:pt x="516" y="2685"/>
                  </a:cubicBezTo>
                  <a:lnTo>
                    <a:pt x="516" y="1723"/>
                  </a:lnTo>
                  <a:cubicBezTo>
                    <a:pt x="516" y="1569"/>
                    <a:pt x="567" y="1422"/>
                    <a:pt x="673" y="1279"/>
                  </a:cubicBezTo>
                  <a:cubicBezTo>
                    <a:pt x="783" y="1139"/>
                    <a:pt x="906" y="1027"/>
                    <a:pt x="1041" y="948"/>
                  </a:cubicBezTo>
                  <a:cubicBezTo>
                    <a:pt x="1175" y="872"/>
                    <a:pt x="1283" y="834"/>
                    <a:pt x="1365" y="834"/>
                  </a:cubicBezTo>
                  <a:close/>
                  <a:moveTo>
                    <a:pt x="454" y="0"/>
                  </a:moveTo>
                  <a:cubicBezTo>
                    <a:pt x="430" y="0"/>
                    <a:pt x="398" y="12"/>
                    <a:pt x="359" y="33"/>
                  </a:cubicBezTo>
                  <a:lnTo>
                    <a:pt x="151" y="153"/>
                  </a:lnTo>
                  <a:cubicBezTo>
                    <a:pt x="96" y="183"/>
                    <a:pt x="59" y="221"/>
                    <a:pt x="35" y="262"/>
                  </a:cubicBezTo>
                  <a:cubicBezTo>
                    <a:pt x="11" y="306"/>
                    <a:pt x="0" y="354"/>
                    <a:pt x="0" y="416"/>
                  </a:cubicBezTo>
                  <a:lnTo>
                    <a:pt x="0" y="3218"/>
                  </a:lnTo>
                  <a:cubicBezTo>
                    <a:pt x="40" y="3228"/>
                    <a:pt x="86" y="3234"/>
                    <a:pt x="138" y="3234"/>
                  </a:cubicBezTo>
                  <a:cubicBezTo>
                    <a:pt x="218" y="3234"/>
                    <a:pt x="312" y="3221"/>
                    <a:pt x="421" y="3193"/>
                  </a:cubicBezTo>
                  <a:cubicBezTo>
                    <a:pt x="598" y="3149"/>
                    <a:pt x="779" y="3075"/>
                    <a:pt x="967" y="2968"/>
                  </a:cubicBezTo>
                  <a:cubicBezTo>
                    <a:pt x="1349" y="2747"/>
                    <a:pt x="1635" y="2467"/>
                    <a:pt x="1830" y="2128"/>
                  </a:cubicBezTo>
                  <a:cubicBezTo>
                    <a:pt x="2024" y="1788"/>
                    <a:pt x="2124" y="1412"/>
                    <a:pt x="2124" y="1002"/>
                  </a:cubicBezTo>
                  <a:cubicBezTo>
                    <a:pt x="2124" y="651"/>
                    <a:pt x="2042" y="425"/>
                    <a:pt x="1875" y="326"/>
                  </a:cubicBezTo>
                  <a:cubicBezTo>
                    <a:pt x="1814" y="291"/>
                    <a:pt x="1745" y="273"/>
                    <a:pt x="1666" y="273"/>
                  </a:cubicBezTo>
                  <a:cubicBezTo>
                    <a:pt x="1527" y="273"/>
                    <a:pt x="1359" y="329"/>
                    <a:pt x="1161" y="443"/>
                  </a:cubicBezTo>
                  <a:cubicBezTo>
                    <a:pt x="1032" y="518"/>
                    <a:pt x="909" y="610"/>
                    <a:pt x="792" y="712"/>
                  </a:cubicBezTo>
                  <a:cubicBezTo>
                    <a:pt x="680" y="818"/>
                    <a:pt x="588" y="924"/>
                    <a:pt x="516" y="1040"/>
                  </a:cubicBezTo>
                  <a:lnTo>
                    <a:pt x="516" y="118"/>
                  </a:lnTo>
                  <a:cubicBezTo>
                    <a:pt x="516" y="57"/>
                    <a:pt x="503" y="19"/>
                    <a:pt x="479" y="6"/>
                  </a:cubicBezTo>
                  <a:cubicBezTo>
                    <a:pt x="472" y="2"/>
                    <a:pt x="463" y="0"/>
                    <a:pt x="45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6" name="Google Shape;6836;p43"/>
            <p:cNvSpPr/>
            <p:nvPr/>
          </p:nvSpPr>
          <p:spPr>
            <a:xfrm>
              <a:off x="3621500" y="2252825"/>
              <a:ext cx="13150" cy="85075"/>
            </a:xfrm>
            <a:custGeom>
              <a:avLst/>
              <a:gdLst/>
              <a:ahLst/>
              <a:cxnLst/>
              <a:rect l="l" t="t" r="r" b="b"/>
              <a:pathLst>
                <a:path w="526" h="3403" extrusionOk="0">
                  <a:moveTo>
                    <a:pt x="460" y="0"/>
                  </a:moveTo>
                  <a:cubicBezTo>
                    <a:pt x="436" y="0"/>
                    <a:pt x="406" y="10"/>
                    <a:pt x="369" y="31"/>
                  </a:cubicBezTo>
                  <a:lnTo>
                    <a:pt x="153" y="158"/>
                  </a:lnTo>
                  <a:cubicBezTo>
                    <a:pt x="99" y="188"/>
                    <a:pt x="58" y="226"/>
                    <a:pt x="37" y="266"/>
                  </a:cubicBezTo>
                  <a:cubicBezTo>
                    <a:pt x="13" y="307"/>
                    <a:pt x="0" y="359"/>
                    <a:pt x="0" y="420"/>
                  </a:cubicBezTo>
                  <a:lnTo>
                    <a:pt x="0" y="3287"/>
                  </a:lnTo>
                  <a:cubicBezTo>
                    <a:pt x="0" y="3345"/>
                    <a:pt x="13" y="3379"/>
                    <a:pt x="37" y="3396"/>
                  </a:cubicBezTo>
                  <a:cubicBezTo>
                    <a:pt x="44" y="3401"/>
                    <a:pt x="52" y="3403"/>
                    <a:pt x="62" y="3403"/>
                  </a:cubicBezTo>
                  <a:cubicBezTo>
                    <a:pt x="85" y="3403"/>
                    <a:pt x="116" y="3392"/>
                    <a:pt x="153" y="3369"/>
                  </a:cubicBezTo>
                  <a:lnTo>
                    <a:pt x="369" y="3246"/>
                  </a:lnTo>
                  <a:cubicBezTo>
                    <a:pt x="426" y="3212"/>
                    <a:pt x="467" y="3174"/>
                    <a:pt x="492" y="3133"/>
                  </a:cubicBezTo>
                  <a:cubicBezTo>
                    <a:pt x="515" y="3092"/>
                    <a:pt x="525" y="3042"/>
                    <a:pt x="525" y="2987"/>
                  </a:cubicBezTo>
                  <a:lnTo>
                    <a:pt x="525" y="117"/>
                  </a:lnTo>
                  <a:cubicBezTo>
                    <a:pt x="525" y="58"/>
                    <a:pt x="512" y="21"/>
                    <a:pt x="488" y="7"/>
                  </a:cubicBezTo>
                  <a:cubicBezTo>
                    <a:pt x="480" y="3"/>
                    <a:pt x="471" y="0"/>
                    <a:pt x="46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7" name="Google Shape;6837;p43"/>
            <p:cNvSpPr/>
            <p:nvPr/>
          </p:nvSpPr>
          <p:spPr>
            <a:xfrm>
              <a:off x="3644625" y="2246325"/>
              <a:ext cx="55625" cy="70500"/>
            </a:xfrm>
            <a:custGeom>
              <a:avLst/>
              <a:gdLst/>
              <a:ahLst/>
              <a:cxnLst/>
              <a:rect l="l" t="t" r="r" b="b"/>
              <a:pathLst>
                <a:path w="2225" h="2820" extrusionOk="0">
                  <a:moveTo>
                    <a:pt x="1416" y="555"/>
                  </a:moveTo>
                  <a:cubicBezTo>
                    <a:pt x="1469" y="555"/>
                    <a:pt x="1514" y="569"/>
                    <a:pt x="1553" y="594"/>
                  </a:cubicBezTo>
                  <a:cubicBezTo>
                    <a:pt x="1651" y="663"/>
                    <a:pt x="1703" y="820"/>
                    <a:pt x="1703" y="1065"/>
                  </a:cubicBezTo>
                  <a:cubicBezTo>
                    <a:pt x="1703" y="1315"/>
                    <a:pt x="1651" y="1533"/>
                    <a:pt x="1553" y="1721"/>
                  </a:cubicBezTo>
                  <a:cubicBezTo>
                    <a:pt x="1451" y="1909"/>
                    <a:pt x="1303" y="2059"/>
                    <a:pt x="1109" y="2171"/>
                  </a:cubicBezTo>
                  <a:cubicBezTo>
                    <a:pt x="993" y="2238"/>
                    <a:pt x="893" y="2272"/>
                    <a:pt x="810" y="2272"/>
                  </a:cubicBezTo>
                  <a:cubicBezTo>
                    <a:pt x="756" y="2272"/>
                    <a:pt x="709" y="2258"/>
                    <a:pt x="668" y="2229"/>
                  </a:cubicBezTo>
                  <a:cubicBezTo>
                    <a:pt x="566" y="2158"/>
                    <a:pt x="515" y="1998"/>
                    <a:pt x="515" y="1752"/>
                  </a:cubicBezTo>
                  <a:cubicBezTo>
                    <a:pt x="515" y="1506"/>
                    <a:pt x="566" y="1291"/>
                    <a:pt x="668" y="1103"/>
                  </a:cubicBezTo>
                  <a:cubicBezTo>
                    <a:pt x="771" y="916"/>
                    <a:pt x="918" y="769"/>
                    <a:pt x="1109" y="660"/>
                  </a:cubicBezTo>
                  <a:cubicBezTo>
                    <a:pt x="1229" y="590"/>
                    <a:pt x="1332" y="555"/>
                    <a:pt x="1416" y="555"/>
                  </a:cubicBezTo>
                  <a:close/>
                  <a:moveTo>
                    <a:pt x="1712" y="1"/>
                  </a:moveTo>
                  <a:cubicBezTo>
                    <a:pt x="1547" y="1"/>
                    <a:pt x="1345" y="69"/>
                    <a:pt x="1109" y="205"/>
                  </a:cubicBezTo>
                  <a:cubicBezTo>
                    <a:pt x="754" y="410"/>
                    <a:pt x="481" y="676"/>
                    <a:pt x="290" y="1001"/>
                  </a:cubicBezTo>
                  <a:cubicBezTo>
                    <a:pt x="99" y="1328"/>
                    <a:pt x="0" y="1676"/>
                    <a:pt x="0" y="2048"/>
                  </a:cubicBezTo>
                  <a:cubicBezTo>
                    <a:pt x="0" y="2421"/>
                    <a:pt x="99" y="2659"/>
                    <a:pt x="290" y="2765"/>
                  </a:cubicBezTo>
                  <a:cubicBezTo>
                    <a:pt x="355" y="2801"/>
                    <a:pt x="429" y="2819"/>
                    <a:pt x="512" y="2819"/>
                  </a:cubicBezTo>
                  <a:cubicBezTo>
                    <a:pt x="675" y="2819"/>
                    <a:pt x="875" y="2751"/>
                    <a:pt x="1109" y="2615"/>
                  </a:cubicBezTo>
                  <a:cubicBezTo>
                    <a:pt x="1464" y="2410"/>
                    <a:pt x="1741" y="2144"/>
                    <a:pt x="1932" y="1817"/>
                  </a:cubicBezTo>
                  <a:cubicBezTo>
                    <a:pt x="2126" y="1489"/>
                    <a:pt x="2225" y="1138"/>
                    <a:pt x="2225" y="766"/>
                  </a:cubicBezTo>
                  <a:cubicBezTo>
                    <a:pt x="2225" y="397"/>
                    <a:pt x="2126" y="158"/>
                    <a:pt x="1932" y="52"/>
                  </a:cubicBezTo>
                  <a:cubicBezTo>
                    <a:pt x="1868" y="18"/>
                    <a:pt x="1794" y="1"/>
                    <a:pt x="17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8" name="Google Shape;6838;p43"/>
            <p:cNvSpPr/>
            <p:nvPr/>
          </p:nvSpPr>
          <p:spPr>
            <a:xfrm>
              <a:off x="3708175" y="2207200"/>
              <a:ext cx="53100" cy="92900"/>
            </a:xfrm>
            <a:custGeom>
              <a:avLst/>
              <a:gdLst/>
              <a:ahLst/>
              <a:cxnLst/>
              <a:rect l="l" t="t" r="r" b="b"/>
              <a:pathLst>
                <a:path w="2124" h="3716" extrusionOk="0">
                  <a:moveTo>
                    <a:pt x="1608" y="538"/>
                  </a:moveTo>
                  <a:lnTo>
                    <a:pt x="1608" y="1381"/>
                  </a:lnTo>
                  <a:cubicBezTo>
                    <a:pt x="1608" y="1542"/>
                    <a:pt x="1560" y="1699"/>
                    <a:pt x="1464" y="1849"/>
                  </a:cubicBezTo>
                  <a:cubicBezTo>
                    <a:pt x="1369" y="1996"/>
                    <a:pt x="1246" y="2115"/>
                    <a:pt x="1092" y="2200"/>
                  </a:cubicBezTo>
                  <a:cubicBezTo>
                    <a:pt x="966" y="2274"/>
                    <a:pt x="861" y="2311"/>
                    <a:pt x="777" y="2311"/>
                  </a:cubicBezTo>
                  <a:cubicBezTo>
                    <a:pt x="732" y="2311"/>
                    <a:pt x="693" y="2300"/>
                    <a:pt x="659" y="2279"/>
                  </a:cubicBezTo>
                  <a:cubicBezTo>
                    <a:pt x="563" y="2221"/>
                    <a:pt x="516" y="2074"/>
                    <a:pt x="516" y="1842"/>
                  </a:cubicBezTo>
                  <a:cubicBezTo>
                    <a:pt x="516" y="1334"/>
                    <a:pt x="731" y="955"/>
                    <a:pt x="1161" y="706"/>
                  </a:cubicBezTo>
                  <a:cubicBezTo>
                    <a:pt x="1250" y="655"/>
                    <a:pt x="1332" y="617"/>
                    <a:pt x="1414" y="587"/>
                  </a:cubicBezTo>
                  <a:cubicBezTo>
                    <a:pt x="1492" y="556"/>
                    <a:pt x="1557" y="542"/>
                    <a:pt x="1608" y="538"/>
                  </a:cubicBezTo>
                  <a:close/>
                  <a:moveTo>
                    <a:pt x="1997" y="0"/>
                  </a:moveTo>
                  <a:cubicBezTo>
                    <a:pt x="1914" y="0"/>
                    <a:pt x="1818" y="14"/>
                    <a:pt x="1710" y="40"/>
                  </a:cubicBezTo>
                  <a:cubicBezTo>
                    <a:pt x="1540" y="85"/>
                    <a:pt x="1366" y="157"/>
                    <a:pt x="1188" y="259"/>
                  </a:cubicBezTo>
                  <a:cubicBezTo>
                    <a:pt x="803" y="480"/>
                    <a:pt x="509" y="757"/>
                    <a:pt x="304" y="1085"/>
                  </a:cubicBezTo>
                  <a:cubicBezTo>
                    <a:pt x="103" y="1416"/>
                    <a:pt x="1" y="1778"/>
                    <a:pt x="1" y="2177"/>
                  </a:cubicBezTo>
                  <a:cubicBezTo>
                    <a:pt x="1" y="2525"/>
                    <a:pt x="86" y="2747"/>
                    <a:pt x="256" y="2843"/>
                  </a:cubicBezTo>
                  <a:cubicBezTo>
                    <a:pt x="315" y="2874"/>
                    <a:pt x="382" y="2890"/>
                    <a:pt x="457" y="2890"/>
                  </a:cubicBezTo>
                  <a:cubicBezTo>
                    <a:pt x="599" y="2890"/>
                    <a:pt x="770" y="2832"/>
                    <a:pt x="970" y="2716"/>
                  </a:cubicBezTo>
                  <a:cubicBezTo>
                    <a:pt x="1113" y="2635"/>
                    <a:pt x="1239" y="2539"/>
                    <a:pt x="1341" y="2436"/>
                  </a:cubicBezTo>
                  <a:cubicBezTo>
                    <a:pt x="1444" y="2331"/>
                    <a:pt x="1533" y="2208"/>
                    <a:pt x="1608" y="2071"/>
                  </a:cubicBezTo>
                  <a:lnTo>
                    <a:pt x="1608" y="2071"/>
                  </a:lnTo>
                  <a:cubicBezTo>
                    <a:pt x="1608" y="2310"/>
                    <a:pt x="1567" y="2504"/>
                    <a:pt x="1482" y="2655"/>
                  </a:cubicBezTo>
                  <a:cubicBezTo>
                    <a:pt x="1396" y="2802"/>
                    <a:pt x="1264" y="2931"/>
                    <a:pt x="1079" y="3037"/>
                  </a:cubicBezTo>
                  <a:cubicBezTo>
                    <a:pt x="840" y="3174"/>
                    <a:pt x="645" y="3241"/>
                    <a:pt x="495" y="3241"/>
                  </a:cubicBezTo>
                  <a:cubicBezTo>
                    <a:pt x="478" y="3241"/>
                    <a:pt x="465" y="3245"/>
                    <a:pt x="454" y="3252"/>
                  </a:cubicBezTo>
                  <a:cubicBezTo>
                    <a:pt x="437" y="3262"/>
                    <a:pt x="420" y="3286"/>
                    <a:pt x="407" y="3327"/>
                  </a:cubicBezTo>
                  <a:lnTo>
                    <a:pt x="287" y="3627"/>
                  </a:lnTo>
                  <a:cubicBezTo>
                    <a:pt x="264" y="3682"/>
                    <a:pt x="277" y="3709"/>
                    <a:pt x="318" y="3712"/>
                  </a:cubicBezTo>
                  <a:cubicBezTo>
                    <a:pt x="332" y="3714"/>
                    <a:pt x="347" y="3715"/>
                    <a:pt x="362" y="3715"/>
                  </a:cubicBezTo>
                  <a:cubicBezTo>
                    <a:pt x="439" y="3715"/>
                    <a:pt x="538" y="3694"/>
                    <a:pt x="662" y="3651"/>
                  </a:cubicBezTo>
                  <a:cubicBezTo>
                    <a:pt x="813" y="3600"/>
                    <a:pt x="966" y="3528"/>
                    <a:pt x="1127" y="3436"/>
                  </a:cubicBezTo>
                  <a:cubicBezTo>
                    <a:pt x="1468" y="3238"/>
                    <a:pt x="1721" y="2983"/>
                    <a:pt x="1881" y="2671"/>
                  </a:cubicBezTo>
                  <a:cubicBezTo>
                    <a:pt x="2045" y="2361"/>
                    <a:pt x="2124" y="2016"/>
                    <a:pt x="2124" y="1634"/>
                  </a:cubicBezTo>
                  <a:lnTo>
                    <a:pt x="2124" y="13"/>
                  </a:lnTo>
                  <a:cubicBezTo>
                    <a:pt x="2086" y="5"/>
                    <a:pt x="2043" y="0"/>
                    <a:pt x="199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9" name="Google Shape;6839;p43"/>
            <p:cNvSpPr/>
            <p:nvPr/>
          </p:nvSpPr>
          <p:spPr>
            <a:xfrm>
              <a:off x="3675750" y="2398050"/>
              <a:ext cx="7800" cy="515475"/>
            </a:xfrm>
            <a:custGeom>
              <a:avLst/>
              <a:gdLst/>
              <a:ahLst/>
              <a:cxnLst/>
              <a:rect l="l" t="t" r="r" b="b"/>
              <a:pathLst>
                <a:path w="312" h="20619" extrusionOk="0">
                  <a:moveTo>
                    <a:pt x="212" y="0"/>
                  </a:moveTo>
                  <a:cubicBezTo>
                    <a:pt x="195" y="0"/>
                    <a:pt x="177" y="6"/>
                    <a:pt x="157" y="18"/>
                  </a:cubicBezTo>
                  <a:cubicBezTo>
                    <a:pt x="72" y="68"/>
                    <a:pt x="1" y="218"/>
                    <a:pt x="1" y="355"/>
                  </a:cubicBezTo>
                  <a:lnTo>
                    <a:pt x="1" y="20451"/>
                  </a:lnTo>
                  <a:cubicBezTo>
                    <a:pt x="1" y="20554"/>
                    <a:pt x="44" y="20618"/>
                    <a:pt x="103" y="20618"/>
                  </a:cubicBezTo>
                  <a:cubicBezTo>
                    <a:pt x="120" y="20618"/>
                    <a:pt x="138" y="20613"/>
                    <a:pt x="157" y="20601"/>
                  </a:cubicBezTo>
                  <a:cubicBezTo>
                    <a:pt x="243" y="20550"/>
                    <a:pt x="311" y="20396"/>
                    <a:pt x="311" y="20263"/>
                  </a:cubicBezTo>
                  <a:lnTo>
                    <a:pt x="311" y="168"/>
                  </a:lnTo>
                  <a:cubicBezTo>
                    <a:pt x="311" y="64"/>
                    <a:pt x="270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0" name="Google Shape;6840;p43"/>
            <p:cNvSpPr/>
            <p:nvPr/>
          </p:nvSpPr>
          <p:spPr>
            <a:xfrm>
              <a:off x="3365525" y="2472275"/>
              <a:ext cx="247525" cy="317400"/>
            </a:xfrm>
            <a:custGeom>
              <a:avLst/>
              <a:gdLst/>
              <a:ahLst/>
              <a:cxnLst/>
              <a:rect l="l" t="t" r="r" b="b"/>
              <a:pathLst>
                <a:path w="9901" h="12696" extrusionOk="0">
                  <a:moveTo>
                    <a:pt x="9609" y="1"/>
                  </a:moveTo>
                  <a:cubicBezTo>
                    <a:pt x="9539" y="1"/>
                    <a:pt x="9459" y="24"/>
                    <a:pt x="9375" y="72"/>
                  </a:cubicBezTo>
                  <a:lnTo>
                    <a:pt x="525" y="5182"/>
                  </a:lnTo>
                  <a:cubicBezTo>
                    <a:pt x="235" y="5349"/>
                    <a:pt x="0" y="5758"/>
                    <a:pt x="0" y="6096"/>
                  </a:cubicBezTo>
                  <a:lnTo>
                    <a:pt x="0" y="12318"/>
                  </a:lnTo>
                  <a:cubicBezTo>
                    <a:pt x="0" y="12557"/>
                    <a:pt x="118" y="12695"/>
                    <a:pt x="289" y="12695"/>
                  </a:cubicBezTo>
                  <a:cubicBezTo>
                    <a:pt x="360" y="12695"/>
                    <a:pt x="441" y="12672"/>
                    <a:pt x="525" y="12622"/>
                  </a:cubicBezTo>
                  <a:lnTo>
                    <a:pt x="9375" y="7516"/>
                  </a:lnTo>
                  <a:cubicBezTo>
                    <a:pt x="9666" y="7345"/>
                    <a:pt x="9901" y="6939"/>
                    <a:pt x="9901" y="6601"/>
                  </a:cubicBezTo>
                  <a:lnTo>
                    <a:pt x="9901" y="379"/>
                  </a:lnTo>
                  <a:cubicBezTo>
                    <a:pt x="9901" y="139"/>
                    <a:pt x="9782" y="1"/>
                    <a:pt x="9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1" name="Google Shape;6841;p43"/>
            <p:cNvSpPr/>
            <p:nvPr/>
          </p:nvSpPr>
          <p:spPr>
            <a:xfrm>
              <a:off x="3365525" y="2472275"/>
              <a:ext cx="247525" cy="165625"/>
            </a:xfrm>
            <a:custGeom>
              <a:avLst/>
              <a:gdLst/>
              <a:ahLst/>
              <a:cxnLst/>
              <a:rect l="l" t="t" r="r" b="b"/>
              <a:pathLst>
                <a:path w="9901" h="6625" extrusionOk="0">
                  <a:moveTo>
                    <a:pt x="9609" y="1"/>
                  </a:moveTo>
                  <a:cubicBezTo>
                    <a:pt x="9539" y="1"/>
                    <a:pt x="9459" y="24"/>
                    <a:pt x="9375" y="72"/>
                  </a:cubicBezTo>
                  <a:lnTo>
                    <a:pt x="525" y="5182"/>
                  </a:lnTo>
                  <a:cubicBezTo>
                    <a:pt x="235" y="5349"/>
                    <a:pt x="0" y="5758"/>
                    <a:pt x="0" y="6096"/>
                  </a:cubicBezTo>
                  <a:lnTo>
                    <a:pt x="0" y="6625"/>
                  </a:lnTo>
                  <a:lnTo>
                    <a:pt x="9901" y="908"/>
                  </a:lnTo>
                  <a:lnTo>
                    <a:pt x="9901" y="379"/>
                  </a:lnTo>
                  <a:cubicBezTo>
                    <a:pt x="9901" y="139"/>
                    <a:pt x="9782" y="1"/>
                    <a:pt x="9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2" name="Google Shape;6842;p43"/>
            <p:cNvSpPr/>
            <p:nvPr/>
          </p:nvSpPr>
          <p:spPr>
            <a:xfrm>
              <a:off x="3390250" y="2594975"/>
              <a:ext cx="99000" cy="157275"/>
            </a:xfrm>
            <a:custGeom>
              <a:avLst/>
              <a:gdLst/>
              <a:ahLst/>
              <a:cxnLst/>
              <a:rect l="l" t="t" r="r" b="b"/>
              <a:pathLst>
                <a:path w="3960" h="6291" extrusionOk="0">
                  <a:moveTo>
                    <a:pt x="3960" y="0"/>
                  </a:moveTo>
                  <a:lnTo>
                    <a:pt x="1" y="2290"/>
                  </a:lnTo>
                  <a:lnTo>
                    <a:pt x="1" y="6291"/>
                  </a:lnTo>
                  <a:lnTo>
                    <a:pt x="3960" y="4004"/>
                  </a:lnTo>
                  <a:lnTo>
                    <a:pt x="396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3" name="Google Shape;6843;p43"/>
            <p:cNvSpPr/>
            <p:nvPr/>
          </p:nvSpPr>
          <p:spPr>
            <a:xfrm>
              <a:off x="3390250" y="2631075"/>
              <a:ext cx="99000" cy="121175"/>
            </a:xfrm>
            <a:custGeom>
              <a:avLst/>
              <a:gdLst/>
              <a:ahLst/>
              <a:cxnLst/>
              <a:rect l="l" t="t" r="r" b="b"/>
              <a:pathLst>
                <a:path w="3960" h="4847" extrusionOk="0">
                  <a:moveTo>
                    <a:pt x="3304" y="0"/>
                  </a:moveTo>
                  <a:cubicBezTo>
                    <a:pt x="3257" y="0"/>
                    <a:pt x="3213" y="34"/>
                    <a:pt x="3185" y="103"/>
                  </a:cubicBezTo>
                  <a:lnTo>
                    <a:pt x="2291" y="2168"/>
                  </a:lnTo>
                  <a:lnTo>
                    <a:pt x="1768" y="1597"/>
                  </a:lnTo>
                  <a:cubicBezTo>
                    <a:pt x="1729" y="1553"/>
                    <a:pt x="1681" y="1531"/>
                    <a:pt x="1635" y="1531"/>
                  </a:cubicBezTo>
                  <a:cubicBezTo>
                    <a:pt x="1578" y="1531"/>
                    <a:pt x="1523" y="1564"/>
                    <a:pt x="1485" y="1628"/>
                  </a:cubicBezTo>
                  <a:lnTo>
                    <a:pt x="1" y="4266"/>
                  </a:lnTo>
                  <a:lnTo>
                    <a:pt x="1" y="4847"/>
                  </a:lnTo>
                  <a:lnTo>
                    <a:pt x="3960" y="2560"/>
                  </a:lnTo>
                  <a:lnTo>
                    <a:pt x="3960" y="846"/>
                  </a:lnTo>
                  <a:lnTo>
                    <a:pt x="3421" y="76"/>
                  </a:lnTo>
                  <a:cubicBezTo>
                    <a:pt x="3386" y="25"/>
                    <a:pt x="3344" y="0"/>
                    <a:pt x="3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4" name="Google Shape;6844;p43"/>
            <p:cNvSpPr/>
            <p:nvPr/>
          </p:nvSpPr>
          <p:spPr>
            <a:xfrm>
              <a:off x="3514075" y="2541275"/>
              <a:ext cx="74250" cy="53300"/>
            </a:xfrm>
            <a:custGeom>
              <a:avLst/>
              <a:gdLst/>
              <a:ahLst/>
              <a:cxnLst/>
              <a:rect l="l" t="t" r="r" b="b"/>
              <a:pathLst>
                <a:path w="2970" h="2132" extrusionOk="0">
                  <a:moveTo>
                    <a:pt x="2801" y="0"/>
                  </a:moveTo>
                  <a:cubicBezTo>
                    <a:pt x="2757" y="0"/>
                    <a:pt x="2706" y="15"/>
                    <a:pt x="2652" y="46"/>
                  </a:cubicBezTo>
                  <a:lnTo>
                    <a:pt x="314" y="1394"/>
                  </a:lnTo>
                  <a:cubicBezTo>
                    <a:pt x="140" y="1497"/>
                    <a:pt x="0" y="1732"/>
                    <a:pt x="0" y="1923"/>
                  </a:cubicBezTo>
                  <a:cubicBezTo>
                    <a:pt x="0" y="2056"/>
                    <a:pt x="68" y="2131"/>
                    <a:pt x="168" y="2131"/>
                  </a:cubicBezTo>
                  <a:cubicBezTo>
                    <a:pt x="211" y="2131"/>
                    <a:pt x="261" y="2117"/>
                    <a:pt x="314" y="2087"/>
                  </a:cubicBezTo>
                  <a:lnTo>
                    <a:pt x="2652" y="735"/>
                  </a:lnTo>
                  <a:cubicBezTo>
                    <a:pt x="2829" y="637"/>
                    <a:pt x="2969" y="398"/>
                    <a:pt x="2969" y="207"/>
                  </a:cubicBezTo>
                  <a:cubicBezTo>
                    <a:pt x="2969" y="76"/>
                    <a:pt x="2902" y="0"/>
                    <a:pt x="28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5" name="Google Shape;6845;p43"/>
            <p:cNvSpPr/>
            <p:nvPr/>
          </p:nvSpPr>
          <p:spPr>
            <a:xfrm>
              <a:off x="3514075" y="2582425"/>
              <a:ext cx="74250" cy="53325"/>
            </a:xfrm>
            <a:custGeom>
              <a:avLst/>
              <a:gdLst/>
              <a:ahLst/>
              <a:cxnLst/>
              <a:rect l="l" t="t" r="r" b="b"/>
              <a:pathLst>
                <a:path w="2970" h="2133" extrusionOk="0">
                  <a:moveTo>
                    <a:pt x="2800" y="1"/>
                  </a:moveTo>
                  <a:cubicBezTo>
                    <a:pt x="2756" y="1"/>
                    <a:pt x="2706" y="15"/>
                    <a:pt x="2652" y="45"/>
                  </a:cubicBezTo>
                  <a:lnTo>
                    <a:pt x="314" y="1397"/>
                  </a:lnTo>
                  <a:cubicBezTo>
                    <a:pt x="140" y="1496"/>
                    <a:pt x="0" y="1735"/>
                    <a:pt x="0" y="1922"/>
                  </a:cubicBezTo>
                  <a:cubicBezTo>
                    <a:pt x="0" y="2055"/>
                    <a:pt x="68" y="2132"/>
                    <a:pt x="168" y="2132"/>
                  </a:cubicBezTo>
                  <a:cubicBezTo>
                    <a:pt x="211" y="2132"/>
                    <a:pt x="261" y="2117"/>
                    <a:pt x="314" y="2086"/>
                  </a:cubicBezTo>
                  <a:lnTo>
                    <a:pt x="2652" y="738"/>
                  </a:lnTo>
                  <a:cubicBezTo>
                    <a:pt x="2829" y="636"/>
                    <a:pt x="2969" y="400"/>
                    <a:pt x="2969" y="209"/>
                  </a:cubicBezTo>
                  <a:cubicBezTo>
                    <a:pt x="2969" y="76"/>
                    <a:pt x="2902" y="1"/>
                    <a:pt x="28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6" name="Google Shape;6846;p43"/>
            <p:cNvSpPr/>
            <p:nvPr/>
          </p:nvSpPr>
          <p:spPr>
            <a:xfrm>
              <a:off x="3514075" y="2623600"/>
              <a:ext cx="74250" cy="53275"/>
            </a:xfrm>
            <a:custGeom>
              <a:avLst/>
              <a:gdLst/>
              <a:ahLst/>
              <a:cxnLst/>
              <a:rect l="l" t="t" r="r" b="b"/>
              <a:pathLst>
                <a:path w="2970" h="2131" extrusionOk="0">
                  <a:moveTo>
                    <a:pt x="2801" y="1"/>
                  </a:moveTo>
                  <a:cubicBezTo>
                    <a:pt x="2757" y="1"/>
                    <a:pt x="2706" y="16"/>
                    <a:pt x="2652" y="47"/>
                  </a:cubicBezTo>
                  <a:lnTo>
                    <a:pt x="314" y="1394"/>
                  </a:lnTo>
                  <a:cubicBezTo>
                    <a:pt x="140" y="1497"/>
                    <a:pt x="0" y="1733"/>
                    <a:pt x="0" y="1923"/>
                  </a:cubicBezTo>
                  <a:cubicBezTo>
                    <a:pt x="0" y="2056"/>
                    <a:pt x="67" y="2131"/>
                    <a:pt x="165" y="2131"/>
                  </a:cubicBezTo>
                  <a:cubicBezTo>
                    <a:pt x="210" y="2131"/>
                    <a:pt x="260" y="2116"/>
                    <a:pt x="314" y="2084"/>
                  </a:cubicBezTo>
                  <a:lnTo>
                    <a:pt x="2652" y="736"/>
                  </a:lnTo>
                  <a:cubicBezTo>
                    <a:pt x="2829" y="633"/>
                    <a:pt x="2969" y="398"/>
                    <a:pt x="2969" y="207"/>
                  </a:cubicBezTo>
                  <a:cubicBezTo>
                    <a:pt x="2969" y="76"/>
                    <a:pt x="2902" y="1"/>
                    <a:pt x="28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7" name="Google Shape;6847;p43"/>
            <p:cNvSpPr/>
            <p:nvPr/>
          </p:nvSpPr>
          <p:spPr>
            <a:xfrm>
              <a:off x="3365525" y="2713150"/>
              <a:ext cx="247525" cy="317425"/>
            </a:xfrm>
            <a:custGeom>
              <a:avLst/>
              <a:gdLst/>
              <a:ahLst/>
              <a:cxnLst/>
              <a:rect l="l" t="t" r="r" b="b"/>
              <a:pathLst>
                <a:path w="9901" h="12697" extrusionOk="0">
                  <a:moveTo>
                    <a:pt x="9609" y="1"/>
                  </a:moveTo>
                  <a:cubicBezTo>
                    <a:pt x="9539" y="1"/>
                    <a:pt x="9459" y="24"/>
                    <a:pt x="9375" y="72"/>
                  </a:cubicBezTo>
                  <a:lnTo>
                    <a:pt x="525" y="5181"/>
                  </a:lnTo>
                  <a:cubicBezTo>
                    <a:pt x="235" y="5348"/>
                    <a:pt x="0" y="5758"/>
                    <a:pt x="0" y="6096"/>
                  </a:cubicBezTo>
                  <a:lnTo>
                    <a:pt x="0" y="12318"/>
                  </a:lnTo>
                  <a:cubicBezTo>
                    <a:pt x="0" y="12558"/>
                    <a:pt x="119" y="12696"/>
                    <a:pt x="292" y="12696"/>
                  </a:cubicBezTo>
                  <a:cubicBezTo>
                    <a:pt x="362" y="12696"/>
                    <a:pt x="442" y="12674"/>
                    <a:pt x="525" y="12625"/>
                  </a:cubicBezTo>
                  <a:lnTo>
                    <a:pt x="9375" y="7516"/>
                  </a:lnTo>
                  <a:cubicBezTo>
                    <a:pt x="9666" y="7348"/>
                    <a:pt x="9901" y="6939"/>
                    <a:pt x="9901" y="6601"/>
                  </a:cubicBezTo>
                  <a:lnTo>
                    <a:pt x="9901" y="379"/>
                  </a:lnTo>
                  <a:cubicBezTo>
                    <a:pt x="9901" y="139"/>
                    <a:pt x="9782" y="1"/>
                    <a:pt x="9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8" name="Google Shape;6848;p43"/>
            <p:cNvSpPr/>
            <p:nvPr/>
          </p:nvSpPr>
          <p:spPr>
            <a:xfrm>
              <a:off x="3365525" y="2713150"/>
              <a:ext cx="247525" cy="165650"/>
            </a:xfrm>
            <a:custGeom>
              <a:avLst/>
              <a:gdLst/>
              <a:ahLst/>
              <a:cxnLst/>
              <a:rect l="l" t="t" r="r" b="b"/>
              <a:pathLst>
                <a:path w="9901" h="6626" extrusionOk="0">
                  <a:moveTo>
                    <a:pt x="9609" y="1"/>
                  </a:moveTo>
                  <a:cubicBezTo>
                    <a:pt x="9539" y="1"/>
                    <a:pt x="9459" y="24"/>
                    <a:pt x="9375" y="72"/>
                  </a:cubicBezTo>
                  <a:lnTo>
                    <a:pt x="525" y="5181"/>
                  </a:lnTo>
                  <a:cubicBezTo>
                    <a:pt x="235" y="5348"/>
                    <a:pt x="0" y="5758"/>
                    <a:pt x="0" y="6096"/>
                  </a:cubicBezTo>
                  <a:lnTo>
                    <a:pt x="0" y="6625"/>
                  </a:lnTo>
                  <a:lnTo>
                    <a:pt x="9901" y="909"/>
                  </a:lnTo>
                  <a:lnTo>
                    <a:pt x="9901" y="379"/>
                  </a:lnTo>
                  <a:cubicBezTo>
                    <a:pt x="9901" y="139"/>
                    <a:pt x="9782" y="1"/>
                    <a:pt x="9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9" name="Google Shape;6849;p43"/>
            <p:cNvSpPr/>
            <p:nvPr/>
          </p:nvSpPr>
          <p:spPr>
            <a:xfrm>
              <a:off x="3390250" y="2835925"/>
              <a:ext cx="99000" cy="157200"/>
            </a:xfrm>
            <a:custGeom>
              <a:avLst/>
              <a:gdLst/>
              <a:ahLst/>
              <a:cxnLst/>
              <a:rect l="l" t="t" r="r" b="b"/>
              <a:pathLst>
                <a:path w="3960" h="6288" extrusionOk="0">
                  <a:moveTo>
                    <a:pt x="3960" y="1"/>
                  </a:moveTo>
                  <a:lnTo>
                    <a:pt x="1" y="2288"/>
                  </a:lnTo>
                  <a:lnTo>
                    <a:pt x="1" y="6287"/>
                  </a:lnTo>
                  <a:lnTo>
                    <a:pt x="3960" y="4000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0" name="Google Shape;6850;p43"/>
            <p:cNvSpPr/>
            <p:nvPr/>
          </p:nvSpPr>
          <p:spPr>
            <a:xfrm>
              <a:off x="3390250" y="2872000"/>
              <a:ext cx="99000" cy="121125"/>
            </a:xfrm>
            <a:custGeom>
              <a:avLst/>
              <a:gdLst/>
              <a:ahLst/>
              <a:cxnLst/>
              <a:rect l="l" t="t" r="r" b="b"/>
              <a:pathLst>
                <a:path w="3960" h="4845" extrusionOk="0">
                  <a:moveTo>
                    <a:pt x="3303" y="1"/>
                  </a:moveTo>
                  <a:cubicBezTo>
                    <a:pt x="3257" y="1"/>
                    <a:pt x="3212" y="34"/>
                    <a:pt x="3185" y="100"/>
                  </a:cubicBezTo>
                  <a:lnTo>
                    <a:pt x="2291" y="2165"/>
                  </a:lnTo>
                  <a:lnTo>
                    <a:pt x="1768" y="1595"/>
                  </a:lnTo>
                  <a:cubicBezTo>
                    <a:pt x="1729" y="1551"/>
                    <a:pt x="1682" y="1529"/>
                    <a:pt x="1636" y="1529"/>
                  </a:cubicBezTo>
                  <a:cubicBezTo>
                    <a:pt x="1579" y="1529"/>
                    <a:pt x="1523" y="1563"/>
                    <a:pt x="1485" y="1629"/>
                  </a:cubicBezTo>
                  <a:lnTo>
                    <a:pt x="1" y="4264"/>
                  </a:lnTo>
                  <a:lnTo>
                    <a:pt x="1" y="4844"/>
                  </a:lnTo>
                  <a:lnTo>
                    <a:pt x="3960" y="2557"/>
                  </a:lnTo>
                  <a:lnTo>
                    <a:pt x="3960" y="845"/>
                  </a:lnTo>
                  <a:lnTo>
                    <a:pt x="3421" y="76"/>
                  </a:lnTo>
                  <a:cubicBezTo>
                    <a:pt x="3386" y="26"/>
                    <a:pt x="3343" y="1"/>
                    <a:pt x="3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1" name="Google Shape;6851;p43"/>
            <p:cNvSpPr/>
            <p:nvPr/>
          </p:nvSpPr>
          <p:spPr>
            <a:xfrm>
              <a:off x="3514075" y="2782175"/>
              <a:ext cx="74250" cy="53275"/>
            </a:xfrm>
            <a:custGeom>
              <a:avLst/>
              <a:gdLst/>
              <a:ahLst/>
              <a:cxnLst/>
              <a:rect l="l" t="t" r="r" b="b"/>
              <a:pathLst>
                <a:path w="2970" h="2131" extrusionOk="0">
                  <a:moveTo>
                    <a:pt x="2800" y="0"/>
                  </a:moveTo>
                  <a:cubicBezTo>
                    <a:pt x="2756" y="0"/>
                    <a:pt x="2706" y="15"/>
                    <a:pt x="2652" y="45"/>
                  </a:cubicBezTo>
                  <a:lnTo>
                    <a:pt x="314" y="1396"/>
                  </a:lnTo>
                  <a:cubicBezTo>
                    <a:pt x="140" y="1495"/>
                    <a:pt x="0" y="1735"/>
                    <a:pt x="0" y="1922"/>
                  </a:cubicBezTo>
                  <a:cubicBezTo>
                    <a:pt x="0" y="2055"/>
                    <a:pt x="68" y="2130"/>
                    <a:pt x="168" y="2130"/>
                  </a:cubicBezTo>
                  <a:cubicBezTo>
                    <a:pt x="212" y="2130"/>
                    <a:pt x="261" y="2116"/>
                    <a:pt x="314" y="2086"/>
                  </a:cubicBezTo>
                  <a:lnTo>
                    <a:pt x="2652" y="734"/>
                  </a:lnTo>
                  <a:cubicBezTo>
                    <a:pt x="2829" y="635"/>
                    <a:pt x="2969" y="400"/>
                    <a:pt x="2969" y="208"/>
                  </a:cubicBezTo>
                  <a:cubicBezTo>
                    <a:pt x="2969" y="76"/>
                    <a:pt x="2902" y="0"/>
                    <a:pt x="280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2" name="Google Shape;6852;p43"/>
            <p:cNvSpPr/>
            <p:nvPr/>
          </p:nvSpPr>
          <p:spPr>
            <a:xfrm>
              <a:off x="3514075" y="2823325"/>
              <a:ext cx="74250" cy="53300"/>
            </a:xfrm>
            <a:custGeom>
              <a:avLst/>
              <a:gdLst/>
              <a:ahLst/>
              <a:cxnLst/>
              <a:rect l="l" t="t" r="r" b="b"/>
              <a:pathLst>
                <a:path w="2970" h="2132" extrusionOk="0">
                  <a:moveTo>
                    <a:pt x="2803" y="1"/>
                  </a:moveTo>
                  <a:cubicBezTo>
                    <a:pt x="2758" y="1"/>
                    <a:pt x="2707" y="16"/>
                    <a:pt x="2652" y="48"/>
                  </a:cubicBezTo>
                  <a:lnTo>
                    <a:pt x="314" y="1396"/>
                  </a:lnTo>
                  <a:cubicBezTo>
                    <a:pt x="140" y="1498"/>
                    <a:pt x="0" y="1733"/>
                    <a:pt x="0" y="1924"/>
                  </a:cubicBezTo>
                  <a:cubicBezTo>
                    <a:pt x="0" y="2057"/>
                    <a:pt x="67" y="2131"/>
                    <a:pt x="165" y="2131"/>
                  </a:cubicBezTo>
                  <a:cubicBezTo>
                    <a:pt x="210" y="2131"/>
                    <a:pt x="260" y="2116"/>
                    <a:pt x="314" y="2085"/>
                  </a:cubicBezTo>
                  <a:lnTo>
                    <a:pt x="2652" y="736"/>
                  </a:lnTo>
                  <a:cubicBezTo>
                    <a:pt x="2829" y="634"/>
                    <a:pt x="2969" y="399"/>
                    <a:pt x="2969" y="208"/>
                  </a:cubicBezTo>
                  <a:cubicBezTo>
                    <a:pt x="2969" y="76"/>
                    <a:pt x="2903" y="1"/>
                    <a:pt x="280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3" name="Google Shape;6853;p43"/>
            <p:cNvSpPr/>
            <p:nvPr/>
          </p:nvSpPr>
          <p:spPr>
            <a:xfrm>
              <a:off x="3514075" y="2864500"/>
              <a:ext cx="74250" cy="53275"/>
            </a:xfrm>
            <a:custGeom>
              <a:avLst/>
              <a:gdLst/>
              <a:ahLst/>
              <a:cxnLst/>
              <a:rect l="l" t="t" r="r" b="b"/>
              <a:pathLst>
                <a:path w="2970" h="2131" extrusionOk="0">
                  <a:moveTo>
                    <a:pt x="2800" y="1"/>
                  </a:moveTo>
                  <a:cubicBezTo>
                    <a:pt x="2756" y="1"/>
                    <a:pt x="2706" y="15"/>
                    <a:pt x="2652" y="45"/>
                  </a:cubicBezTo>
                  <a:lnTo>
                    <a:pt x="314" y="1397"/>
                  </a:lnTo>
                  <a:cubicBezTo>
                    <a:pt x="140" y="1496"/>
                    <a:pt x="0" y="1731"/>
                    <a:pt x="0" y="1923"/>
                  </a:cubicBezTo>
                  <a:cubicBezTo>
                    <a:pt x="0" y="2056"/>
                    <a:pt x="68" y="2131"/>
                    <a:pt x="168" y="2131"/>
                  </a:cubicBezTo>
                  <a:cubicBezTo>
                    <a:pt x="212" y="2131"/>
                    <a:pt x="261" y="2117"/>
                    <a:pt x="314" y="2087"/>
                  </a:cubicBezTo>
                  <a:lnTo>
                    <a:pt x="2652" y="735"/>
                  </a:lnTo>
                  <a:cubicBezTo>
                    <a:pt x="2829" y="636"/>
                    <a:pt x="2969" y="397"/>
                    <a:pt x="2969" y="209"/>
                  </a:cubicBezTo>
                  <a:cubicBezTo>
                    <a:pt x="2969" y="76"/>
                    <a:pt x="2902" y="1"/>
                    <a:pt x="280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4" name="Google Shape;6854;p43"/>
            <p:cNvSpPr/>
            <p:nvPr/>
          </p:nvSpPr>
          <p:spPr>
            <a:xfrm>
              <a:off x="3750075" y="2213225"/>
              <a:ext cx="706325" cy="624950"/>
            </a:xfrm>
            <a:custGeom>
              <a:avLst/>
              <a:gdLst/>
              <a:ahLst/>
              <a:cxnLst/>
              <a:rect l="l" t="t" r="r" b="b"/>
              <a:pathLst>
                <a:path w="28253" h="24998" extrusionOk="0">
                  <a:moveTo>
                    <a:pt x="27963" y="0"/>
                  </a:moveTo>
                  <a:cubicBezTo>
                    <a:pt x="27892" y="0"/>
                    <a:pt x="27812" y="23"/>
                    <a:pt x="27728" y="72"/>
                  </a:cubicBezTo>
                  <a:lnTo>
                    <a:pt x="526" y="15775"/>
                  </a:lnTo>
                  <a:cubicBezTo>
                    <a:pt x="236" y="15943"/>
                    <a:pt x="0" y="16352"/>
                    <a:pt x="0" y="16687"/>
                  </a:cubicBezTo>
                  <a:lnTo>
                    <a:pt x="0" y="24622"/>
                  </a:lnTo>
                  <a:cubicBezTo>
                    <a:pt x="0" y="24859"/>
                    <a:pt x="119" y="24997"/>
                    <a:pt x="292" y="24997"/>
                  </a:cubicBezTo>
                  <a:cubicBezTo>
                    <a:pt x="362" y="24997"/>
                    <a:pt x="442" y="24974"/>
                    <a:pt x="526" y="24926"/>
                  </a:cubicBezTo>
                  <a:lnTo>
                    <a:pt x="27728" y="9223"/>
                  </a:lnTo>
                  <a:cubicBezTo>
                    <a:pt x="28018" y="9055"/>
                    <a:pt x="28253" y="8646"/>
                    <a:pt x="28253" y="8308"/>
                  </a:cubicBezTo>
                  <a:lnTo>
                    <a:pt x="28253" y="376"/>
                  </a:lnTo>
                  <a:cubicBezTo>
                    <a:pt x="28253" y="137"/>
                    <a:pt x="28135" y="0"/>
                    <a:pt x="2796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5" name="Google Shape;6855;p43"/>
            <p:cNvSpPr/>
            <p:nvPr/>
          </p:nvSpPr>
          <p:spPr>
            <a:xfrm>
              <a:off x="3750075" y="2213225"/>
              <a:ext cx="706325" cy="430500"/>
            </a:xfrm>
            <a:custGeom>
              <a:avLst/>
              <a:gdLst/>
              <a:ahLst/>
              <a:cxnLst/>
              <a:rect l="l" t="t" r="r" b="b"/>
              <a:pathLst>
                <a:path w="28253" h="17220" extrusionOk="0">
                  <a:moveTo>
                    <a:pt x="27963" y="0"/>
                  </a:moveTo>
                  <a:cubicBezTo>
                    <a:pt x="27892" y="0"/>
                    <a:pt x="27812" y="23"/>
                    <a:pt x="27728" y="72"/>
                  </a:cubicBezTo>
                  <a:lnTo>
                    <a:pt x="526" y="15775"/>
                  </a:lnTo>
                  <a:cubicBezTo>
                    <a:pt x="236" y="15943"/>
                    <a:pt x="0" y="16352"/>
                    <a:pt x="0" y="16687"/>
                  </a:cubicBezTo>
                  <a:lnTo>
                    <a:pt x="0" y="17220"/>
                  </a:lnTo>
                  <a:lnTo>
                    <a:pt x="28253" y="905"/>
                  </a:lnTo>
                  <a:lnTo>
                    <a:pt x="28253" y="376"/>
                  </a:lnTo>
                  <a:cubicBezTo>
                    <a:pt x="28253" y="137"/>
                    <a:pt x="28135" y="0"/>
                    <a:pt x="27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6" name="Google Shape;6856;p43"/>
            <p:cNvSpPr/>
            <p:nvPr/>
          </p:nvSpPr>
          <p:spPr>
            <a:xfrm>
              <a:off x="3769850" y="2564975"/>
              <a:ext cx="158500" cy="242325"/>
            </a:xfrm>
            <a:custGeom>
              <a:avLst/>
              <a:gdLst/>
              <a:ahLst/>
              <a:cxnLst/>
              <a:rect l="l" t="t" r="r" b="b"/>
              <a:pathLst>
                <a:path w="6340" h="9693" extrusionOk="0">
                  <a:moveTo>
                    <a:pt x="6103" y="0"/>
                  </a:moveTo>
                  <a:cubicBezTo>
                    <a:pt x="6047" y="0"/>
                    <a:pt x="5983" y="19"/>
                    <a:pt x="5916" y="57"/>
                  </a:cubicBezTo>
                  <a:lnTo>
                    <a:pt x="421" y="3231"/>
                  </a:lnTo>
                  <a:cubicBezTo>
                    <a:pt x="189" y="3364"/>
                    <a:pt x="1" y="3692"/>
                    <a:pt x="1" y="3961"/>
                  </a:cubicBezTo>
                  <a:lnTo>
                    <a:pt x="1" y="9391"/>
                  </a:lnTo>
                  <a:cubicBezTo>
                    <a:pt x="1" y="9582"/>
                    <a:pt x="95" y="9693"/>
                    <a:pt x="232" y="9693"/>
                  </a:cubicBezTo>
                  <a:cubicBezTo>
                    <a:pt x="289" y="9693"/>
                    <a:pt x="353" y="9674"/>
                    <a:pt x="421" y="9634"/>
                  </a:cubicBezTo>
                  <a:lnTo>
                    <a:pt x="5916" y="6463"/>
                  </a:lnTo>
                  <a:cubicBezTo>
                    <a:pt x="6148" y="6330"/>
                    <a:pt x="6339" y="6003"/>
                    <a:pt x="6339" y="5733"/>
                  </a:cubicBezTo>
                  <a:lnTo>
                    <a:pt x="6339" y="303"/>
                  </a:lnTo>
                  <a:cubicBezTo>
                    <a:pt x="6339" y="111"/>
                    <a:pt x="6243" y="0"/>
                    <a:pt x="61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7" name="Google Shape;6857;p43"/>
            <p:cNvSpPr/>
            <p:nvPr/>
          </p:nvSpPr>
          <p:spPr>
            <a:xfrm>
              <a:off x="3769850" y="2608050"/>
              <a:ext cx="158500" cy="199250"/>
            </a:xfrm>
            <a:custGeom>
              <a:avLst/>
              <a:gdLst/>
              <a:ahLst/>
              <a:cxnLst/>
              <a:rect l="l" t="t" r="r" b="b"/>
              <a:pathLst>
                <a:path w="6340" h="7970" extrusionOk="0">
                  <a:moveTo>
                    <a:pt x="5087" y="0"/>
                  </a:moveTo>
                  <a:cubicBezTo>
                    <a:pt x="5009" y="0"/>
                    <a:pt x="4933" y="64"/>
                    <a:pt x="4879" y="191"/>
                  </a:cubicBezTo>
                  <a:lnTo>
                    <a:pt x="3244" y="4037"/>
                  </a:lnTo>
                  <a:lnTo>
                    <a:pt x="2448" y="3048"/>
                  </a:lnTo>
                  <a:cubicBezTo>
                    <a:pt x="2373" y="2952"/>
                    <a:pt x="2284" y="2905"/>
                    <a:pt x="2200" y="2905"/>
                  </a:cubicBezTo>
                  <a:cubicBezTo>
                    <a:pt x="2097" y="2905"/>
                    <a:pt x="2000" y="2973"/>
                    <a:pt x="1936" y="3106"/>
                  </a:cubicBezTo>
                  <a:lnTo>
                    <a:pt x="1" y="7238"/>
                  </a:lnTo>
                  <a:lnTo>
                    <a:pt x="1" y="7668"/>
                  </a:lnTo>
                  <a:cubicBezTo>
                    <a:pt x="1" y="7859"/>
                    <a:pt x="95" y="7970"/>
                    <a:pt x="232" y="7970"/>
                  </a:cubicBezTo>
                  <a:cubicBezTo>
                    <a:pt x="289" y="7970"/>
                    <a:pt x="353" y="7951"/>
                    <a:pt x="421" y="7911"/>
                  </a:cubicBezTo>
                  <a:lnTo>
                    <a:pt x="5916" y="4740"/>
                  </a:lnTo>
                  <a:cubicBezTo>
                    <a:pt x="6148" y="4607"/>
                    <a:pt x="6339" y="4280"/>
                    <a:pt x="6339" y="4010"/>
                  </a:cubicBezTo>
                  <a:lnTo>
                    <a:pt x="6339" y="2133"/>
                  </a:lnTo>
                  <a:lnTo>
                    <a:pt x="5298" y="173"/>
                  </a:lnTo>
                  <a:cubicBezTo>
                    <a:pt x="5237" y="57"/>
                    <a:pt x="5161" y="0"/>
                    <a:pt x="5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8" name="Google Shape;6858;p43"/>
            <p:cNvSpPr/>
            <p:nvPr/>
          </p:nvSpPr>
          <p:spPr>
            <a:xfrm>
              <a:off x="3769850" y="2630975"/>
              <a:ext cx="39625" cy="56700"/>
            </a:xfrm>
            <a:custGeom>
              <a:avLst/>
              <a:gdLst/>
              <a:ahLst/>
              <a:cxnLst/>
              <a:rect l="l" t="t" r="r" b="b"/>
              <a:pathLst>
                <a:path w="1585" h="2268" extrusionOk="0">
                  <a:moveTo>
                    <a:pt x="1442" y="1"/>
                  </a:moveTo>
                  <a:lnTo>
                    <a:pt x="421" y="591"/>
                  </a:lnTo>
                  <a:cubicBezTo>
                    <a:pt x="189" y="724"/>
                    <a:pt x="1" y="1052"/>
                    <a:pt x="1" y="1321"/>
                  </a:cubicBezTo>
                  <a:lnTo>
                    <a:pt x="1" y="2222"/>
                  </a:lnTo>
                  <a:cubicBezTo>
                    <a:pt x="65" y="2252"/>
                    <a:pt x="137" y="2268"/>
                    <a:pt x="215" y="2268"/>
                  </a:cubicBezTo>
                  <a:cubicBezTo>
                    <a:pt x="341" y="2268"/>
                    <a:pt x="484" y="2227"/>
                    <a:pt x="636" y="2140"/>
                  </a:cubicBezTo>
                  <a:cubicBezTo>
                    <a:pt x="1158" y="1837"/>
                    <a:pt x="1585" y="1099"/>
                    <a:pt x="1585" y="496"/>
                  </a:cubicBezTo>
                  <a:cubicBezTo>
                    <a:pt x="1585" y="284"/>
                    <a:pt x="1530" y="116"/>
                    <a:pt x="1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9" name="Google Shape;6859;p43"/>
            <p:cNvSpPr/>
            <p:nvPr/>
          </p:nvSpPr>
          <p:spPr>
            <a:xfrm>
              <a:off x="3979850" y="2289900"/>
              <a:ext cx="445600" cy="270700"/>
            </a:xfrm>
            <a:custGeom>
              <a:avLst/>
              <a:gdLst/>
              <a:ahLst/>
              <a:cxnLst/>
              <a:rect l="l" t="t" r="r" b="b"/>
              <a:pathLst>
                <a:path w="17824" h="10828" extrusionOk="0">
                  <a:moveTo>
                    <a:pt x="17605" y="0"/>
                  </a:moveTo>
                  <a:cubicBezTo>
                    <a:pt x="17545" y="0"/>
                    <a:pt x="17476" y="21"/>
                    <a:pt x="17403" y="64"/>
                  </a:cubicBezTo>
                  <a:lnTo>
                    <a:pt x="420" y="9865"/>
                  </a:lnTo>
                  <a:cubicBezTo>
                    <a:pt x="188" y="9999"/>
                    <a:pt x="1" y="10309"/>
                    <a:pt x="1" y="10558"/>
                  </a:cubicBezTo>
                  <a:cubicBezTo>
                    <a:pt x="1" y="10730"/>
                    <a:pt x="90" y="10827"/>
                    <a:pt x="222" y="10827"/>
                  </a:cubicBezTo>
                  <a:cubicBezTo>
                    <a:pt x="281" y="10827"/>
                    <a:pt x="348" y="10808"/>
                    <a:pt x="420" y="10766"/>
                  </a:cubicBezTo>
                  <a:lnTo>
                    <a:pt x="17403" y="961"/>
                  </a:lnTo>
                  <a:cubicBezTo>
                    <a:pt x="17636" y="828"/>
                    <a:pt x="17823" y="518"/>
                    <a:pt x="17823" y="269"/>
                  </a:cubicBezTo>
                  <a:cubicBezTo>
                    <a:pt x="17823" y="97"/>
                    <a:pt x="17735" y="0"/>
                    <a:pt x="1760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0" name="Google Shape;6860;p43"/>
            <p:cNvSpPr/>
            <p:nvPr/>
          </p:nvSpPr>
          <p:spPr>
            <a:xfrm>
              <a:off x="3979850" y="2347050"/>
              <a:ext cx="445600" cy="270725"/>
            </a:xfrm>
            <a:custGeom>
              <a:avLst/>
              <a:gdLst/>
              <a:ahLst/>
              <a:cxnLst/>
              <a:rect l="l" t="t" r="r" b="b"/>
              <a:pathLst>
                <a:path w="17824" h="10829" extrusionOk="0">
                  <a:moveTo>
                    <a:pt x="17604" y="1"/>
                  </a:moveTo>
                  <a:cubicBezTo>
                    <a:pt x="17545" y="1"/>
                    <a:pt x="17476" y="21"/>
                    <a:pt x="17403" y="64"/>
                  </a:cubicBezTo>
                  <a:lnTo>
                    <a:pt x="420" y="9866"/>
                  </a:lnTo>
                  <a:cubicBezTo>
                    <a:pt x="188" y="9999"/>
                    <a:pt x="1" y="10310"/>
                    <a:pt x="1" y="10559"/>
                  </a:cubicBezTo>
                  <a:cubicBezTo>
                    <a:pt x="1" y="10731"/>
                    <a:pt x="90" y="10828"/>
                    <a:pt x="222" y="10828"/>
                  </a:cubicBezTo>
                  <a:cubicBezTo>
                    <a:pt x="281" y="10828"/>
                    <a:pt x="348" y="10808"/>
                    <a:pt x="420" y="10767"/>
                  </a:cubicBezTo>
                  <a:lnTo>
                    <a:pt x="17403" y="962"/>
                  </a:lnTo>
                  <a:cubicBezTo>
                    <a:pt x="17636" y="829"/>
                    <a:pt x="17823" y="518"/>
                    <a:pt x="17823" y="269"/>
                  </a:cubicBezTo>
                  <a:cubicBezTo>
                    <a:pt x="17823" y="98"/>
                    <a:pt x="17735" y="1"/>
                    <a:pt x="176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1" name="Google Shape;6861;p43"/>
            <p:cNvSpPr/>
            <p:nvPr/>
          </p:nvSpPr>
          <p:spPr>
            <a:xfrm>
              <a:off x="3979850" y="2404225"/>
              <a:ext cx="445600" cy="270700"/>
            </a:xfrm>
            <a:custGeom>
              <a:avLst/>
              <a:gdLst/>
              <a:ahLst/>
              <a:cxnLst/>
              <a:rect l="l" t="t" r="r" b="b"/>
              <a:pathLst>
                <a:path w="17824" h="10828" extrusionOk="0">
                  <a:moveTo>
                    <a:pt x="17604" y="1"/>
                  </a:moveTo>
                  <a:cubicBezTo>
                    <a:pt x="17545" y="1"/>
                    <a:pt x="17476" y="21"/>
                    <a:pt x="17403" y="64"/>
                  </a:cubicBezTo>
                  <a:lnTo>
                    <a:pt x="420" y="9866"/>
                  </a:lnTo>
                  <a:cubicBezTo>
                    <a:pt x="188" y="10002"/>
                    <a:pt x="1" y="10313"/>
                    <a:pt x="1" y="10558"/>
                  </a:cubicBezTo>
                  <a:cubicBezTo>
                    <a:pt x="1" y="10731"/>
                    <a:pt x="90" y="10828"/>
                    <a:pt x="222" y="10828"/>
                  </a:cubicBezTo>
                  <a:cubicBezTo>
                    <a:pt x="281" y="10828"/>
                    <a:pt x="348" y="10808"/>
                    <a:pt x="420" y="10767"/>
                  </a:cubicBezTo>
                  <a:lnTo>
                    <a:pt x="17403" y="962"/>
                  </a:lnTo>
                  <a:cubicBezTo>
                    <a:pt x="17636" y="828"/>
                    <a:pt x="17823" y="518"/>
                    <a:pt x="17823" y="269"/>
                  </a:cubicBezTo>
                  <a:cubicBezTo>
                    <a:pt x="17823" y="98"/>
                    <a:pt x="17735" y="1"/>
                    <a:pt x="1760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2" name="Google Shape;6862;p43"/>
            <p:cNvSpPr/>
            <p:nvPr/>
          </p:nvSpPr>
          <p:spPr>
            <a:xfrm>
              <a:off x="4528675" y="1901375"/>
              <a:ext cx="166300" cy="130825"/>
            </a:xfrm>
            <a:custGeom>
              <a:avLst/>
              <a:gdLst/>
              <a:ahLst/>
              <a:cxnLst/>
              <a:rect l="l" t="t" r="r" b="b"/>
              <a:pathLst>
                <a:path w="6652" h="5233" extrusionOk="0">
                  <a:moveTo>
                    <a:pt x="972" y="1"/>
                  </a:moveTo>
                  <a:cubicBezTo>
                    <a:pt x="972" y="1"/>
                    <a:pt x="30" y="1488"/>
                    <a:pt x="17" y="1581"/>
                  </a:cubicBezTo>
                  <a:cubicBezTo>
                    <a:pt x="0" y="1676"/>
                    <a:pt x="2584" y="4437"/>
                    <a:pt x="2839" y="4717"/>
                  </a:cubicBezTo>
                  <a:cubicBezTo>
                    <a:pt x="2979" y="4870"/>
                    <a:pt x="3109" y="4993"/>
                    <a:pt x="3447" y="5014"/>
                  </a:cubicBezTo>
                  <a:cubicBezTo>
                    <a:pt x="4123" y="5054"/>
                    <a:pt x="6651" y="5232"/>
                    <a:pt x="6651" y="5232"/>
                  </a:cubicBezTo>
                  <a:lnTo>
                    <a:pt x="6252" y="3167"/>
                  </a:lnTo>
                  <a:lnTo>
                    <a:pt x="3761" y="3099"/>
                  </a:lnTo>
                  <a:cubicBezTo>
                    <a:pt x="3590" y="2956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3" name="Google Shape;6863;p43"/>
            <p:cNvSpPr/>
            <p:nvPr/>
          </p:nvSpPr>
          <p:spPr>
            <a:xfrm>
              <a:off x="4677550" y="1980550"/>
              <a:ext cx="106600" cy="71600"/>
            </a:xfrm>
            <a:custGeom>
              <a:avLst/>
              <a:gdLst/>
              <a:ahLst/>
              <a:cxnLst/>
              <a:rect l="l" t="t" r="r" b="b"/>
              <a:pathLst>
                <a:path w="4264" h="2864" extrusionOk="0">
                  <a:moveTo>
                    <a:pt x="297" y="0"/>
                  </a:moveTo>
                  <a:lnTo>
                    <a:pt x="0" y="2580"/>
                  </a:lnTo>
                  <a:lnTo>
                    <a:pt x="3840" y="2864"/>
                  </a:lnTo>
                  <a:lnTo>
                    <a:pt x="4264" y="9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4" name="Google Shape;6864;p43"/>
            <p:cNvSpPr/>
            <p:nvPr/>
          </p:nvSpPr>
          <p:spPr>
            <a:xfrm>
              <a:off x="4677550" y="1980550"/>
              <a:ext cx="106600" cy="68100"/>
            </a:xfrm>
            <a:custGeom>
              <a:avLst/>
              <a:gdLst/>
              <a:ahLst/>
              <a:cxnLst/>
              <a:rect l="l" t="t" r="r" b="b"/>
              <a:pathLst>
                <a:path w="4264" h="2724" extrusionOk="0">
                  <a:moveTo>
                    <a:pt x="297" y="0"/>
                  </a:moveTo>
                  <a:lnTo>
                    <a:pt x="66" y="2021"/>
                  </a:lnTo>
                  <a:lnTo>
                    <a:pt x="0" y="2580"/>
                  </a:lnTo>
                  <a:lnTo>
                    <a:pt x="1922" y="2724"/>
                  </a:lnTo>
                  <a:lnTo>
                    <a:pt x="1922" y="2656"/>
                  </a:lnTo>
                  <a:cubicBezTo>
                    <a:pt x="1922" y="1533"/>
                    <a:pt x="2543" y="188"/>
                    <a:pt x="4264" y="90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5" name="Google Shape;6865;p43"/>
            <p:cNvSpPr/>
            <p:nvPr/>
          </p:nvSpPr>
          <p:spPr>
            <a:xfrm>
              <a:off x="3873775" y="1869900"/>
              <a:ext cx="706450" cy="624975"/>
            </a:xfrm>
            <a:custGeom>
              <a:avLst/>
              <a:gdLst/>
              <a:ahLst/>
              <a:cxnLst/>
              <a:rect l="l" t="t" r="r" b="b"/>
              <a:pathLst>
                <a:path w="28258" h="24999" extrusionOk="0">
                  <a:moveTo>
                    <a:pt x="27966" y="0"/>
                  </a:moveTo>
                  <a:cubicBezTo>
                    <a:pt x="27895" y="0"/>
                    <a:pt x="27816" y="23"/>
                    <a:pt x="27732" y="72"/>
                  </a:cubicBezTo>
                  <a:lnTo>
                    <a:pt x="530" y="15774"/>
                  </a:lnTo>
                  <a:cubicBezTo>
                    <a:pt x="240" y="15946"/>
                    <a:pt x="1" y="16352"/>
                    <a:pt x="1" y="16689"/>
                  </a:cubicBezTo>
                  <a:lnTo>
                    <a:pt x="1" y="24621"/>
                  </a:lnTo>
                  <a:cubicBezTo>
                    <a:pt x="1" y="24860"/>
                    <a:pt x="120" y="24999"/>
                    <a:pt x="293" y="24999"/>
                  </a:cubicBezTo>
                  <a:cubicBezTo>
                    <a:pt x="365" y="24999"/>
                    <a:pt x="445" y="24975"/>
                    <a:pt x="530" y="24925"/>
                  </a:cubicBezTo>
                  <a:lnTo>
                    <a:pt x="27732" y="9225"/>
                  </a:lnTo>
                  <a:cubicBezTo>
                    <a:pt x="28022" y="9054"/>
                    <a:pt x="28257" y="8645"/>
                    <a:pt x="28257" y="8311"/>
                  </a:cubicBezTo>
                  <a:lnTo>
                    <a:pt x="28257" y="379"/>
                  </a:lnTo>
                  <a:cubicBezTo>
                    <a:pt x="28257" y="139"/>
                    <a:pt x="28138" y="0"/>
                    <a:pt x="279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6" name="Google Shape;6866;p43"/>
            <p:cNvSpPr/>
            <p:nvPr/>
          </p:nvSpPr>
          <p:spPr>
            <a:xfrm>
              <a:off x="3873775" y="1869900"/>
              <a:ext cx="706450" cy="430475"/>
            </a:xfrm>
            <a:custGeom>
              <a:avLst/>
              <a:gdLst/>
              <a:ahLst/>
              <a:cxnLst/>
              <a:rect l="l" t="t" r="r" b="b"/>
              <a:pathLst>
                <a:path w="28258" h="17219" extrusionOk="0">
                  <a:moveTo>
                    <a:pt x="27966" y="0"/>
                  </a:moveTo>
                  <a:cubicBezTo>
                    <a:pt x="27895" y="0"/>
                    <a:pt x="27816" y="23"/>
                    <a:pt x="27732" y="72"/>
                  </a:cubicBezTo>
                  <a:lnTo>
                    <a:pt x="530" y="15774"/>
                  </a:lnTo>
                  <a:cubicBezTo>
                    <a:pt x="240" y="15946"/>
                    <a:pt x="1" y="16352"/>
                    <a:pt x="1" y="16689"/>
                  </a:cubicBezTo>
                  <a:lnTo>
                    <a:pt x="1" y="17218"/>
                  </a:lnTo>
                  <a:lnTo>
                    <a:pt x="28257" y="907"/>
                  </a:lnTo>
                  <a:lnTo>
                    <a:pt x="28257" y="379"/>
                  </a:lnTo>
                  <a:cubicBezTo>
                    <a:pt x="28257" y="139"/>
                    <a:pt x="28138" y="0"/>
                    <a:pt x="279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7" name="Google Shape;6867;p43"/>
            <p:cNvSpPr/>
            <p:nvPr/>
          </p:nvSpPr>
          <p:spPr>
            <a:xfrm>
              <a:off x="3893575" y="2221700"/>
              <a:ext cx="158500" cy="242300"/>
            </a:xfrm>
            <a:custGeom>
              <a:avLst/>
              <a:gdLst/>
              <a:ahLst/>
              <a:cxnLst/>
              <a:rect l="l" t="t" r="r" b="b"/>
              <a:pathLst>
                <a:path w="6340" h="9692" extrusionOk="0">
                  <a:moveTo>
                    <a:pt x="6106" y="1"/>
                  </a:moveTo>
                  <a:cubicBezTo>
                    <a:pt x="6049" y="1"/>
                    <a:pt x="5986" y="19"/>
                    <a:pt x="5919" y="58"/>
                  </a:cubicBezTo>
                  <a:lnTo>
                    <a:pt x="424" y="3228"/>
                  </a:lnTo>
                  <a:cubicBezTo>
                    <a:pt x="192" y="3365"/>
                    <a:pt x="1" y="3693"/>
                    <a:pt x="1" y="3962"/>
                  </a:cubicBezTo>
                  <a:lnTo>
                    <a:pt x="1" y="9389"/>
                  </a:lnTo>
                  <a:cubicBezTo>
                    <a:pt x="1" y="9581"/>
                    <a:pt x="97" y="9691"/>
                    <a:pt x="237" y="9691"/>
                  </a:cubicBezTo>
                  <a:cubicBezTo>
                    <a:pt x="294" y="9691"/>
                    <a:pt x="357" y="9673"/>
                    <a:pt x="424" y="9635"/>
                  </a:cubicBezTo>
                  <a:lnTo>
                    <a:pt x="5919" y="6464"/>
                  </a:lnTo>
                  <a:cubicBezTo>
                    <a:pt x="6151" y="6327"/>
                    <a:pt x="6339" y="5999"/>
                    <a:pt x="6339" y="5730"/>
                  </a:cubicBezTo>
                  <a:lnTo>
                    <a:pt x="6339" y="300"/>
                  </a:lnTo>
                  <a:cubicBezTo>
                    <a:pt x="6339" y="111"/>
                    <a:pt x="6244" y="1"/>
                    <a:pt x="610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8" name="Google Shape;6868;p43"/>
            <p:cNvSpPr/>
            <p:nvPr/>
          </p:nvSpPr>
          <p:spPr>
            <a:xfrm>
              <a:off x="3893575" y="2264750"/>
              <a:ext cx="158500" cy="199250"/>
            </a:xfrm>
            <a:custGeom>
              <a:avLst/>
              <a:gdLst/>
              <a:ahLst/>
              <a:cxnLst/>
              <a:rect l="l" t="t" r="r" b="b"/>
              <a:pathLst>
                <a:path w="6340" h="7970" extrusionOk="0">
                  <a:moveTo>
                    <a:pt x="5090" y="1"/>
                  </a:moveTo>
                  <a:cubicBezTo>
                    <a:pt x="5012" y="1"/>
                    <a:pt x="4936" y="65"/>
                    <a:pt x="4881" y="192"/>
                  </a:cubicBezTo>
                  <a:lnTo>
                    <a:pt x="3247" y="4039"/>
                  </a:lnTo>
                  <a:lnTo>
                    <a:pt x="2452" y="3045"/>
                  </a:lnTo>
                  <a:cubicBezTo>
                    <a:pt x="2376" y="2952"/>
                    <a:pt x="2288" y="2906"/>
                    <a:pt x="2204" y="2906"/>
                  </a:cubicBezTo>
                  <a:cubicBezTo>
                    <a:pt x="2101" y="2906"/>
                    <a:pt x="2003" y="2974"/>
                    <a:pt x="1940" y="3107"/>
                  </a:cubicBezTo>
                  <a:lnTo>
                    <a:pt x="1" y="7240"/>
                  </a:lnTo>
                  <a:lnTo>
                    <a:pt x="1" y="7667"/>
                  </a:lnTo>
                  <a:cubicBezTo>
                    <a:pt x="1" y="7859"/>
                    <a:pt x="97" y="7969"/>
                    <a:pt x="237" y="7969"/>
                  </a:cubicBezTo>
                  <a:cubicBezTo>
                    <a:pt x="294" y="7969"/>
                    <a:pt x="357" y="7951"/>
                    <a:pt x="424" y="7913"/>
                  </a:cubicBezTo>
                  <a:lnTo>
                    <a:pt x="5919" y="4742"/>
                  </a:lnTo>
                  <a:cubicBezTo>
                    <a:pt x="6151" y="4605"/>
                    <a:pt x="6339" y="4277"/>
                    <a:pt x="6339" y="4008"/>
                  </a:cubicBezTo>
                  <a:lnTo>
                    <a:pt x="6339" y="2135"/>
                  </a:lnTo>
                  <a:lnTo>
                    <a:pt x="5301" y="175"/>
                  </a:lnTo>
                  <a:cubicBezTo>
                    <a:pt x="5240" y="59"/>
                    <a:pt x="5164" y="1"/>
                    <a:pt x="5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9" name="Google Shape;6869;p43"/>
            <p:cNvSpPr/>
            <p:nvPr/>
          </p:nvSpPr>
          <p:spPr>
            <a:xfrm>
              <a:off x="3893575" y="2287725"/>
              <a:ext cx="39725" cy="56700"/>
            </a:xfrm>
            <a:custGeom>
              <a:avLst/>
              <a:gdLst/>
              <a:ahLst/>
              <a:cxnLst/>
              <a:rect l="l" t="t" r="r" b="b"/>
              <a:pathLst>
                <a:path w="1589" h="2268" extrusionOk="0">
                  <a:moveTo>
                    <a:pt x="1445" y="0"/>
                  </a:moveTo>
                  <a:lnTo>
                    <a:pt x="424" y="587"/>
                  </a:lnTo>
                  <a:cubicBezTo>
                    <a:pt x="192" y="724"/>
                    <a:pt x="1" y="1052"/>
                    <a:pt x="1" y="1321"/>
                  </a:cubicBezTo>
                  <a:lnTo>
                    <a:pt x="1" y="2222"/>
                  </a:lnTo>
                  <a:cubicBezTo>
                    <a:pt x="66" y="2252"/>
                    <a:pt x="138" y="2268"/>
                    <a:pt x="216" y="2268"/>
                  </a:cubicBezTo>
                  <a:cubicBezTo>
                    <a:pt x="343" y="2268"/>
                    <a:pt x="486" y="2226"/>
                    <a:pt x="639" y="2137"/>
                  </a:cubicBezTo>
                  <a:cubicBezTo>
                    <a:pt x="1162" y="1836"/>
                    <a:pt x="1588" y="1099"/>
                    <a:pt x="1588" y="495"/>
                  </a:cubicBezTo>
                  <a:cubicBezTo>
                    <a:pt x="1588" y="283"/>
                    <a:pt x="1533" y="116"/>
                    <a:pt x="14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0" name="Google Shape;6870;p43"/>
            <p:cNvSpPr/>
            <p:nvPr/>
          </p:nvSpPr>
          <p:spPr>
            <a:xfrm>
              <a:off x="4103575" y="1946600"/>
              <a:ext cx="445675" cy="270700"/>
            </a:xfrm>
            <a:custGeom>
              <a:avLst/>
              <a:gdLst/>
              <a:ahLst/>
              <a:cxnLst/>
              <a:rect l="l" t="t" r="r" b="b"/>
              <a:pathLst>
                <a:path w="17827" h="10828" extrusionOk="0">
                  <a:moveTo>
                    <a:pt x="17605" y="0"/>
                  </a:moveTo>
                  <a:cubicBezTo>
                    <a:pt x="17545" y="0"/>
                    <a:pt x="17476" y="20"/>
                    <a:pt x="17403" y="62"/>
                  </a:cubicBezTo>
                  <a:lnTo>
                    <a:pt x="424" y="9867"/>
                  </a:lnTo>
                  <a:cubicBezTo>
                    <a:pt x="192" y="10000"/>
                    <a:pt x="0" y="10310"/>
                    <a:pt x="0" y="10560"/>
                  </a:cubicBezTo>
                  <a:cubicBezTo>
                    <a:pt x="0" y="10731"/>
                    <a:pt x="90" y="10828"/>
                    <a:pt x="222" y="10828"/>
                  </a:cubicBezTo>
                  <a:cubicBezTo>
                    <a:pt x="282" y="10828"/>
                    <a:pt x="351" y="10808"/>
                    <a:pt x="424" y="10765"/>
                  </a:cubicBezTo>
                  <a:lnTo>
                    <a:pt x="17403" y="963"/>
                  </a:lnTo>
                  <a:cubicBezTo>
                    <a:pt x="17639" y="826"/>
                    <a:pt x="17827" y="515"/>
                    <a:pt x="17827" y="266"/>
                  </a:cubicBezTo>
                  <a:cubicBezTo>
                    <a:pt x="17827" y="97"/>
                    <a:pt x="17737" y="0"/>
                    <a:pt x="1760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1" name="Google Shape;6871;p43"/>
            <p:cNvSpPr/>
            <p:nvPr/>
          </p:nvSpPr>
          <p:spPr>
            <a:xfrm>
              <a:off x="4103575" y="2003775"/>
              <a:ext cx="445675" cy="270700"/>
            </a:xfrm>
            <a:custGeom>
              <a:avLst/>
              <a:gdLst/>
              <a:ahLst/>
              <a:cxnLst/>
              <a:rect l="l" t="t" r="r" b="b"/>
              <a:pathLst>
                <a:path w="17827" h="10828" extrusionOk="0">
                  <a:moveTo>
                    <a:pt x="17605" y="0"/>
                  </a:moveTo>
                  <a:cubicBezTo>
                    <a:pt x="17545" y="0"/>
                    <a:pt x="17476" y="20"/>
                    <a:pt x="17403" y="62"/>
                  </a:cubicBezTo>
                  <a:lnTo>
                    <a:pt x="424" y="9866"/>
                  </a:lnTo>
                  <a:cubicBezTo>
                    <a:pt x="192" y="10000"/>
                    <a:pt x="0" y="10310"/>
                    <a:pt x="0" y="10559"/>
                  </a:cubicBezTo>
                  <a:cubicBezTo>
                    <a:pt x="0" y="10730"/>
                    <a:pt x="90" y="10827"/>
                    <a:pt x="222" y="10827"/>
                  </a:cubicBezTo>
                  <a:cubicBezTo>
                    <a:pt x="282" y="10827"/>
                    <a:pt x="351" y="10807"/>
                    <a:pt x="424" y="10764"/>
                  </a:cubicBezTo>
                  <a:lnTo>
                    <a:pt x="17403" y="963"/>
                  </a:lnTo>
                  <a:cubicBezTo>
                    <a:pt x="17639" y="826"/>
                    <a:pt x="17827" y="515"/>
                    <a:pt x="17827" y="266"/>
                  </a:cubicBezTo>
                  <a:cubicBezTo>
                    <a:pt x="17827" y="97"/>
                    <a:pt x="17737" y="0"/>
                    <a:pt x="1760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2" name="Google Shape;6872;p43"/>
            <p:cNvSpPr/>
            <p:nvPr/>
          </p:nvSpPr>
          <p:spPr>
            <a:xfrm>
              <a:off x="4103575" y="2060950"/>
              <a:ext cx="445675" cy="270700"/>
            </a:xfrm>
            <a:custGeom>
              <a:avLst/>
              <a:gdLst/>
              <a:ahLst/>
              <a:cxnLst/>
              <a:rect l="l" t="t" r="r" b="b"/>
              <a:pathLst>
                <a:path w="17827" h="10828" extrusionOk="0">
                  <a:moveTo>
                    <a:pt x="17604" y="0"/>
                  </a:moveTo>
                  <a:cubicBezTo>
                    <a:pt x="17545" y="0"/>
                    <a:pt x="17476" y="20"/>
                    <a:pt x="17403" y="61"/>
                  </a:cubicBezTo>
                  <a:lnTo>
                    <a:pt x="424" y="9866"/>
                  </a:lnTo>
                  <a:cubicBezTo>
                    <a:pt x="192" y="10000"/>
                    <a:pt x="0" y="10310"/>
                    <a:pt x="0" y="10559"/>
                  </a:cubicBezTo>
                  <a:cubicBezTo>
                    <a:pt x="0" y="10730"/>
                    <a:pt x="90" y="10827"/>
                    <a:pt x="222" y="10827"/>
                  </a:cubicBezTo>
                  <a:cubicBezTo>
                    <a:pt x="282" y="10827"/>
                    <a:pt x="351" y="10807"/>
                    <a:pt x="424" y="10764"/>
                  </a:cubicBezTo>
                  <a:lnTo>
                    <a:pt x="17403" y="962"/>
                  </a:lnTo>
                  <a:cubicBezTo>
                    <a:pt x="17639" y="826"/>
                    <a:pt x="17827" y="515"/>
                    <a:pt x="17827" y="269"/>
                  </a:cubicBezTo>
                  <a:cubicBezTo>
                    <a:pt x="17827" y="97"/>
                    <a:pt x="17737" y="0"/>
                    <a:pt x="1760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3" name="Google Shape;6873;p43"/>
            <p:cNvSpPr/>
            <p:nvPr/>
          </p:nvSpPr>
          <p:spPr>
            <a:xfrm>
              <a:off x="4860225" y="2733875"/>
              <a:ext cx="36050" cy="52500"/>
            </a:xfrm>
            <a:custGeom>
              <a:avLst/>
              <a:gdLst/>
              <a:ahLst/>
              <a:cxnLst/>
              <a:rect l="l" t="t" r="r" b="b"/>
              <a:pathLst>
                <a:path w="1442" h="2100" extrusionOk="0">
                  <a:moveTo>
                    <a:pt x="0" y="1"/>
                  </a:moveTo>
                  <a:lnTo>
                    <a:pt x="0" y="2100"/>
                  </a:lnTo>
                  <a:lnTo>
                    <a:pt x="1441" y="210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4" name="Google Shape;6874;p43"/>
            <p:cNvSpPr/>
            <p:nvPr/>
          </p:nvSpPr>
          <p:spPr>
            <a:xfrm>
              <a:off x="4733700" y="2669025"/>
              <a:ext cx="37825" cy="53700"/>
            </a:xfrm>
            <a:custGeom>
              <a:avLst/>
              <a:gdLst/>
              <a:ahLst/>
              <a:cxnLst/>
              <a:rect l="l" t="t" r="r" b="b"/>
              <a:pathLst>
                <a:path w="1513" h="2148" extrusionOk="0">
                  <a:moveTo>
                    <a:pt x="1437" y="1"/>
                  </a:moveTo>
                  <a:lnTo>
                    <a:pt x="0" y="52"/>
                  </a:lnTo>
                  <a:lnTo>
                    <a:pt x="72" y="2148"/>
                  </a:lnTo>
                  <a:lnTo>
                    <a:pt x="1512" y="2096"/>
                  </a:lnTo>
                  <a:lnTo>
                    <a:pt x="1437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5" name="Google Shape;6875;p43"/>
            <p:cNvSpPr/>
            <p:nvPr/>
          </p:nvSpPr>
          <p:spPr>
            <a:xfrm>
              <a:off x="4696475" y="2222375"/>
              <a:ext cx="211975" cy="525100"/>
            </a:xfrm>
            <a:custGeom>
              <a:avLst/>
              <a:gdLst/>
              <a:ahLst/>
              <a:cxnLst/>
              <a:rect l="l" t="t" r="r" b="b"/>
              <a:pathLst>
                <a:path w="8479" h="21004" extrusionOk="0">
                  <a:moveTo>
                    <a:pt x="1165" y="0"/>
                  </a:moveTo>
                  <a:cubicBezTo>
                    <a:pt x="1165" y="0"/>
                    <a:pt x="1" y="9006"/>
                    <a:pt x="152" y="9863"/>
                  </a:cubicBezTo>
                  <a:cubicBezTo>
                    <a:pt x="298" y="10720"/>
                    <a:pt x="1455" y="18710"/>
                    <a:pt x="1455" y="18710"/>
                  </a:cubicBezTo>
                  <a:cubicBezTo>
                    <a:pt x="1710" y="18846"/>
                    <a:pt x="1956" y="18894"/>
                    <a:pt x="2174" y="18894"/>
                  </a:cubicBezTo>
                  <a:cubicBezTo>
                    <a:pt x="2669" y="18894"/>
                    <a:pt x="3022" y="18648"/>
                    <a:pt x="3022" y="18648"/>
                  </a:cubicBezTo>
                  <a:cubicBezTo>
                    <a:pt x="3022" y="18648"/>
                    <a:pt x="3318" y="13181"/>
                    <a:pt x="3267" y="12235"/>
                  </a:cubicBezTo>
                  <a:cubicBezTo>
                    <a:pt x="3216" y="11287"/>
                    <a:pt x="2981" y="9945"/>
                    <a:pt x="2981" y="9945"/>
                  </a:cubicBezTo>
                  <a:lnTo>
                    <a:pt x="4315" y="4239"/>
                  </a:lnTo>
                  <a:cubicBezTo>
                    <a:pt x="4315" y="4239"/>
                    <a:pt x="4698" y="9085"/>
                    <a:pt x="4920" y="10870"/>
                  </a:cubicBezTo>
                  <a:cubicBezTo>
                    <a:pt x="5178" y="12918"/>
                    <a:pt x="6482" y="20707"/>
                    <a:pt x="6482" y="20707"/>
                  </a:cubicBezTo>
                  <a:cubicBezTo>
                    <a:pt x="6800" y="20929"/>
                    <a:pt x="7086" y="21004"/>
                    <a:pt x="7327" y="21004"/>
                  </a:cubicBezTo>
                  <a:cubicBezTo>
                    <a:pt x="7810" y="21004"/>
                    <a:pt x="8110" y="20707"/>
                    <a:pt x="8110" y="20707"/>
                  </a:cubicBezTo>
                  <a:cubicBezTo>
                    <a:pt x="8110" y="20707"/>
                    <a:pt x="8288" y="14973"/>
                    <a:pt x="8397" y="12908"/>
                  </a:cubicBezTo>
                  <a:cubicBezTo>
                    <a:pt x="8479" y="11389"/>
                    <a:pt x="8107" y="10662"/>
                    <a:pt x="8073" y="10266"/>
                  </a:cubicBezTo>
                  <a:cubicBezTo>
                    <a:pt x="8073" y="10266"/>
                    <a:pt x="7895" y="1376"/>
                    <a:pt x="78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6" name="Google Shape;6876;p43"/>
            <p:cNvSpPr/>
            <p:nvPr/>
          </p:nvSpPr>
          <p:spPr>
            <a:xfrm>
              <a:off x="4725575" y="1982775"/>
              <a:ext cx="168300" cy="265200"/>
            </a:xfrm>
            <a:custGeom>
              <a:avLst/>
              <a:gdLst/>
              <a:ahLst/>
              <a:cxnLst/>
              <a:rect l="l" t="t" r="r" b="b"/>
              <a:pathLst>
                <a:path w="6732" h="10608" extrusionOk="0">
                  <a:moveTo>
                    <a:pt x="2343" y="1"/>
                  </a:moveTo>
                  <a:cubicBezTo>
                    <a:pt x="622" y="99"/>
                    <a:pt x="1" y="1444"/>
                    <a:pt x="1" y="2567"/>
                  </a:cubicBezTo>
                  <a:lnTo>
                    <a:pt x="1" y="9584"/>
                  </a:lnTo>
                  <a:cubicBezTo>
                    <a:pt x="1001" y="10314"/>
                    <a:pt x="2272" y="10608"/>
                    <a:pt x="3457" y="10608"/>
                  </a:cubicBezTo>
                  <a:cubicBezTo>
                    <a:pt x="4881" y="10608"/>
                    <a:pt x="6180" y="10184"/>
                    <a:pt x="6731" y="9584"/>
                  </a:cubicBezTo>
                  <a:lnTo>
                    <a:pt x="6731" y="5325"/>
                  </a:lnTo>
                  <a:lnTo>
                    <a:pt x="6731" y="2843"/>
                  </a:lnTo>
                  <a:cubicBezTo>
                    <a:pt x="6731" y="1540"/>
                    <a:pt x="5851" y="382"/>
                    <a:pt x="4585" y="69"/>
                  </a:cubicBezTo>
                  <a:cubicBezTo>
                    <a:pt x="4578" y="69"/>
                    <a:pt x="4571" y="65"/>
                    <a:pt x="4564" y="65"/>
                  </a:cubicBezTo>
                  <a:lnTo>
                    <a:pt x="23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7" name="Google Shape;6877;p43"/>
            <p:cNvSpPr/>
            <p:nvPr/>
          </p:nvSpPr>
          <p:spPr>
            <a:xfrm>
              <a:off x="4846575" y="1840725"/>
              <a:ext cx="27925" cy="57675"/>
            </a:xfrm>
            <a:custGeom>
              <a:avLst/>
              <a:gdLst/>
              <a:ahLst/>
              <a:cxnLst/>
              <a:rect l="l" t="t" r="r" b="b"/>
              <a:pathLst>
                <a:path w="1117" h="2307" extrusionOk="0">
                  <a:moveTo>
                    <a:pt x="294" y="1"/>
                  </a:moveTo>
                  <a:cubicBezTo>
                    <a:pt x="241" y="1"/>
                    <a:pt x="209" y="6"/>
                    <a:pt x="209" y="6"/>
                  </a:cubicBezTo>
                  <a:lnTo>
                    <a:pt x="1" y="2307"/>
                  </a:lnTo>
                  <a:lnTo>
                    <a:pt x="844" y="2211"/>
                  </a:lnTo>
                  <a:cubicBezTo>
                    <a:pt x="1058" y="1027"/>
                    <a:pt x="1117" y="508"/>
                    <a:pt x="844" y="231"/>
                  </a:cubicBezTo>
                  <a:cubicBezTo>
                    <a:pt x="650" y="31"/>
                    <a:pt x="416" y="1"/>
                    <a:pt x="2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8" name="Google Shape;6878;p43"/>
            <p:cNvSpPr/>
            <p:nvPr/>
          </p:nvSpPr>
          <p:spPr>
            <a:xfrm>
              <a:off x="4708325" y="1828625"/>
              <a:ext cx="33425" cy="27375"/>
            </a:xfrm>
            <a:custGeom>
              <a:avLst/>
              <a:gdLst/>
              <a:ahLst/>
              <a:cxnLst/>
              <a:rect l="l" t="t" r="r" b="b"/>
              <a:pathLst>
                <a:path w="1337" h="1095" extrusionOk="0">
                  <a:moveTo>
                    <a:pt x="178" y="0"/>
                  </a:moveTo>
                  <a:cubicBezTo>
                    <a:pt x="25" y="0"/>
                    <a:pt x="1" y="234"/>
                    <a:pt x="117" y="443"/>
                  </a:cubicBezTo>
                  <a:cubicBezTo>
                    <a:pt x="257" y="699"/>
                    <a:pt x="524" y="1030"/>
                    <a:pt x="1094" y="1095"/>
                  </a:cubicBezTo>
                  <a:cubicBezTo>
                    <a:pt x="1100" y="1057"/>
                    <a:pt x="1336" y="436"/>
                    <a:pt x="1336" y="436"/>
                  </a:cubicBezTo>
                  <a:lnTo>
                    <a:pt x="828" y="149"/>
                  </a:lnTo>
                  <a:cubicBezTo>
                    <a:pt x="828" y="149"/>
                    <a:pt x="486" y="149"/>
                    <a:pt x="302" y="40"/>
                  </a:cubicBezTo>
                  <a:cubicBezTo>
                    <a:pt x="254" y="12"/>
                    <a:pt x="212" y="0"/>
                    <a:pt x="1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9" name="Google Shape;6879;p43"/>
            <p:cNvSpPr/>
            <p:nvPr/>
          </p:nvSpPr>
          <p:spPr>
            <a:xfrm>
              <a:off x="4723525" y="1817150"/>
              <a:ext cx="159000" cy="199125"/>
            </a:xfrm>
            <a:custGeom>
              <a:avLst/>
              <a:gdLst/>
              <a:ahLst/>
              <a:cxnLst/>
              <a:rect l="l" t="t" r="r" b="b"/>
              <a:pathLst>
                <a:path w="6360" h="7965" extrusionOk="0">
                  <a:moveTo>
                    <a:pt x="2451" y="1"/>
                  </a:moveTo>
                  <a:cubicBezTo>
                    <a:pt x="1546" y="1"/>
                    <a:pt x="674" y="456"/>
                    <a:pt x="404" y="1604"/>
                  </a:cubicBezTo>
                  <a:cubicBezTo>
                    <a:pt x="1" y="3324"/>
                    <a:pt x="455" y="4342"/>
                    <a:pt x="728" y="4912"/>
                  </a:cubicBezTo>
                  <a:cubicBezTo>
                    <a:pt x="971" y="5424"/>
                    <a:pt x="1346" y="5878"/>
                    <a:pt x="1506" y="5922"/>
                  </a:cubicBezTo>
                  <a:cubicBezTo>
                    <a:pt x="1576" y="5941"/>
                    <a:pt x="1665" y="5948"/>
                    <a:pt x="1759" y="5948"/>
                  </a:cubicBezTo>
                  <a:cubicBezTo>
                    <a:pt x="2063" y="5948"/>
                    <a:pt x="2428" y="5874"/>
                    <a:pt x="2428" y="5874"/>
                  </a:cubicBezTo>
                  <a:lnTo>
                    <a:pt x="2428" y="5874"/>
                  </a:lnTo>
                  <a:lnTo>
                    <a:pt x="2425" y="6626"/>
                  </a:lnTo>
                  <a:cubicBezTo>
                    <a:pt x="2055" y="7076"/>
                    <a:pt x="1814" y="7965"/>
                    <a:pt x="2737" y="7965"/>
                  </a:cubicBezTo>
                  <a:cubicBezTo>
                    <a:pt x="2812" y="7965"/>
                    <a:pt x="2896" y="7959"/>
                    <a:pt x="2987" y="7946"/>
                  </a:cubicBezTo>
                  <a:cubicBezTo>
                    <a:pt x="4199" y="7782"/>
                    <a:pt x="4646" y="6690"/>
                    <a:pt x="4646" y="6690"/>
                  </a:cubicBezTo>
                  <a:lnTo>
                    <a:pt x="4735" y="4625"/>
                  </a:lnTo>
                  <a:cubicBezTo>
                    <a:pt x="4735" y="4625"/>
                    <a:pt x="4846" y="4709"/>
                    <a:pt x="5026" y="4709"/>
                  </a:cubicBezTo>
                  <a:cubicBezTo>
                    <a:pt x="5140" y="4709"/>
                    <a:pt x="5281" y="4675"/>
                    <a:pt x="5438" y="4567"/>
                  </a:cubicBezTo>
                  <a:cubicBezTo>
                    <a:pt x="5779" y="4328"/>
                    <a:pt x="6360" y="3611"/>
                    <a:pt x="6103" y="3072"/>
                  </a:cubicBezTo>
                  <a:cubicBezTo>
                    <a:pt x="5984" y="2821"/>
                    <a:pt x="5807" y="2738"/>
                    <a:pt x="5639" y="2738"/>
                  </a:cubicBezTo>
                  <a:cubicBezTo>
                    <a:pt x="5453" y="2738"/>
                    <a:pt x="5276" y="2840"/>
                    <a:pt x="5196" y="2926"/>
                  </a:cubicBezTo>
                  <a:cubicBezTo>
                    <a:pt x="5059" y="3065"/>
                    <a:pt x="4907" y="3264"/>
                    <a:pt x="4786" y="3264"/>
                  </a:cubicBezTo>
                  <a:cubicBezTo>
                    <a:pt x="4768" y="3264"/>
                    <a:pt x="4751" y="3260"/>
                    <a:pt x="4735" y="3250"/>
                  </a:cubicBezTo>
                  <a:cubicBezTo>
                    <a:pt x="4735" y="3250"/>
                    <a:pt x="5189" y="1192"/>
                    <a:pt x="4005" y="448"/>
                  </a:cubicBezTo>
                  <a:cubicBezTo>
                    <a:pt x="3558" y="167"/>
                    <a:pt x="2998" y="1"/>
                    <a:pt x="245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0" name="Google Shape;6880;p43"/>
            <p:cNvSpPr/>
            <p:nvPr/>
          </p:nvSpPr>
          <p:spPr>
            <a:xfrm>
              <a:off x="4716800" y="1784625"/>
              <a:ext cx="142000" cy="119075"/>
            </a:xfrm>
            <a:custGeom>
              <a:avLst/>
              <a:gdLst/>
              <a:ahLst/>
              <a:cxnLst/>
              <a:rect l="l" t="t" r="r" b="b"/>
              <a:pathLst>
                <a:path w="5680" h="4763" extrusionOk="0">
                  <a:moveTo>
                    <a:pt x="357" y="1"/>
                  </a:moveTo>
                  <a:cubicBezTo>
                    <a:pt x="238" y="1"/>
                    <a:pt x="197" y="85"/>
                    <a:pt x="147" y="264"/>
                  </a:cubicBezTo>
                  <a:cubicBezTo>
                    <a:pt x="41" y="640"/>
                    <a:pt x="0" y="1503"/>
                    <a:pt x="512" y="2083"/>
                  </a:cubicBezTo>
                  <a:lnTo>
                    <a:pt x="939" y="2237"/>
                  </a:lnTo>
                  <a:cubicBezTo>
                    <a:pt x="939" y="2237"/>
                    <a:pt x="1168" y="2442"/>
                    <a:pt x="1970" y="2541"/>
                  </a:cubicBezTo>
                  <a:cubicBezTo>
                    <a:pt x="2196" y="2568"/>
                    <a:pt x="2457" y="2578"/>
                    <a:pt x="2721" y="2578"/>
                  </a:cubicBezTo>
                  <a:cubicBezTo>
                    <a:pt x="3387" y="2578"/>
                    <a:pt x="4062" y="2513"/>
                    <a:pt x="4184" y="2496"/>
                  </a:cubicBezTo>
                  <a:cubicBezTo>
                    <a:pt x="4198" y="2494"/>
                    <a:pt x="4211" y="2493"/>
                    <a:pt x="4223" y="2493"/>
                  </a:cubicBezTo>
                  <a:cubicBezTo>
                    <a:pt x="4423" y="2493"/>
                    <a:pt x="4475" y="2727"/>
                    <a:pt x="4594" y="3305"/>
                  </a:cubicBezTo>
                  <a:cubicBezTo>
                    <a:pt x="4704" y="3844"/>
                    <a:pt x="4792" y="4759"/>
                    <a:pt x="5004" y="4762"/>
                  </a:cubicBezTo>
                  <a:cubicBezTo>
                    <a:pt x="5069" y="4762"/>
                    <a:pt x="5307" y="4367"/>
                    <a:pt x="5465" y="4227"/>
                  </a:cubicBezTo>
                  <a:cubicBezTo>
                    <a:pt x="5679" y="4028"/>
                    <a:pt x="5400" y="2250"/>
                    <a:pt x="5400" y="2250"/>
                  </a:cubicBezTo>
                  <a:cubicBezTo>
                    <a:pt x="5400" y="2250"/>
                    <a:pt x="5618" y="1578"/>
                    <a:pt x="5192" y="1131"/>
                  </a:cubicBezTo>
                  <a:cubicBezTo>
                    <a:pt x="4765" y="684"/>
                    <a:pt x="3939" y="759"/>
                    <a:pt x="3335" y="739"/>
                  </a:cubicBezTo>
                  <a:cubicBezTo>
                    <a:pt x="2707" y="714"/>
                    <a:pt x="2034" y="677"/>
                    <a:pt x="1174" y="305"/>
                  </a:cubicBezTo>
                  <a:cubicBezTo>
                    <a:pt x="722" y="106"/>
                    <a:pt x="490" y="1"/>
                    <a:pt x="3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1" name="Google Shape;6881;p43"/>
            <p:cNvSpPr/>
            <p:nvPr/>
          </p:nvSpPr>
          <p:spPr>
            <a:xfrm>
              <a:off x="4849050" y="1828225"/>
              <a:ext cx="21625" cy="16175"/>
            </a:xfrm>
            <a:custGeom>
              <a:avLst/>
              <a:gdLst/>
              <a:ahLst/>
              <a:cxnLst/>
              <a:rect l="l" t="t" r="r" b="b"/>
              <a:pathLst>
                <a:path w="865" h="647" extrusionOk="0">
                  <a:moveTo>
                    <a:pt x="488" y="1"/>
                  </a:moveTo>
                  <a:cubicBezTo>
                    <a:pt x="423" y="1"/>
                    <a:pt x="356" y="16"/>
                    <a:pt x="294" y="49"/>
                  </a:cubicBezTo>
                  <a:cubicBezTo>
                    <a:pt x="86" y="162"/>
                    <a:pt x="0" y="428"/>
                    <a:pt x="110" y="646"/>
                  </a:cubicBezTo>
                  <a:lnTo>
                    <a:pt x="864" y="240"/>
                  </a:lnTo>
                  <a:cubicBezTo>
                    <a:pt x="790" y="87"/>
                    <a:pt x="642" y="1"/>
                    <a:pt x="4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2" name="Google Shape;6882;p43"/>
            <p:cNvSpPr/>
            <p:nvPr/>
          </p:nvSpPr>
          <p:spPr>
            <a:xfrm>
              <a:off x="4784200" y="1939675"/>
              <a:ext cx="51400" cy="31750"/>
            </a:xfrm>
            <a:custGeom>
              <a:avLst/>
              <a:gdLst/>
              <a:ahLst/>
              <a:cxnLst/>
              <a:rect l="l" t="t" r="r" b="b"/>
              <a:pathLst>
                <a:path w="2056" h="1270" extrusionOk="0">
                  <a:moveTo>
                    <a:pt x="2055" y="0"/>
                  </a:moveTo>
                  <a:cubicBezTo>
                    <a:pt x="1991" y="158"/>
                    <a:pt x="1775" y="400"/>
                    <a:pt x="1513" y="540"/>
                  </a:cubicBezTo>
                  <a:cubicBezTo>
                    <a:pt x="1120" y="748"/>
                    <a:pt x="1" y="973"/>
                    <a:pt x="1" y="973"/>
                  </a:cubicBezTo>
                  <a:lnTo>
                    <a:pt x="1" y="1270"/>
                  </a:lnTo>
                  <a:cubicBezTo>
                    <a:pt x="1" y="1270"/>
                    <a:pt x="1461" y="1000"/>
                    <a:pt x="1748" y="635"/>
                  </a:cubicBezTo>
                  <a:cubicBezTo>
                    <a:pt x="1980" y="335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3" name="Google Shape;6883;p43"/>
            <p:cNvSpPr/>
            <p:nvPr/>
          </p:nvSpPr>
          <p:spPr>
            <a:xfrm>
              <a:off x="4790950" y="1885600"/>
              <a:ext cx="11200" cy="11700"/>
            </a:xfrm>
            <a:custGeom>
              <a:avLst/>
              <a:gdLst/>
              <a:ahLst/>
              <a:cxnLst/>
              <a:rect l="l" t="t" r="r" b="b"/>
              <a:pathLst>
                <a:path w="448" h="468" extrusionOk="0">
                  <a:moveTo>
                    <a:pt x="222" y="0"/>
                  </a:moveTo>
                  <a:cubicBezTo>
                    <a:pt x="100" y="0"/>
                    <a:pt x="0" y="106"/>
                    <a:pt x="0" y="232"/>
                  </a:cubicBezTo>
                  <a:cubicBezTo>
                    <a:pt x="0" y="361"/>
                    <a:pt x="100" y="468"/>
                    <a:pt x="222" y="468"/>
                  </a:cubicBezTo>
                  <a:cubicBezTo>
                    <a:pt x="349" y="464"/>
                    <a:pt x="448" y="361"/>
                    <a:pt x="448" y="232"/>
                  </a:cubicBezTo>
                  <a:cubicBezTo>
                    <a:pt x="448" y="102"/>
                    <a:pt x="349" y="0"/>
                    <a:pt x="2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4" name="Google Shape;6884;p43"/>
            <p:cNvSpPr/>
            <p:nvPr/>
          </p:nvSpPr>
          <p:spPr>
            <a:xfrm>
              <a:off x="4796825" y="1866425"/>
              <a:ext cx="13850" cy="10400"/>
            </a:xfrm>
            <a:custGeom>
              <a:avLst/>
              <a:gdLst/>
              <a:ahLst/>
              <a:cxnLst/>
              <a:rect l="l" t="t" r="r" b="b"/>
              <a:pathLst>
                <a:path w="554" h="416" extrusionOk="0">
                  <a:moveTo>
                    <a:pt x="243" y="1"/>
                  </a:moveTo>
                  <a:cubicBezTo>
                    <a:pt x="145" y="1"/>
                    <a:pt x="51" y="55"/>
                    <a:pt x="0" y="153"/>
                  </a:cubicBezTo>
                  <a:lnTo>
                    <a:pt x="482" y="416"/>
                  </a:lnTo>
                  <a:cubicBezTo>
                    <a:pt x="553" y="279"/>
                    <a:pt x="503" y="108"/>
                    <a:pt x="369" y="33"/>
                  </a:cubicBezTo>
                  <a:cubicBezTo>
                    <a:pt x="329" y="11"/>
                    <a:pt x="285" y="1"/>
                    <a:pt x="2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5" name="Google Shape;6885;p43"/>
            <p:cNvSpPr/>
            <p:nvPr/>
          </p:nvSpPr>
          <p:spPr>
            <a:xfrm>
              <a:off x="4778500" y="1929525"/>
              <a:ext cx="14100" cy="9500"/>
            </a:xfrm>
            <a:custGeom>
              <a:avLst/>
              <a:gdLst/>
              <a:ahLst/>
              <a:cxnLst/>
              <a:rect l="l" t="t" r="r" b="b"/>
              <a:pathLst>
                <a:path w="564" h="380" extrusionOk="0">
                  <a:moveTo>
                    <a:pt x="512" y="1"/>
                  </a:moveTo>
                  <a:lnTo>
                    <a:pt x="0" y="192"/>
                  </a:lnTo>
                  <a:cubicBezTo>
                    <a:pt x="40" y="306"/>
                    <a:pt x="145" y="380"/>
                    <a:pt x="256" y="380"/>
                  </a:cubicBezTo>
                  <a:cubicBezTo>
                    <a:pt x="287" y="380"/>
                    <a:pt x="318" y="374"/>
                    <a:pt x="348" y="362"/>
                  </a:cubicBezTo>
                  <a:cubicBezTo>
                    <a:pt x="492" y="308"/>
                    <a:pt x="563" y="147"/>
                    <a:pt x="512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6" name="Google Shape;6886;p43"/>
            <p:cNvSpPr/>
            <p:nvPr/>
          </p:nvSpPr>
          <p:spPr>
            <a:xfrm>
              <a:off x="4738575" y="1863575"/>
              <a:ext cx="13225" cy="11375"/>
            </a:xfrm>
            <a:custGeom>
              <a:avLst/>
              <a:gdLst/>
              <a:ahLst/>
              <a:cxnLst/>
              <a:rect l="l" t="t" r="r" b="b"/>
              <a:pathLst>
                <a:path w="529" h="455" extrusionOk="0">
                  <a:moveTo>
                    <a:pt x="308" y="0"/>
                  </a:moveTo>
                  <a:cubicBezTo>
                    <a:pt x="252" y="0"/>
                    <a:pt x="196" y="18"/>
                    <a:pt x="147" y="55"/>
                  </a:cubicBezTo>
                  <a:cubicBezTo>
                    <a:pt x="27" y="150"/>
                    <a:pt x="0" y="328"/>
                    <a:pt x="89" y="454"/>
                  </a:cubicBezTo>
                  <a:lnTo>
                    <a:pt x="528" y="116"/>
                  </a:lnTo>
                  <a:cubicBezTo>
                    <a:pt x="475" y="40"/>
                    <a:pt x="393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7" name="Google Shape;6887;p43"/>
            <p:cNvSpPr/>
            <p:nvPr/>
          </p:nvSpPr>
          <p:spPr>
            <a:xfrm>
              <a:off x="4744200" y="1883975"/>
              <a:ext cx="11275" cy="11700"/>
            </a:xfrm>
            <a:custGeom>
              <a:avLst/>
              <a:gdLst/>
              <a:ahLst/>
              <a:cxnLst/>
              <a:rect l="l" t="t" r="r" b="b"/>
              <a:pathLst>
                <a:path w="451" h="468" extrusionOk="0">
                  <a:moveTo>
                    <a:pt x="226" y="0"/>
                  </a:moveTo>
                  <a:cubicBezTo>
                    <a:pt x="99" y="0"/>
                    <a:pt x="0" y="106"/>
                    <a:pt x="0" y="235"/>
                  </a:cubicBezTo>
                  <a:cubicBezTo>
                    <a:pt x="0" y="362"/>
                    <a:pt x="99" y="467"/>
                    <a:pt x="226" y="467"/>
                  </a:cubicBezTo>
                  <a:cubicBezTo>
                    <a:pt x="348" y="467"/>
                    <a:pt x="451" y="362"/>
                    <a:pt x="451" y="232"/>
                  </a:cubicBezTo>
                  <a:cubicBezTo>
                    <a:pt x="451" y="103"/>
                    <a:pt x="348" y="0"/>
                    <a:pt x="2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8" name="Google Shape;6888;p43"/>
            <p:cNvSpPr/>
            <p:nvPr/>
          </p:nvSpPr>
          <p:spPr>
            <a:xfrm>
              <a:off x="4753300" y="1884475"/>
              <a:ext cx="19500" cy="33825"/>
            </a:xfrm>
            <a:custGeom>
              <a:avLst/>
              <a:gdLst/>
              <a:ahLst/>
              <a:cxnLst/>
              <a:rect l="l" t="t" r="r" b="b"/>
              <a:pathLst>
                <a:path w="780" h="1353" extrusionOk="0">
                  <a:moveTo>
                    <a:pt x="779" y="1"/>
                  </a:moveTo>
                  <a:lnTo>
                    <a:pt x="1" y="1113"/>
                  </a:lnTo>
                  <a:lnTo>
                    <a:pt x="708" y="1352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9" name="Google Shape;6889;p43"/>
            <p:cNvSpPr/>
            <p:nvPr/>
          </p:nvSpPr>
          <p:spPr>
            <a:xfrm>
              <a:off x="4800125" y="2763350"/>
              <a:ext cx="105100" cy="96050"/>
            </a:xfrm>
            <a:custGeom>
              <a:avLst/>
              <a:gdLst/>
              <a:ahLst/>
              <a:cxnLst/>
              <a:rect l="l" t="t" r="r" b="b"/>
              <a:pathLst>
                <a:path w="4204" h="3842" extrusionOk="0">
                  <a:moveTo>
                    <a:pt x="3855" y="1"/>
                  </a:moveTo>
                  <a:cubicBezTo>
                    <a:pt x="3852" y="1"/>
                    <a:pt x="3849" y="1"/>
                    <a:pt x="3845" y="2"/>
                  </a:cubicBezTo>
                  <a:lnTo>
                    <a:pt x="3845" y="160"/>
                  </a:lnTo>
                  <a:cubicBezTo>
                    <a:pt x="3739" y="276"/>
                    <a:pt x="3449" y="391"/>
                    <a:pt x="3124" y="402"/>
                  </a:cubicBezTo>
                  <a:cubicBezTo>
                    <a:pt x="3105" y="403"/>
                    <a:pt x="3084" y="403"/>
                    <a:pt x="3060" y="403"/>
                  </a:cubicBezTo>
                  <a:cubicBezTo>
                    <a:pt x="2825" y="403"/>
                    <a:pt x="2404" y="356"/>
                    <a:pt x="2404" y="207"/>
                  </a:cubicBezTo>
                  <a:lnTo>
                    <a:pt x="2404" y="2"/>
                  </a:lnTo>
                  <a:cubicBezTo>
                    <a:pt x="2268" y="64"/>
                    <a:pt x="1947" y="1283"/>
                    <a:pt x="1377" y="1804"/>
                  </a:cubicBezTo>
                  <a:cubicBezTo>
                    <a:pt x="924" y="2218"/>
                    <a:pt x="303" y="2699"/>
                    <a:pt x="145" y="3160"/>
                  </a:cubicBezTo>
                  <a:cubicBezTo>
                    <a:pt x="0" y="3586"/>
                    <a:pt x="791" y="3841"/>
                    <a:pt x="1267" y="3841"/>
                  </a:cubicBezTo>
                  <a:cubicBezTo>
                    <a:pt x="1328" y="3841"/>
                    <a:pt x="1384" y="3837"/>
                    <a:pt x="1432" y="3828"/>
                  </a:cubicBezTo>
                  <a:cubicBezTo>
                    <a:pt x="1924" y="3743"/>
                    <a:pt x="2780" y="3395"/>
                    <a:pt x="2992" y="3074"/>
                  </a:cubicBezTo>
                  <a:cubicBezTo>
                    <a:pt x="3206" y="2750"/>
                    <a:pt x="3309" y="2275"/>
                    <a:pt x="3483" y="2040"/>
                  </a:cubicBezTo>
                  <a:cubicBezTo>
                    <a:pt x="3657" y="1804"/>
                    <a:pt x="4060" y="1542"/>
                    <a:pt x="4152" y="1269"/>
                  </a:cubicBezTo>
                  <a:cubicBezTo>
                    <a:pt x="4203" y="1119"/>
                    <a:pt x="4142" y="791"/>
                    <a:pt x="4071" y="514"/>
                  </a:cubicBezTo>
                  <a:cubicBezTo>
                    <a:pt x="4004" y="269"/>
                    <a:pt x="3936" y="1"/>
                    <a:pt x="38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0" name="Google Shape;6890;p43"/>
            <p:cNvSpPr/>
            <p:nvPr/>
          </p:nvSpPr>
          <p:spPr>
            <a:xfrm>
              <a:off x="4647525" y="2709525"/>
              <a:ext cx="137475" cy="70475"/>
            </a:xfrm>
            <a:custGeom>
              <a:avLst/>
              <a:gdLst/>
              <a:ahLst/>
              <a:cxnLst/>
              <a:rect l="l" t="t" r="r" b="b"/>
              <a:pathLst>
                <a:path w="5499" h="2819" extrusionOk="0">
                  <a:moveTo>
                    <a:pt x="4951" y="1"/>
                  </a:moveTo>
                  <a:cubicBezTo>
                    <a:pt x="4948" y="1"/>
                    <a:pt x="4945" y="1"/>
                    <a:pt x="4942" y="2"/>
                  </a:cubicBezTo>
                  <a:lnTo>
                    <a:pt x="4945" y="128"/>
                  </a:lnTo>
                  <a:cubicBezTo>
                    <a:pt x="4833" y="299"/>
                    <a:pt x="4422" y="403"/>
                    <a:pt x="4044" y="403"/>
                  </a:cubicBezTo>
                  <a:cubicBezTo>
                    <a:pt x="3840" y="403"/>
                    <a:pt x="3645" y="373"/>
                    <a:pt x="3512" y="306"/>
                  </a:cubicBezTo>
                  <a:lnTo>
                    <a:pt x="3505" y="84"/>
                  </a:lnTo>
                  <a:cubicBezTo>
                    <a:pt x="3430" y="84"/>
                    <a:pt x="3369" y="189"/>
                    <a:pt x="3205" y="370"/>
                  </a:cubicBezTo>
                  <a:cubicBezTo>
                    <a:pt x="3003" y="586"/>
                    <a:pt x="2680" y="818"/>
                    <a:pt x="2355" y="978"/>
                  </a:cubicBezTo>
                  <a:cubicBezTo>
                    <a:pt x="1815" y="1248"/>
                    <a:pt x="768" y="1664"/>
                    <a:pt x="297" y="1876"/>
                  </a:cubicBezTo>
                  <a:cubicBezTo>
                    <a:pt x="0" y="2009"/>
                    <a:pt x="13" y="2367"/>
                    <a:pt x="321" y="2572"/>
                  </a:cubicBezTo>
                  <a:cubicBezTo>
                    <a:pt x="522" y="2708"/>
                    <a:pt x="916" y="2818"/>
                    <a:pt x="1417" y="2818"/>
                  </a:cubicBezTo>
                  <a:cubicBezTo>
                    <a:pt x="1672" y="2818"/>
                    <a:pt x="1954" y="2790"/>
                    <a:pt x="2253" y="2722"/>
                  </a:cubicBezTo>
                  <a:cubicBezTo>
                    <a:pt x="2724" y="2619"/>
                    <a:pt x="3333" y="2192"/>
                    <a:pt x="3734" y="2192"/>
                  </a:cubicBezTo>
                  <a:cubicBezTo>
                    <a:pt x="3744" y="2192"/>
                    <a:pt x="3755" y="2192"/>
                    <a:pt x="3765" y="2193"/>
                  </a:cubicBezTo>
                  <a:cubicBezTo>
                    <a:pt x="3860" y="2199"/>
                    <a:pt x="3974" y="2203"/>
                    <a:pt x="4098" y="2203"/>
                  </a:cubicBezTo>
                  <a:cubicBezTo>
                    <a:pt x="4492" y="2203"/>
                    <a:pt x="4978" y="2162"/>
                    <a:pt x="5202" y="2009"/>
                  </a:cubicBezTo>
                  <a:cubicBezTo>
                    <a:pt x="5498" y="1804"/>
                    <a:pt x="5379" y="1374"/>
                    <a:pt x="5297" y="1002"/>
                  </a:cubicBezTo>
                  <a:cubicBezTo>
                    <a:pt x="5207" y="604"/>
                    <a:pt x="5081" y="1"/>
                    <a:pt x="49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1" name="Google Shape;6891;p43"/>
            <p:cNvSpPr/>
            <p:nvPr/>
          </p:nvSpPr>
          <p:spPr>
            <a:xfrm>
              <a:off x="4495725" y="2007750"/>
              <a:ext cx="372125" cy="164025"/>
            </a:xfrm>
            <a:custGeom>
              <a:avLst/>
              <a:gdLst/>
              <a:ahLst/>
              <a:cxnLst/>
              <a:rect l="l" t="t" r="r" b="b"/>
              <a:pathLst>
                <a:path w="14885" h="6561" extrusionOk="0">
                  <a:moveTo>
                    <a:pt x="14195" y="1"/>
                  </a:moveTo>
                  <a:lnTo>
                    <a:pt x="9751" y="4599"/>
                  </a:lnTo>
                  <a:cubicBezTo>
                    <a:pt x="9751" y="4599"/>
                    <a:pt x="5854" y="3899"/>
                    <a:pt x="4519" y="3520"/>
                  </a:cubicBezTo>
                  <a:cubicBezTo>
                    <a:pt x="4099" y="3397"/>
                    <a:pt x="3806" y="2773"/>
                    <a:pt x="3714" y="2288"/>
                  </a:cubicBezTo>
                  <a:cubicBezTo>
                    <a:pt x="3622" y="1803"/>
                    <a:pt x="3379" y="1656"/>
                    <a:pt x="3379" y="1656"/>
                  </a:cubicBezTo>
                  <a:cubicBezTo>
                    <a:pt x="3379" y="1656"/>
                    <a:pt x="3369" y="1998"/>
                    <a:pt x="3291" y="2565"/>
                  </a:cubicBezTo>
                  <a:cubicBezTo>
                    <a:pt x="3256" y="2810"/>
                    <a:pt x="2870" y="2841"/>
                    <a:pt x="2530" y="2913"/>
                  </a:cubicBezTo>
                  <a:cubicBezTo>
                    <a:pt x="1304" y="3175"/>
                    <a:pt x="895" y="2905"/>
                    <a:pt x="393" y="3264"/>
                  </a:cubicBezTo>
                  <a:cubicBezTo>
                    <a:pt x="0" y="3544"/>
                    <a:pt x="488" y="4264"/>
                    <a:pt x="1380" y="4510"/>
                  </a:cubicBezTo>
                  <a:cubicBezTo>
                    <a:pt x="2632" y="4851"/>
                    <a:pt x="3321" y="4680"/>
                    <a:pt x="4083" y="4868"/>
                  </a:cubicBezTo>
                  <a:cubicBezTo>
                    <a:pt x="4669" y="5015"/>
                    <a:pt x="8895" y="6342"/>
                    <a:pt x="9700" y="6517"/>
                  </a:cubicBezTo>
                  <a:cubicBezTo>
                    <a:pt x="9821" y="6544"/>
                    <a:pt x="9933" y="6561"/>
                    <a:pt x="10043" y="6561"/>
                  </a:cubicBezTo>
                  <a:cubicBezTo>
                    <a:pt x="10321" y="6561"/>
                    <a:pt x="10581" y="6452"/>
                    <a:pt x="10912" y="6124"/>
                  </a:cubicBezTo>
                  <a:cubicBezTo>
                    <a:pt x="11373" y="5667"/>
                    <a:pt x="14884" y="2609"/>
                    <a:pt x="14884" y="2609"/>
                  </a:cubicBezTo>
                  <a:lnTo>
                    <a:pt x="14195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2" name="Google Shape;6892;p43"/>
            <p:cNvSpPr/>
            <p:nvPr/>
          </p:nvSpPr>
          <p:spPr>
            <a:xfrm>
              <a:off x="4768925" y="2003700"/>
              <a:ext cx="123425" cy="120050"/>
            </a:xfrm>
            <a:custGeom>
              <a:avLst/>
              <a:gdLst/>
              <a:ahLst/>
              <a:cxnLst/>
              <a:rect l="l" t="t" r="r" b="b"/>
              <a:pathLst>
                <a:path w="4937" h="4802" extrusionOk="0">
                  <a:moveTo>
                    <a:pt x="3434" y="0"/>
                  </a:moveTo>
                  <a:cubicBezTo>
                    <a:pt x="2870" y="0"/>
                    <a:pt x="1" y="3426"/>
                    <a:pt x="1" y="3426"/>
                  </a:cubicBezTo>
                  <a:lnTo>
                    <a:pt x="1639" y="4802"/>
                  </a:lnTo>
                  <a:cubicBezTo>
                    <a:pt x="1639" y="4802"/>
                    <a:pt x="3758" y="3412"/>
                    <a:pt x="4134" y="2856"/>
                  </a:cubicBezTo>
                  <a:cubicBezTo>
                    <a:pt x="4509" y="2300"/>
                    <a:pt x="4936" y="372"/>
                    <a:pt x="3462" y="3"/>
                  </a:cubicBezTo>
                  <a:cubicBezTo>
                    <a:pt x="3453" y="1"/>
                    <a:pt x="3444" y="0"/>
                    <a:pt x="3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3" name="Google Shape;6893;p43"/>
            <p:cNvSpPr/>
            <p:nvPr/>
          </p:nvSpPr>
          <p:spPr>
            <a:xfrm>
              <a:off x="4805875" y="2040200"/>
              <a:ext cx="75025" cy="93200"/>
            </a:xfrm>
            <a:custGeom>
              <a:avLst/>
              <a:gdLst/>
              <a:ahLst/>
              <a:cxnLst/>
              <a:rect l="l" t="t" r="r" b="b"/>
              <a:pathLst>
                <a:path w="3001" h="3728" extrusionOk="0">
                  <a:moveTo>
                    <a:pt x="2755" y="0"/>
                  </a:moveTo>
                  <a:cubicBezTo>
                    <a:pt x="2755" y="1"/>
                    <a:pt x="2809" y="779"/>
                    <a:pt x="2608" y="1201"/>
                  </a:cubicBezTo>
                  <a:cubicBezTo>
                    <a:pt x="2505" y="1420"/>
                    <a:pt x="267" y="3427"/>
                    <a:pt x="267" y="3427"/>
                  </a:cubicBezTo>
                  <a:lnTo>
                    <a:pt x="161" y="3342"/>
                  </a:lnTo>
                  <a:lnTo>
                    <a:pt x="1" y="3482"/>
                  </a:lnTo>
                  <a:lnTo>
                    <a:pt x="267" y="3727"/>
                  </a:lnTo>
                  <a:lnTo>
                    <a:pt x="544" y="3471"/>
                  </a:lnTo>
                  <a:cubicBezTo>
                    <a:pt x="816" y="3215"/>
                    <a:pt x="2526" y="1727"/>
                    <a:pt x="2762" y="1201"/>
                  </a:cubicBezTo>
                  <a:cubicBezTo>
                    <a:pt x="3001" y="679"/>
                    <a:pt x="2755" y="1"/>
                    <a:pt x="2755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4" name="Google Shape;6894;p43"/>
            <p:cNvSpPr/>
            <p:nvPr/>
          </p:nvSpPr>
          <p:spPr>
            <a:xfrm>
              <a:off x="4805875" y="2040200"/>
              <a:ext cx="71700" cy="93200"/>
            </a:xfrm>
            <a:custGeom>
              <a:avLst/>
              <a:gdLst/>
              <a:ahLst/>
              <a:cxnLst/>
              <a:rect l="l" t="t" r="r" b="b"/>
              <a:pathLst>
                <a:path w="2868" h="3728" extrusionOk="0">
                  <a:moveTo>
                    <a:pt x="2755" y="0"/>
                  </a:moveTo>
                  <a:cubicBezTo>
                    <a:pt x="2755" y="0"/>
                    <a:pt x="2762" y="95"/>
                    <a:pt x="2762" y="243"/>
                  </a:cubicBezTo>
                  <a:cubicBezTo>
                    <a:pt x="2762" y="505"/>
                    <a:pt x="2738" y="928"/>
                    <a:pt x="2608" y="1201"/>
                  </a:cubicBezTo>
                  <a:cubicBezTo>
                    <a:pt x="2505" y="1420"/>
                    <a:pt x="267" y="3427"/>
                    <a:pt x="267" y="3427"/>
                  </a:cubicBezTo>
                  <a:lnTo>
                    <a:pt x="161" y="3342"/>
                  </a:lnTo>
                  <a:lnTo>
                    <a:pt x="38" y="3447"/>
                  </a:lnTo>
                  <a:lnTo>
                    <a:pt x="1" y="3482"/>
                  </a:lnTo>
                  <a:lnTo>
                    <a:pt x="267" y="3727"/>
                  </a:lnTo>
                  <a:lnTo>
                    <a:pt x="544" y="3471"/>
                  </a:lnTo>
                  <a:cubicBezTo>
                    <a:pt x="816" y="3215"/>
                    <a:pt x="2526" y="1727"/>
                    <a:pt x="2762" y="1201"/>
                  </a:cubicBezTo>
                  <a:cubicBezTo>
                    <a:pt x="2840" y="1031"/>
                    <a:pt x="2864" y="843"/>
                    <a:pt x="2867" y="669"/>
                  </a:cubicBezTo>
                  <a:cubicBezTo>
                    <a:pt x="2867" y="308"/>
                    <a:pt x="2755" y="1"/>
                    <a:pt x="27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5" name="Google Shape;6895;p43"/>
            <p:cNvSpPr/>
            <p:nvPr/>
          </p:nvSpPr>
          <p:spPr>
            <a:xfrm>
              <a:off x="4494925" y="1869425"/>
              <a:ext cx="62325" cy="79075"/>
            </a:xfrm>
            <a:custGeom>
              <a:avLst/>
              <a:gdLst/>
              <a:ahLst/>
              <a:cxnLst/>
              <a:rect l="l" t="t" r="r" b="b"/>
              <a:pathLst>
                <a:path w="2493" h="3163" extrusionOk="0">
                  <a:moveTo>
                    <a:pt x="2334" y="1"/>
                  </a:moveTo>
                  <a:cubicBezTo>
                    <a:pt x="2193" y="1"/>
                    <a:pt x="1891" y="285"/>
                    <a:pt x="1462" y="332"/>
                  </a:cubicBezTo>
                  <a:cubicBezTo>
                    <a:pt x="950" y="387"/>
                    <a:pt x="81" y="647"/>
                    <a:pt x="32" y="1657"/>
                  </a:cubicBezTo>
                  <a:cubicBezTo>
                    <a:pt x="0" y="2288"/>
                    <a:pt x="142" y="3162"/>
                    <a:pt x="653" y="3162"/>
                  </a:cubicBezTo>
                  <a:cubicBezTo>
                    <a:pt x="800" y="3162"/>
                    <a:pt x="977" y="3090"/>
                    <a:pt x="1190" y="2920"/>
                  </a:cubicBezTo>
                  <a:cubicBezTo>
                    <a:pt x="1510" y="2664"/>
                    <a:pt x="1497" y="1920"/>
                    <a:pt x="1538" y="1548"/>
                  </a:cubicBezTo>
                  <a:cubicBezTo>
                    <a:pt x="1585" y="1104"/>
                    <a:pt x="1667" y="794"/>
                    <a:pt x="1667" y="794"/>
                  </a:cubicBezTo>
                  <a:cubicBezTo>
                    <a:pt x="1667" y="794"/>
                    <a:pt x="2261" y="531"/>
                    <a:pt x="2398" y="373"/>
                  </a:cubicBezTo>
                  <a:cubicBezTo>
                    <a:pt x="2463" y="296"/>
                    <a:pt x="2493" y="121"/>
                    <a:pt x="2384" y="19"/>
                  </a:cubicBezTo>
                  <a:cubicBezTo>
                    <a:pt x="2370" y="6"/>
                    <a:pt x="2354" y="1"/>
                    <a:pt x="233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96" name="Google Shape;6896;p43"/>
          <p:cNvGrpSpPr/>
          <p:nvPr/>
        </p:nvGrpSpPr>
        <p:grpSpPr>
          <a:xfrm>
            <a:off x="2145665" y="2905125"/>
            <a:ext cx="1524635" cy="1635760"/>
            <a:chOff x="4620850" y="1546275"/>
            <a:chExt cx="1693224" cy="1614623"/>
          </a:xfrm>
        </p:grpSpPr>
        <p:sp>
          <p:nvSpPr>
            <p:cNvPr id="6897" name="Google Shape;6897;p43"/>
            <p:cNvSpPr/>
            <p:nvPr/>
          </p:nvSpPr>
          <p:spPr>
            <a:xfrm>
              <a:off x="5912545" y="2949329"/>
              <a:ext cx="374440" cy="185370"/>
            </a:xfrm>
            <a:custGeom>
              <a:avLst/>
              <a:gdLst/>
              <a:ahLst/>
              <a:cxnLst/>
              <a:rect l="l" t="t" r="r" b="b"/>
              <a:pathLst>
                <a:path w="10120" h="5010" extrusionOk="0">
                  <a:moveTo>
                    <a:pt x="5060" y="1"/>
                  </a:moveTo>
                  <a:cubicBezTo>
                    <a:pt x="3880" y="1"/>
                    <a:pt x="2700" y="245"/>
                    <a:pt x="1801" y="734"/>
                  </a:cubicBezTo>
                  <a:cubicBezTo>
                    <a:pt x="0" y="1712"/>
                    <a:pt x="0" y="3298"/>
                    <a:pt x="1801" y="4276"/>
                  </a:cubicBezTo>
                  <a:cubicBezTo>
                    <a:pt x="2700" y="4765"/>
                    <a:pt x="3880" y="5010"/>
                    <a:pt x="5060" y="5010"/>
                  </a:cubicBezTo>
                  <a:cubicBezTo>
                    <a:pt x="6240" y="5010"/>
                    <a:pt x="7420" y="4765"/>
                    <a:pt x="8320" y="4276"/>
                  </a:cubicBezTo>
                  <a:cubicBezTo>
                    <a:pt x="10119" y="3298"/>
                    <a:pt x="10119" y="1712"/>
                    <a:pt x="8320" y="734"/>
                  </a:cubicBezTo>
                  <a:cubicBezTo>
                    <a:pt x="7420" y="245"/>
                    <a:pt x="6240" y="1"/>
                    <a:pt x="50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8" name="Google Shape;6898;p43"/>
            <p:cNvSpPr/>
            <p:nvPr/>
          </p:nvSpPr>
          <p:spPr>
            <a:xfrm>
              <a:off x="4644974" y="2937414"/>
              <a:ext cx="374551" cy="185481"/>
            </a:xfrm>
            <a:custGeom>
              <a:avLst/>
              <a:gdLst/>
              <a:ahLst/>
              <a:cxnLst/>
              <a:rect l="l" t="t" r="r" b="b"/>
              <a:pathLst>
                <a:path w="10123" h="5013" extrusionOk="0">
                  <a:moveTo>
                    <a:pt x="5061" y="0"/>
                  </a:moveTo>
                  <a:cubicBezTo>
                    <a:pt x="3881" y="0"/>
                    <a:pt x="2701" y="245"/>
                    <a:pt x="1800" y="734"/>
                  </a:cubicBezTo>
                  <a:cubicBezTo>
                    <a:pt x="1" y="1715"/>
                    <a:pt x="1" y="3301"/>
                    <a:pt x="1800" y="4279"/>
                  </a:cubicBezTo>
                  <a:cubicBezTo>
                    <a:pt x="2701" y="4768"/>
                    <a:pt x="3881" y="5012"/>
                    <a:pt x="5061" y="5012"/>
                  </a:cubicBezTo>
                  <a:cubicBezTo>
                    <a:pt x="6241" y="5012"/>
                    <a:pt x="7420" y="4768"/>
                    <a:pt x="8320" y="4279"/>
                  </a:cubicBezTo>
                  <a:cubicBezTo>
                    <a:pt x="10123" y="3301"/>
                    <a:pt x="10123" y="1715"/>
                    <a:pt x="8320" y="734"/>
                  </a:cubicBezTo>
                  <a:cubicBezTo>
                    <a:pt x="7420" y="245"/>
                    <a:pt x="6241" y="0"/>
                    <a:pt x="506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9" name="Google Shape;6899;p43"/>
            <p:cNvSpPr/>
            <p:nvPr/>
          </p:nvSpPr>
          <p:spPr>
            <a:xfrm>
              <a:off x="4631580" y="2799436"/>
              <a:ext cx="125060" cy="127354"/>
            </a:xfrm>
            <a:custGeom>
              <a:avLst/>
              <a:gdLst/>
              <a:ahLst/>
              <a:cxnLst/>
              <a:rect l="l" t="t" r="r" b="b"/>
              <a:pathLst>
                <a:path w="3380" h="3442" extrusionOk="0">
                  <a:moveTo>
                    <a:pt x="1003" y="1"/>
                  </a:moveTo>
                  <a:cubicBezTo>
                    <a:pt x="429" y="1"/>
                    <a:pt x="1" y="506"/>
                    <a:pt x="608" y="927"/>
                  </a:cubicBezTo>
                  <a:cubicBezTo>
                    <a:pt x="1267" y="1382"/>
                    <a:pt x="2461" y="1881"/>
                    <a:pt x="2917" y="3442"/>
                  </a:cubicBezTo>
                  <a:lnTo>
                    <a:pt x="3379" y="3298"/>
                  </a:lnTo>
                  <a:cubicBezTo>
                    <a:pt x="3379" y="3298"/>
                    <a:pt x="3336" y="2280"/>
                    <a:pt x="2891" y="1462"/>
                  </a:cubicBezTo>
                  <a:cubicBezTo>
                    <a:pt x="2445" y="647"/>
                    <a:pt x="1789" y="108"/>
                    <a:pt x="1151" y="12"/>
                  </a:cubicBezTo>
                  <a:cubicBezTo>
                    <a:pt x="1101" y="4"/>
                    <a:pt x="1052" y="1"/>
                    <a:pt x="1003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0" name="Google Shape;6900;p43"/>
            <p:cNvSpPr/>
            <p:nvPr/>
          </p:nvSpPr>
          <p:spPr>
            <a:xfrm>
              <a:off x="4643124" y="2799473"/>
              <a:ext cx="102823" cy="127317"/>
            </a:xfrm>
            <a:custGeom>
              <a:avLst/>
              <a:gdLst/>
              <a:ahLst/>
              <a:cxnLst/>
              <a:rect l="l" t="t" r="r" b="b"/>
              <a:pathLst>
                <a:path w="2779" h="3441" extrusionOk="0">
                  <a:moveTo>
                    <a:pt x="692" y="1"/>
                  </a:moveTo>
                  <a:cubicBezTo>
                    <a:pt x="316" y="1"/>
                    <a:pt x="0" y="217"/>
                    <a:pt x="0" y="487"/>
                  </a:cubicBezTo>
                  <a:cubicBezTo>
                    <a:pt x="0" y="626"/>
                    <a:pt x="87" y="782"/>
                    <a:pt x="296" y="926"/>
                  </a:cubicBezTo>
                  <a:cubicBezTo>
                    <a:pt x="955" y="1381"/>
                    <a:pt x="2149" y="1880"/>
                    <a:pt x="2605" y="3441"/>
                  </a:cubicBezTo>
                  <a:lnTo>
                    <a:pt x="2778" y="3387"/>
                  </a:lnTo>
                  <a:cubicBezTo>
                    <a:pt x="2759" y="2865"/>
                    <a:pt x="2739" y="2279"/>
                    <a:pt x="2725" y="1770"/>
                  </a:cubicBezTo>
                  <a:cubicBezTo>
                    <a:pt x="2682" y="1664"/>
                    <a:pt x="2632" y="1564"/>
                    <a:pt x="2579" y="1461"/>
                  </a:cubicBezTo>
                  <a:cubicBezTo>
                    <a:pt x="2133" y="646"/>
                    <a:pt x="1477" y="107"/>
                    <a:pt x="839" y="11"/>
                  </a:cubicBezTo>
                  <a:cubicBezTo>
                    <a:pt x="789" y="4"/>
                    <a:pt x="739" y="1"/>
                    <a:pt x="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1" name="Google Shape;6901;p43"/>
            <p:cNvSpPr/>
            <p:nvPr/>
          </p:nvSpPr>
          <p:spPr>
            <a:xfrm>
              <a:off x="4661477" y="2810241"/>
              <a:ext cx="90095" cy="101047"/>
            </a:xfrm>
            <a:custGeom>
              <a:avLst/>
              <a:gdLst/>
              <a:ahLst/>
              <a:cxnLst/>
              <a:rect l="l" t="t" r="r" b="b"/>
              <a:pathLst>
                <a:path w="2435" h="2731" extrusionOk="0">
                  <a:moveTo>
                    <a:pt x="36" y="1"/>
                  </a:moveTo>
                  <a:cubicBezTo>
                    <a:pt x="23" y="1"/>
                    <a:pt x="10" y="9"/>
                    <a:pt x="7" y="22"/>
                  </a:cubicBezTo>
                  <a:cubicBezTo>
                    <a:pt x="0" y="42"/>
                    <a:pt x="10" y="62"/>
                    <a:pt x="27" y="66"/>
                  </a:cubicBezTo>
                  <a:cubicBezTo>
                    <a:pt x="596" y="239"/>
                    <a:pt x="1813" y="1014"/>
                    <a:pt x="2365" y="2706"/>
                  </a:cubicBezTo>
                  <a:cubicBezTo>
                    <a:pt x="2371" y="2721"/>
                    <a:pt x="2382" y="2731"/>
                    <a:pt x="2396" y="2731"/>
                  </a:cubicBezTo>
                  <a:cubicBezTo>
                    <a:pt x="2398" y="2731"/>
                    <a:pt x="2400" y="2731"/>
                    <a:pt x="2402" y="2730"/>
                  </a:cubicBezTo>
                  <a:lnTo>
                    <a:pt x="2409" y="2730"/>
                  </a:lnTo>
                  <a:cubicBezTo>
                    <a:pt x="2425" y="2723"/>
                    <a:pt x="2435" y="2703"/>
                    <a:pt x="2432" y="2686"/>
                  </a:cubicBezTo>
                  <a:cubicBezTo>
                    <a:pt x="1870" y="967"/>
                    <a:pt x="626" y="179"/>
                    <a:pt x="47" y="2"/>
                  </a:cubicBezTo>
                  <a:cubicBezTo>
                    <a:pt x="44" y="1"/>
                    <a:pt x="4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2" name="Google Shape;6902;p43"/>
            <p:cNvSpPr/>
            <p:nvPr/>
          </p:nvSpPr>
          <p:spPr>
            <a:xfrm>
              <a:off x="4620850" y="2875104"/>
              <a:ext cx="134199" cy="137529"/>
            </a:xfrm>
            <a:custGeom>
              <a:avLst/>
              <a:gdLst/>
              <a:ahLst/>
              <a:cxnLst/>
              <a:rect l="l" t="t" r="r" b="b"/>
              <a:pathLst>
                <a:path w="3627" h="3717" extrusionOk="0">
                  <a:moveTo>
                    <a:pt x="2437" y="0"/>
                  </a:moveTo>
                  <a:cubicBezTo>
                    <a:pt x="2106" y="0"/>
                    <a:pt x="1783" y="207"/>
                    <a:pt x="1453" y="207"/>
                  </a:cubicBezTo>
                  <a:cubicBezTo>
                    <a:pt x="1417" y="207"/>
                    <a:pt x="1381" y="204"/>
                    <a:pt x="1345" y="199"/>
                  </a:cubicBezTo>
                  <a:cubicBezTo>
                    <a:pt x="1241" y="182"/>
                    <a:pt x="1141" y="146"/>
                    <a:pt x="1041" y="119"/>
                  </a:cubicBezTo>
                  <a:cubicBezTo>
                    <a:pt x="955" y="97"/>
                    <a:pt x="865" y="85"/>
                    <a:pt x="774" y="85"/>
                  </a:cubicBezTo>
                  <a:cubicBezTo>
                    <a:pt x="526" y="85"/>
                    <a:pt x="280" y="173"/>
                    <a:pt x="134" y="365"/>
                  </a:cubicBezTo>
                  <a:cubicBezTo>
                    <a:pt x="47" y="474"/>
                    <a:pt x="0" y="625"/>
                    <a:pt x="47" y="754"/>
                  </a:cubicBezTo>
                  <a:cubicBezTo>
                    <a:pt x="97" y="898"/>
                    <a:pt x="247" y="981"/>
                    <a:pt x="383" y="1047"/>
                  </a:cubicBezTo>
                  <a:cubicBezTo>
                    <a:pt x="519" y="1113"/>
                    <a:pt x="669" y="1187"/>
                    <a:pt x="739" y="1326"/>
                  </a:cubicBezTo>
                  <a:cubicBezTo>
                    <a:pt x="872" y="1602"/>
                    <a:pt x="593" y="1959"/>
                    <a:pt x="742" y="2231"/>
                  </a:cubicBezTo>
                  <a:cubicBezTo>
                    <a:pt x="802" y="2344"/>
                    <a:pt x="929" y="2410"/>
                    <a:pt x="1055" y="2441"/>
                  </a:cubicBezTo>
                  <a:cubicBezTo>
                    <a:pt x="1158" y="2470"/>
                    <a:pt x="1265" y="2477"/>
                    <a:pt x="1371" y="2494"/>
                  </a:cubicBezTo>
                  <a:cubicBezTo>
                    <a:pt x="1392" y="2495"/>
                    <a:pt x="1413" y="2496"/>
                    <a:pt x="1434" y="2496"/>
                  </a:cubicBezTo>
                  <a:cubicBezTo>
                    <a:pt x="1464" y="2496"/>
                    <a:pt x="1494" y="2495"/>
                    <a:pt x="1524" y="2490"/>
                  </a:cubicBezTo>
                  <a:cubicBezTo>
                    <a:pt x="1559" y="2488"/>
                    <a:pt x="1594" y="2487"/>
                    <a:pt x="1628" y="2487"/>
                  </a:cubicBezTo>
                  <a:cubicBezTo>
                    <a:pt x="1745" y="2487"/>
                    <a:pt x="1863" y="2504"/>
                    <a:pt x="1963" y="2570"/>
                  </a:cubicBezTo>
                  <a:cubicBezTo>
                    <a:pt x="2166" y="2703"/>
                    <a:pt x="2213" y="2976"/>
                    <a:pt x="2326" y="3193"/>
                  </a:cubicBezTo>
                  <a:cubicBezTo>
                    <a:pt x="2462" y="3448"/>
                    <a:pt x="2725" y="3632"/>
                    <a:pt x="3008" y="3688"/>
                  </a:cubicBezTo>
                  <a:cubicBezTo>
                    <a:pt x="3067" y="3700"/>
                    <a:pt x="3155" y="3716"/>
                    <a:pt x="3237" y="3716"/>
                  </a:cubicBezTo>
                  <a:cubicBezTo>
                    <a:pt x="3290" y="3716"/>
                    <a:pt x="3340" y="3710"/>
                    <a:pt x="3380" y="3692"/>
                  </a:cubicBezTo>
                  <a:cubicBezTo>
                    <a:pt x="3387" y="3688"/>
                    <a:pt x="3393" y="3685"/>
                    <a:pt x="3400" y="3678"/>
                  </a:cubicBezTo>
                  <a:lnTo>
                    <a:pt x="3404" y="3678"/>
                  </a:lnTo>
                  <a:cubicBezTo>
                    <a:pt x="3416" y="3665"/>
                    <a:pt x="3433" y="3645"/>
                    <a:pt x="3444" y="3635"/>
                  </a:cubicBezTo>
                  <a:lnTo>
                    <a:pt x="3447" y="3632"/>
                  </a:lnTo>
                  <a:cubicBezTo>
                    <a:pt x="3493" y="3495"/>
                    <a:pt x="3444" y="3345"/>
                    <a:pt x="3450" y="3202"/>
                  </a:cubicBezTo>
                  <a:cubicBezTo>
                    <a:pt x="3450" y="3196"/>
                    <a:pt x="3450" y="3186"/>
                    <a:pt x="3453" y="3179"/>
                  </a:cubicBezTo>
                  <a:cubicBezTo>
                    <a:pt x="3470" y="3013"/>
                    <a:pt x="3487" y="2846"/>
                    <a:pt x="3503" y="2683"/>
                  </a:cubicBezTo>
                  <a:cubicBezTo>
                    <a:pt x="3530" y="2378"/>
                    <a:pt x="3556" y="2075"/>
                    <a:pt x="3576" y="1769"/>
                  </a:cubicBezTo>
                  <a:cubicBezTo>
                    <a:pt x="3586" y="1569"/>
                    <a:pt x="3626" y="1357"/>
                    <a:pt x="3556" y="1163"/>
                  </a:cubicBezTo>
                  <a:cubicBezTo>
                    <a:pt x="3476" y="950"/>
                    <a:pt x="3247" y="930"/>
                    <a:pt x="3174" y="724"/>
                  </a:cubicBezTo>
                  <a:cubicBezTo>
                    <a:pt x="3144" y="641"/>
                    <a:pt x="3131" y="554"/>
                    <a:pt x="3104" y="468"/>
                  </a:cubicBezTo>
                  <a:cubicBezTo>
                    <a:pt x="3021" y="225"/>
                    <a:pt x="2788" y="35"/>
                    <a:pt x="2529" y="6"/>
                  </a:cubicBezTo>
                  <a:cubicBezTo>
                    <a:pt x="2498" y="2"/>
                    <a:pt x="2467" y="0"/>
                    <a:pt x="2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3" name="Google Shape;6903;p43"/>
            <p:cNvSpPr/>
            <p:nvPr/>
          </p:nvSpPr>
          <p:spPr>
            <a:xfrm>
              <a:off x="4636242" y="2888943"/>
              <a:ext cx="116217" cy="97162"/>
            </a:xfrm>
            <a:custGeom>
              <a:avLst/>
              <a:gdLst/>
              <a:ahLst/>
              <a:cxnLst/>
              <a:rect l="l" t="t" r="r" b="b"/>
              <a:pathLst>
                <a:path w="3141" h="2626" extrusionOk="0">
                  <a:moveTo>
                    <a:pt x="34" y="1"/>
                  </a:moveTo>
                  <a:cubicBezTo>
                    <a:pt x="14" y="1"/>
                    <a:pt x="0" y="17"/>
                    <a:pt x="0" y="34"/>
                  </a:cubicBezTo>
                  <a:cubicBezTo>
                    <a:pt x="0" y="54"/>
                    <a:pt x="14" y="71"/>
                    <a:pt x="34" y="71"/>
                  </a:cubicBezTo>
                  <a:cubicBezTo>
                    <a:pt x="36" y="71"/>
                    <a:pt x="37" y="71"/>
                    <a:pt x="39" y="71"/>
                  </a:cubicBezTo>
                  <a:cubicBezTo>
                    <a:pt x="554" y="71"/>
                    <a:pt x="2673" y="524"/>
                    <a:pt x="3071" y="2595"/>
                  </a:cubicBezTo>
                  <a:cubicBezTo>
                    <a:pt x="3074" y="2615"/>
                    <a:pt x="3091" y="2626"/>
                    <a:pt x="3107" y="2626"/>
                  </a:cubicBezTo>
                  <a:lnTo>
                    <a:pt x="3111" y="2622"/>
                  </a:lnTo>
                  <a:cubicBezTo>
                    <a:pt x="3131" y="2619"/>
                    <a:pt x="3140" y="2602"/>
                    <a:pt x="3137" y="2582"/>
                  </a:cubicBezTo>
                  <a:cubicBezTo>
                    <a:pt x="2728" y="457"/>
                    <a:pt x="553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4" name="Google Shape;6904;p43"/>
            <p:cNvSpPr/>
            <p:nvPr/>
          </p:nvSpPr>
          <p:spPr>
            <a:xfrm>
              <a:off x="4661958" y="2924205"/>
              <a:ext cx="60458" cy="16354"/>
            </a:xfrm>
            <a:custGeom>
              <a:avLst/>
              <a:gdLst/>
              <a:ahLst/>
              <a:cxnLst/>
              <a:rect l="l" t="t" r="r" b="b"/>
              <a:pathLst>
                <a:path w="1634" h="442" extrusionOk="0">
                  <a:moveTo>
                    <a:pt x="1163" y="1"/>
                  </a:moveTo>
                  <a:cubicBezTo>
                    <a:pt x="461" y="1"/>
                    <a:pt x="23" y="376"/>
                    <a:pt x="17" y="382"/>
                  </a:cubicBezTo>
                  <a:cubicBezTo>
                    <a:pt x="4" y="395"/>
                    <a:pt x="1" y="415"/>
                    <a:pt x="14" y="429"/>
                  </a:cubicBezTo>
                  <a:cubicBezTo>
                    <a:pt x="21" y="438"/>
                    <a:pt x="34" y="442"/>
                    <a:pt x="44" y="442"/>
                  </a:cubicBezTo>
                  <a:cubicBezTo>
                    <a:pt x="50" y="442"/>
                    <a:pt x="57" y="438"/>
                    <a:pt x="64" y="432"/>
                  </a:cubicBezTo>
                  <a:cubicBezTo>
                    <a:pt x="69" y="429"/>
                    <a:pt x="488" y="69"/>
                    <a:pt x="1164" y="69"/>
                  </a:cubicBezTo>
                  <a:cubicBezTo>
                    <a:pt x="1297" y="69"/>
                    <a:pt x="1439" y="83"/>
                    <a:pt x="1591" y="116"/>
                  </a:cubicBezTo>
                  <a:cubicBezTo>
                    <a:pt x="1593" y="116"/>
                    <a:pt x="1595" y="116"/>
                    <a:pt x="1597" y="116"/>
                  </a:cubicBezTo>
                  <a:cubicBezTo>
                    <a:pt x="1612" y="116"/>
                    <a:pt x="1627" y="107"/>
                    <a:pt x="1631" y="89"/>
                  </a:cubicBezTo>
                  <a:cubicBezTo>
                    <a:pt x="1634" y="73"/>
                    <a:pt x="1624" y="53"/>
                    <a:pt x="1604" y="50"/>
                  </a:cubicBezTo>
                  <a:cubicBezTo>
                    <a:pt x="1447" y="15"/>
                    <a:pt x="1300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5" name="Google Shape;6905;p43"/>
            <p:cNvSpPr/>
            <p:nvPr/>
          </p:nvSpPr>
          <p:spPr>
            <a:xfrm>
              <a:off x="6166740" y="2809316"/>
              <a:ext cx="147334" cy="191808"/>
            </a:xfrm>
            <a:custGeom>
              <a:avLst/>
              <a:gdLst/>
              <a:ahLst/>
              <a:cxnLst/>
              <a:rect l="l" t="t" r="r" b="b"/>
              <a:pathLst>
                <a:path w="3982" h="5184" extrusionOk="0">
                  <a:moveTo>
                    <a:pt x="2998" y="0"/>
                  </a:moveTo>
                  <a:cubicBezTo>
                    <a:pt x="2343" y="0"/>
                    <a:pt x="1557" y="522"/>
                    <a:pt x="1034" y="1195"/>
                  </a:cubicBezTo>
                  <a:cubicBezTo>
                    <a:pt x="419" y="1983"/>
                    <a:pt x="0" y="3238"/>
                    <a:pt x="6" y="3840"/>
                  </a:cubicBezTo>
                  <a:lnTo>
                    <a:pt x="129" y="5183"/>
                  </a:lnTo>
                  <a:lnTo>
                    <a:pt x="845" y="3976"/>
                  </a:lnTo>
                  <a:cubicBezTo>
                    <a:pt x="1181" y="2995"/>
                    <a:pt x="2358" y="2269"/>
                    <a:pt x="3140" y="1694"/>
                  </a:cubicBezTo>
                  <a:cubicBezTo>
                    <a:pt x="3921" y="1122"/>
                    <a:pt x="3981" y="267"/>
                    <a:pt x="3329" y="51"/>
                  </a:cubicBezTo>
                  <a:cubicBezTo>
                    <a:pt x="3224" y="16"/>
                    <a:pt x="3113" y="0"/>
                    <a:pt x="299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6" name="Google Shape;6906;p43"/>
            <p:cNvSpPr/>
            <p:nvPr/>
          </p:nvSpPr>
          <p:spPr>
            <a:xfrm>
              <a:off x="6166962" y="2809353"/>
              <a:ext cx="139490" cy="191771"/>
            </a:xfrm>
            <a:custGeom>
              <a:avLst/>
              <a:gdLst/>
              <a:ahLst/>
              <a:cxnLst/>
              <a:rect l="l" t="t" r="r" b="b"/>
              <a:pathLst>
                <a:path w="3770" h="5183" extrusionOk="0">
                  <a:moveTo>
                    <a:pt x="2991" y="0"/>
                  </a:moveTo>
                  <a:cubicBezTo>
                    <a:pt x="2336" y="0"/>
                    <a:pt x="1554" y="522"/>
                    <a:pt x="1028" y="1194"/>
                  </a:cubicBezTo>
                  <a:cubicBezTo>
                    <a:pt x="420" y="1979"/>
                    <a:pt x="0" y="3217"/>
                    <a:pt x="0" y="3825"/>
                  </a:cubicBezTo>
                  <a:lnTo>
                    <a:pt x="0" y="3839"/>
                  </a:lnTo>
                  <a:lnTo>
                    <a:pt x="123" y="5182"/>
                  </a:lnTo>
                  <a:lnTo>
                    <a:pt x="839" y="3975"/>
                  </a:lnTo>
                  <a:cubicBezTo>
                    <a:pt x="1175" y="2994"/>
                    <a:pt x="2352" y="2268"/>
                    <a:pt x="3134" y="1693"/>
                  </a:cubicBezTo>
                  <a:cubicBezTo>
                    <a:pt x="3556" y="1384"/>
                    <a:pt x="3769" y="988"/>
                    <a:pt x="3769" y="659"/>
                  </a:cubicBezTo>
                  <a:cubicBezTo>
                    <a:pt x="3769" y="379"/>
                    <a:pt x="3619" y="149"/>
                    <a:pt x="3323" y="50"/>
                  </a:cubicBezTo>
                  <a:cubicBezTo>
                    <a:pt x="3217" y="16"/>
                    <a:pt x="3108" y="0"/>
                    <a:pt x="2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7" name="Google Shape;6907;p43"/>
            <p:cNvSpPr/>
            <p:nvPr/>
          </p:nvSpPr>
          <p:spPr>
            <a:xfrm>
              <a:off x="6163780" y="2824449"/>
              <a:ext cx="116217" cy="157509"/>
            </a:xfrm>
            <a:custGeom>
              <a:avLst/>
              <a:gdLst/>
              <a:ahLst/>
              <a:cxnLst/>
              <a:rect l="l" t="t" r="r" b="b"/>
              <a:pathLst>
                <a:path w="3141" h="4257" extrusionOk="0">
                  <a:moveTo>
                    <a:pt x="3090" y="1"/>
                  </a:moveTo>
                  <a:cubicBezTo>
                    <a:pt x="3085" y="1"/>
                    <a:pt x="3079" y="2"/>
                    <a:pt x="3074" y="4"/>
                  </a:cubicBezTo>
                  <a:cubicBezTo>
                    <a:pt x="2062" y="394"/>
                    <a:pt x="389" y="2113"/>
                    <a:pt x="3" y="4206"/>
                  </a:cubicBezTo>
                  <a:cubicBezTo>
                    <a:pt x="0" y="4229"/>
                    <a:pt x="16" y="4252"/>
                    <a:pt x="40" y="4255"/>
                  </a:cubicBezTo>
                  <a:cubicBezTo>
                    <a:pt x="42" y="4255"/>
                    <a:pt x="44" y="4257"/>
                    <a:pt x="47" y="4257"/>
                  </a:cubicBezTo>
                  <a:cubicBezTo>
                    <a:pt x="48" y="4257"/>
                    <a:pt x="49" y="4256"/>
                    <a:pt x="50" y="4255"/>
                  </a:cubicBezTo>
                  <a:cubicBezTo>
                    <a:pt x="70" y="4255"/>
                    <a:pt x="86" y="4242"/>
                    <a:pt x="90" y="4222"/>
                  </a:cubicBezTo>
                  <a:cubicBezTo>
                    <a:pt x="469" y="2160"/>
                    <a:pt x="2112" y="466"/>
                    <a:pt x="3103" y="84"/>
                  </a:cubicBezTo>
                  <a:cubicBezTo>
                    <a:pt x="3127" y="78"/>
                    <a:pt x="3140" y="51"/>
                    <a:pt x="3130" y="27"/>
                  </a:cubicBezTo>
                  <a:cubicBezTo>
                    <a:pt x="3122" y="12"/>
                    <a:pt x="3107" y="1"/>
                    <a:pt x="3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8" name="Google Shape;6908;p43"/>
            <p:cNvSpPr/>
            <p:nvPr/>
          </p:nvSpPr>
          <p:spPr>
            <a:xfrm>
              <a:off x="6172031" y="2905519"/>
              <a:ext cx="126577" cy="125023"/>
            </a:xfrm>
            <a:custGeom>
              <a:avLst/>
              <a:gdLst/>
              <a:ahLst/>
              <a:cxnLst/>
              <a:rect l="l" t="t" r="r" b="b"/>
              <a:pathLst>
                <a:path w="3421" h="3379" extrusionOk="0">
                  <a:moveTo>
                    <a:pt x="2494" y="1"/>
                  </a:moveTo>
                  <a:cubicBezTo>
                    <a:pt x="2426" y="1"/>
                    <a:pt x="2354" y="5"/>
                    <a:pt x="2278" y="16"/>
                  </a:cubicBezTo>
                  <a:cubicBezTo>
                    <a:pt x="1520" y="119"/>
                    <a:pt x="196" y="1173"/>
                    <a:pt x="0" y="2736"/>
                  </a:cubicBezTo>
                  <a:lnTo>
                    <a:pt x="149" y="3378"/>
                  </a:lnTo>
                  <a:cubicBezTo>
                    <a:pt x="243" y="3039"/>
                    <a:pt x="651" y="2474"/>
                    <a:pt x="1314" y="2004"/>
                  </a:cubicBezTo>
                  <a:cubicBezTo>
                    <a:pt x="2049" y="1485"/>
                    <a:pt x="2983" y="1240"/>
                    <a:pt x="3193" y="840"/>
                  </a:cubicBezTo>
                  <a:cubicBezTo>
                    <a:pt x="3421" y="406"/>
                    <a:pt x="3114" y="1"/>
                    <a:pt x="2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9" name="Google Shape;6909;p43"/>
            <p:cNvSpPr/>
            <p:nvPr/>
          </p:nvSpPr>
          <p:spPr>
            <a:xfrm>
              <a:off x="6170033" y="2920838"/>
              <a:ext cx="99974" cy="96644"/>
            </a:xfrm>
            <a:custGeom>
              <a:avLst/>
              <a:gdLst/>
              <a:ahLst/>
              <a:cxnLst/>
              <a:rect l="l" t="t" r="r" b="b"/>
              <a:pathLst>
                <a:path w="2702" h="2612" extrusionOk="0">
                  <a:moveTo>
                    <a:pt x="2655" y="0"/>
                  </a:moveTo>
                  <a:cubicBezTo>
                    <a:pt x="2653" y="0"/>
                    <a:pt x="2651" y="0"/>
                    <a:pt x="2649" y="1"/>
                  </a:cubicBezTo>
                  <a:cubicBezTo>
                    <a:pt x="1960" y="101"/>
                    <a:pt x="630" y="746"/>
                    <a:pt x="7" y="2552"/>
                  </a:cubicBezTo>
                  <a:cubicBezTo>
                    <a:pt x="1" y="2575"/>
                    <a:pt x="11" y="2602"/>
                    <a:pt x="34" y="2608"/>
                  </a:cubicBezTo>
                  <a:cubicBezTo>
                    <a:pt x="40" y="2611"/>
                    <a:pt x="47" y="2611"/>
                    <a:pt x="54" y="2611"/>
                  </a:cubicBezTo>
                  <a:cubicBezTo>
                    <a:pt x="71" y="2608"/>
                    <a:pt x="84" y="2599"/>
                    <a:pt x="91" y="2582"/>
                  </a:cubicBezTo>
                  <a:cubicBezTo>
                    <a:pt x="699" y="812"/>
                    <a:pt x="2036" y="176"/>
                    <a:pt x="2658" y="90"/>
                  </a:cubicBezTo>
                  <a:cubicBezTo>
                    <a:pt x="2685" y="87"/>
                    <a:pt x="2701" y="64"/>
                    <a:pt x="2698" y="41"/>
                  </a:cubicBezTo>
                  <a:cubicBezTo>
                    <a:pt x="2695" y="16"/>
                    <a:pt x="2676" y="0"/>
                    <a:pt x="2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0" name="Google Shape;6910;p43"/>
            <p:cNvSpPr/>
            <p:nvPr/>
          </p:nvSpPr>
          <p:spPr>
            <a:xfrm>
              <a:off x="5841541" y="2353052"/>
              <a:ext cx="258260" cy="124098"/>
            </a:xfrm>
            <a:custGeom>
              <a:avLst/>
              <a:gdLst/>
              <a:ahLst/>
              <a:cxnLst/>
              <a:rect l="l" t="t" r="r" b="b"/>
              <a:pathLst>
                <a:path w="6980" h="3354" extrusionOk="0">
                  <a:moveTo>
                    <a:pt x="6720" y="0"/>
                  </a:moveTo>
                  <a:cubicBezTo>
                    <a:pt x="6518" y="0"/>
                    <a:pt x="6232" y="48"/>
                    <a:pt x="5998" y="267"/>
                  </a:cubicBezTo>
                  <a:cubicBezTo>
                    <a:pt x="5605" y="633"/>
                    <a:pt x="4797" y="1564"/>
                    <a:pt x="4434" y="1870"/>
                  </a:cubicBezTo>
                  <a:cubicBezTo>
                    <a:pt x="4125" y="2137"/>
                    <a:pt x="3816" y="2256"/>
                    <a:pt x="3101" y="2369"/>
                  </a:cubicBezTo>
                  <a:cubicBezTo>
                    <a:pt x="2758" y="2425"/>
                    <a:pt x="2547" y="2457"/>
                    <a:pt x="2389" y="2457"/>
                  </a:cubicBezTo>
                  <a:cubicBezTo>
                    <a:pt x="2276" y="2457"/>
                    <a:pt x="2191" y="2440"/>
                    <a:pt x="2103" y="2406"/>
                  </a:cubicBezTo>
                  <a:cubicBezTo>
                    <a:pt x="1907" y="2329"/>
                    <a:pt x="1840" y="2266"/>
                    <a:pt x="1677" y="2110"/>
                  </a:cubicBezTo>
                  <a:cubicBezTo>
                    <a:pt x="1494" y="1930"/>
                    <a:pt x="1334" y="1874"/>
                    <a:pt x="1195" y="1757"/>
                  </a:cubicBezTo>
                  <a:cubicBezTo>
                    <a:pt x="1108" y="1685"/>
                    <a:pt x="1080" y="1654"/>
                    <a:pt x="1054" y="1654"/>
                  </a:cubicBezTo>
                  <a:cubicBezTo>
                    <a:pt x="1037" y="1654"/>
                    <a:pt x="1021" y="1666"/>
                    <a:pt x="992" y="1687"/>
                  </a:cubicBezTo>
                  <a:cubicBezTo>
                    <a:pt x="912" y="1747"/>
                    <a:pt x="949" y="1943"/>
                    <a:pt x="1065" y="2074"/>
                  </a:cubicBezTo>
                  <a:cubicBezTo>
                    <a:pt x="1185" y="2209"/>
                    <a:pt x="1301" y="2246"/>
                    <a:pt x="1318" y="2286"/>
                  </a:cubicBezTo>
                  <a:cubicBezTo>
                    <a:pt x="1322" y="2298"/>
                    <a:pt x="1310" y="2304"/>
                    <a:pt x="1287" y="2304"/>
                  </a:cubicBezTo>
                  <a:cubicBezTo>
                    <a:pt x="1235" y="2304"/>
                    <a:pt x="1124" y="2276"/>
                    <a:pt x="989" y="2223"/>
                  </a:cubicBezTo>
                  <a:cubicBezTo>
                    <a:pt x="759" y="2133"/>
                    <a:pt x="536" y="1980"/>
                    <a:pt x="316" y="1867"/>
                  </a:cubicBezTo>
                  <a:cubicBezTo>
                    <a:pt x="286" y="1851"/>
                    <a:pt x="253" y="1836"/>
                    <a:pt x="220" y="1836"/>
                  </a:cubicBezTo>
                  <a:cubicBezTo>
                    <a:pt x="210" y="1836"/>
                    <a:pt x="200" y="1837"/>
                    <a:pt x="190" y="1840"/>
                  </a:cubicBezTo>
                  <a:cubicBezTo>
                    <a:pt x="167" y="1847"/>
                    <a:pt x="147" y="1864"/>
                    <a:pt x="130" y="1884"/>
                  </a:cubicBezTo>
                  <a:cubicBezTo>
                    <a:pt x="51" y="1974"/>
                    <a:pt x="7" y="2094"/>
                    <a:pt x="3" y="2216"/>
                  </a:cubicBezTo>
                  <a:cubicBezTo>
                    <a:pt x="0" y="2336"/>
                    <a:pt x="34" y="2456"/>
                    <a:pt x="87" y="2565"/>
                  </a:cubicBezTo>
                  <a:cubicBezTo>
                    <a:pt x="180" y="2765"/>
                    <a:pt x="336" y="2932"/>
                    <a:pt x="519" y="3055"/>
                  </a:cubicBezTo>
                  <a:cubicBezTo>
                    <a:pt x="666" y="3151"/>
                    <a:pt x="809" y="3181"/>
                    <a:pt x="975" y="3234"/>
                  </a:cubicBezTo>
                  <a:cubicBezTo>
                    <a:pt x="1108" y="3274"/>
                    <a:pt x="1245" y="3297"/>
                    <a:pt x="1411" y="3311"/>
                  </a:cubicBezTo>
                  <a:cubicBezTo>
                    <a:pt x="1753" y="3341"/>
                    <a:pt x="1884" y="3341"/>
                    <a:pt x="2090" y="3347"/>
                  </a:cubicBezTo>
                  <a:cubicBezTo>
                    <a:pt x="2232" y="3351"/>
                    <a:pt x="2345" y="3353"/>
                    <a:pt x="2445" y="3353"/>
                  </a:cubicBezTo>
                  <a:cubicBezTo>
                    <a:pt x="2748" y="3353"/>
                    <a:pt x="2932" y="3334"/>
                    <a:pt x="3460" y="3294"/>
                  </a:cubicBezTo>
                  <a:cubicBezTo>
                    <a:pt x="4391" y="3224"/>
                    <a:pt x="4618" y="3084"/>
                    <a:pt x="5040" y="2732"/>
                  </a:cubicBezTo>
                  <a:cubicBezTo>
                    <a:pt x="5303" y="2513"/>
                    <a:pt x="5888" y="2086"/>
                    <a:pt x="6204" y="1638"/>
                  </a:cubicBezTo>
                  <a:cubicBezTo>
                    <a:pt x="6746" y="869"/>
                    <a:pt x="6979" y="27"/>
                    <a:pt x="6979" y="27"/>
                  </a:cubicBezTo>
                  <a:cubicBezTo>
                    <a:pt x="6979" y="27"/>
                    <a:pt x="6874" y="0"/>
                    <a:pt x="672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1" name="Google Shape;6911;p43"/>
            <p:cNvSpPr/>
            <p:nvPr/>
          </p:nvSpPr>
          <p:spPr>
            <a:xfrm>
              <a:off x="6008303" y="2349944"/>
              <a:ext cx="97643" cy="99900"/>
            </a:xfrm>
            <a:custGeom>
              <a:avLst/>
              <a:gdLst/>
              <a:ahLst/>
              <a:cxnLst/>
              <a:rect l="l" t="t" r="r" b="b"/>
              <a:pathLst>
                <a:path w="2639" h="2700" extrusionOk="0">
                  <a:moveTo>
                    <a:pt x="2160" y="0"/>
                  </a:moveTo>
                  <a:cubicBezTo>
                    <a:pt x="2086" y="0"/>
                    <a:pt x="2007" y="9"/>
                    <a:pt x="1927" y="32"/>
                  </a:cubicBezTo>
                  <a:cubicBezTo>
                    <a:pt x="1564" y="138"/>
                    <a:pt x="1275" y="374"/>
                    <a:pt x="929" y="744"/>
                  </a:cubicBezTo>
                  <a:cubicBezTo>
                    <a:pt x="586" y="1116"/>
                    <a:pt x="1" y="1715"/>
                    <a:pt x="1" y="1715"/>
                  </a:cubicBezTo>
                  <a:cubicBezTo>
                    <a:pt x="1" y="1715"/>
                    <a:pt x="290" y="2440"/>
                    <a:pt x="932" y="2700"/>
                  </a:cubicBezTo>
                  <a:lnTo>
                    <a:pt x="2286" y="1449"/>
                  </a:lnTo>
                  <a:lnTo>
                    <a:pt x="2638" y="111"/>
                  </a:lnTo>
                  <a:cubicBezTo>
                    <a:pt x="2638" y="111"/>
                    <a:pt x="2426" y="0"/>
                    <a:pt x="2160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2" name="Google Shape;6912;p43"/>
            <p:cNvSpPr/>
            <p:nvPr/>
          </p:nvSpPr>
          <p:spPr>
            <a:xfrm>
              <a:off x="6008303" y="2350018"/>
              <a:ext cx="85951" cy="99826"/>
            </a:xfrm>
            <a:custGeom>
              <a:avLst/>
              <a:gdLst/>
              <a:ahLst/>
              <a:cxnLst/>
              <a:rect l="l" t="t" r="r" b="b"/>
              <a:pathLst>
                <a:path w="2323" h="2698" extrusionOk="0">
                  <a:moveTo>
                    <a:pt x="2163" y="0"/>
                  </a:moveTo>
                  <a:cubicBezTo>
                    <a:pt x="2090" y="0"/>
                    <a:pt x="2007" y="6"/>
                    <a:pt x="1927" y="30"/>
                  </a:cubicBezTo>
                  <a:cubicBezTo>
                    <a:pt x="1564" y="136"/>
                    <a:pt x="1275" y="372"/>
                    <a:pt x="929" y="742"/>
                  </a:cubicBezTo>
                  <a:cubicBezTo>
                    <a:pt x="586" y="1114"/>
                    <a:pt x="1" y="1713"/>
                    <a:pt x="1" y="1713"/>
                  </a:cubicBezTo>
                  <a:cubicBezTo>
                    <a:pt x="1" y="1713"/>
                    <a:pt x="290" y="2438"/>
                    <a:pt x="932" y="2698"/>
                  </a:cubicBezTo>
                  <a:lnTo>
                    <a:pt x="1105" y="2538"/>
                  </a:lnTo>
                  <a:cubicBezTo>
                    <a:pt x="1112" y="2022"/>
                    <a:pt x="1118" y="1606"/>
                    <a:pt x="1118" y="1433"/>
                  </a:cubicBezTo>
                  <a:cubicBezTo>
                    <a:pt x="1118" y="1404"/>
                    <a:pt x="1118" y="1373"/>
                    <a:pt x="1122" y="1344"/>
                  </a:cubicBezTo>
                  <a:cubicBezTo>
                    <a:pt x="1155" y="652"/>
                    <a:pt x="1680" y="123"/>
                    <a:pt x="2322" y="10"/>
                  </a:cubicBezTo>
                  <a:cubicBezTo>
                    <a:pt x="2273" y="3"/>
                    <a:pt x="2219" y="0"/>
                    <a:pt x="2163" y="0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3" name="Google Shape;6913;p43"/>
            <p:cNvSpPr/>
            <p:nvPr/>
          </p:nvSpPr>
          <p:spPr>
            <a:xfrm>
              <a:off x="5863223" y="2391312"/>
              <a:ext cx="122359" cy="134865"/>
            </a:xfrm>
            <a:custGeom>
              <a:avLst/>
              <a:gdLst/>
              <a:ahLst/>
              <a:cxnLst/>
              <a:rect l="l" t="t" r="r" b="b"/>
              <a:pathLst>
                <a:path w="3307" h="3645" extrusionOk="0">
                  <a:moveTo>
                    <a:pt x="1676" y="1"/>
                  </a:moveTo>
                  <a:cubicBezTo>
                    <a:pt x="1604" y="1"/>
                    <a:pt x="1532" y="17"/>
                    <a:pt x="1477" y="48"/>
                  </a:cubicBezTo>
                  <a:lnTo>
                    <a:pt x="196" y="793"/>
                  </a:lnTo>
                  <a:cubicBezTo>
                    <a:pt x="86" y="860"/>
                    <a:pt x="0" y="1012"/>
                    <a:pt x="0" y="1139"/>
                  </a:cubicBezTo>
                  <a:lnTo>
                    <a:pt x="3" y="2623"/>
                  </a:lnTo>
                  <a:cubicBezTo>
                    <a:pt x="7" y="2749"/>
                    <a:pt x="96" y="2902"/>
                    <a:pt x="206" y="2965"/>
                  </a:cubicBezTo>
                  <a:lnTo>
                    <a:pt x="1427" y="3597"/>
                  </a:lnTo>
                  <a:cubicBezTo>
                    <a:pt x="1482" y="3629"/>
                    <a:pt x="1554" y="3645"/>
                    <a:pt x="1627" y="3645"/>
                  </a:cubicBezTo>
                  <a:cubicBezTo>
                    <a:pt x="1699" y="3645"/>
                    <a:pt x="1771" y="3629"/>
                    <a:pt x="1826" y="3597"/>
                  </a:cubicBezTo>
                  <a:lnTo>
                    <a:pt x="3107" y="2852"/>
                  </a:lnTo>
                  <a:cubicBezTo>
                    <a:pt x="3217" y="2786"/>
                    <a:pt x="3306" y="2632"/>
                    <a:pt x="3303" y="2506"/>
                  </a:cubicBezTo>
                  <a:lnTo>
                    <a:pt x="3300" y="1023"/>
                  </a:lnTo>
                  <a:cubicBezTo>
                    <a:pt x="3300" y="896"/>
                    <a:pt x="3210" y="743"/>
                    <a:pt x="3100" y="680"/>
                  </a:cubicBezTo>
                  <a:lnTo>
                    <a:pt x="1876" y="48"/>
                  </a:lnTo>
                  <a:cubicBezTo>
                    <a:pt x="1821" y="17"/>
                    <a:pt x="1749" y="1"/>
                    <a:pt x="167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4" name="Google Shape;6914;p43"/>
            <p:cNvSpPr/>
            <p:nvPr/>
          </p:nvSpPr>
          <p:spPr>
            <a:xfrm>
              <a:off x="5925347" y="2391349"/>
              <a:ext cx="59977" cy="36593"/>
            </a:xfrm>
            <a:custGeom>
              <a:avLst/>
              <a:gdLst/>
              <a:ahLst/>
              <a:cxnLst/>
              <a:rect l="l" t="t" r="r" b="b"/>
              <a:pathLst>
                <a:path w="1621" h="989" extrusionOk="0">
                  <a:moveTo>
                    <a:pt x="1" y="1"/>
                  </a:moveTo>
                  <a:cubicBezTo>
                    <a:pt x="70" y="1"/>
                    <a:pt x="144" y="14"/>
                    <a:pt x="197" y="47"/>
                  </a:cubicBezTo>
                  <a:lnTo>
                    <a:pt x="1421" y="679"/>
                  </a:lnTo>
                  <a:lnTo>
                    <a:pt x="201" y="47"/>
                  </a:lnTo>
                  <a:cubicBezTo>
                    <a:pt x="144" y="14"/>
                    <a:pt x="74" y="1"/>
                    <a:pt x="4" y="1"/>
                  </a:cubicBezTo>
                  <a:close/>
                  <a:moveTo>
                    <a:pt x="1421" y="679"/>
                  </a:moveTo>
                  <a:cubicBezTo>
                    <a:pt x="1511" y="732"/>
                    <a:pt x="1590" y="849"/>
                    <a:pt x="1614" y="959"/>
                  </a:cubicBezTo>
                  <a:cubicBezTo>
                    <a:pt x="1618" y="968"/>
                    <a:pt x="1618" y="979"/>
                    <a:pt x="1621" y="988"/>
                  </a:cubicBezTo>
                  <a:cubicBezTo>
                    <a:pt x="1607" y="869"/>
                    <a:pt x="1524" y="735"/>
                    <a:pt x="1421" y="679"/>
                  </a:cubicBezTo>
                  <a:close/>
                </a:path>
              </a:pathLst>
            </a:custGeom>
            <a:solidFill>
              <a:srgbClr val="B5BD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5" name="Google Shape;6915;p43"/>
            <p:cNvSpPr/>
            <p:nvPr/>
          </p:nvSpPr>
          <p:spPr>
            <a:xfrm>
              <a:off x="5865443" y="2391349"/>
              <a:ext cx="119658" cy="68228"/>
            </a:xfrm>
            <a:custGeom>
              <a:avLst/>
              <a:gdLst/>
              <a:ahLst/>
              <a:cxnLst/>
              <a:rect l="l" t="t" r="r" b="b"/>
              <a:pathLst>
                <a:path w="3234" h="1844" extrusionOk="0">
                  <a:moveTo>
                    <a:pt x="1620" y="1"/>
                  </a:moveTo>
                  <a:cubicBezTo>
                    <a:pt x="1547" y="1"/>
                    <a:pt x="1477" y="17"/>
                    <a:pt x="1420" y="47"/>
                  </a:cubicBezTo>
                  <a:lnTo>
                    <a:pt x="140" y="792"/>
                  </a:lnTo>
                  <a:cubicBezTo>
                    <a:pt x="86" y="825"/>
                    <a:pt x="36" y="879"/>
                    <a:pt x="0" y="942"/>
                  </a:cubicBezTo>
                  <a:lnTo>
                    <a:pt x="1620" y="1803"/>
                  </a:lnTo>
                  <a:cubicBezTo>
                    <a:pt x="1615" y="1812"/>
                    <a:pt x="1611" y="1821"/>
                    <a:pt x="1607" y="1829"/>
                  </a:cubicBezTo>
                  <a:lnTo>
                    <a:pt x="1607" y="1829"/>
                  </a:lnTo>
                  <a:cubicBezTo>
                    <a:pt x="1644" y="1755"/>
                    <a:pt x="1701" y="1691"/>
                    <a:pt x="1763" y="1653"/>
                  </a:cubicBezTo>
                  <a:lnTo>
                    <a:pt x="3043" y="908"/>
                  </a:lnTo>
                  <a:cubicBezTo>
                    <a:pt x="3074" y="889"/>
                    <a:pt x="3103" y="882"/>
                    <a:pt x="3130" y="882"/>
                  </a:cubicBezTo>
                  <a:cubicBezTo>
                    <a:pt x="3180" y="882"/>
                    <a:pt x="3217" y="908"/>
                    <a:pt x="3233" y="959"/>
                  </a:cubicBezTo>
                  <a:cubicBezTo>
                    <a:pt x="3209" y="849"/>
                    <a:pt x="3130" y="732"/>
                    <a:pt x="3040" y="679"/>
                  </a:cubicBezTo>
                  <a:lnTo>
                    <a:pt x="1816" y="47"/>
                  </a:lnTo>
                  <a:cubicBezTo>
                    <a:pt x="1763" y="14"/>
                    <a:pt x="1689" y="1"/>
                    <a:pt x="1620" y="1"/>
                  </a:cubicBezTo>
                  <a:close/>
                  <a:moveTo>
                    <a:pt x="1607" y="1829"/>
                  </a:moveTo>
                  <a:cubicBezTo>
                    <a:pt x="1604" y="1834"/>
                    <a:pt x="1602" y="1839"/>
                    <a:pt x="1600" y="1843"/>
                  </a:cubicBezTo>
                  <a:cubicBezTo>
                    <a:pt x="1602" y="1838"/>
                    <a:pt x="1605" y="1834"/>
                    <a:pt x="1607" y="1829"/>
                  </a:cubicBezTo>
                  <a:close/>
                </a:path>
              </a:pathLst>
            </a:custGeom>
            <a:solidFill>
              <a:srgbClr val="3D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6" name="Google Shape;6916;p43"/>
            <p:cNvSpPr/>
            <p:nvPr/>
          </p:nvSpPr>
          <p:spPr>
            <a:xfrm>
              <a:off x="5863223" y="2426167"/>
              <a:ext cx="66341" cy="100011"/>
            </a:xfrm>
            <a:custGeom>
              <a:avLst/>
              <a:gdLst/>
              <a:ahLst/>
              <a:cxnLst/>
              <a:rect l="l" t="t" r="r" b="b"/>
              <a:pathLst>
                <a:path w="1793" h="2703" extrusionOk="0">
                  <a:moveTo>
                    <a:pt x="56" y="1"/>
                  </a:moveTo>
                  <a:cubicBezTo>
                    <a:pt x="20" y="64"/>
                    <a:pt x="0" y="134"/>
                    <a:pt x="0" y="197"/>
                  </a:cubicBezTo>
                  <a:lnTo>
                    <a:pt x="3" y="1681"/>
                  </a:lnTo>
                  <a:cubicBezTo>
                    <a:pt x="7" y="1807"/>
                    <a:pt x="96" y="1960"/>
                    <a:pt x="206" y="2023"/>
                  </a:cubicBezTo>
                  <a:lnTo>
                    <a:pt x="1427" y="2655"/>
                  </a:lnTo>
                  <a:cubicBezTo>
                    <a:pt x="1482" y="2687"/>
                    <a:pt x="1555" y="2703"/>
                    <a:pt x="1628" y="2703"/>
                  </a:cubicBezTo>
                  <a:cubicBezTo>
                    <a:pt x="1686" y="2703"/>
                    <a:pt x="1744" y="2693"/>
                    <a:pt x="1793" y="2672"/>
                  </a:cubicBezTo>
                  <a:lnTo>
                    <a:pt x="1793" y="2672"/>
                  </a:lnTo>
                  <a:cubicBezTo>
                    <a:pt x="1774" y="2679"/>
                    <a:pt x="1756" y="2682"/>
                    <a:pt x="1739" y="2682"/>
                  </a:cubicBezTo>
                  <a:cubicBezTo>
                    <a:pt x="1673" y="2682"/>
                    <a:pt x="1626" y="2632"/>
                    <a:pt x="1626" y="2539"/>
                  </a:cubicBezTo>
                  <a:lnTo>
                    <a:pt x="1620" y="1059"/>
                  </a:lnTo>
                  <a:cubicBezTo>
                    <a:pt x="1620" y="996"/>
                    <a:pt x="1643" y="925"/>
                    <a:pt x="1680" y="862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7" name="Google Shape;6917;p43"/>
            <p:cNvSpPr/>
            <p:nvPr/>
          </p:nvSpPr>
          <p:spPr>
            <a:xfrm>
              <a:off x="6149128" y="2967977"/>
              <a:ext cx="30303" cy="51874"/>
            </a:xfrm>
            <a:custGeom>
              <a:avLst/>
              <a:gdLst/>
              <a:ahLst/>
              <a:cxnLst/>
              <a:rect l="l" t="t" r="r" b="b"/>
              <a:pathLst>
                <a:path w="819" h="1402" extrusionOk="0">
                  <a:moveTo>
                    <a:pt x="0" y="0"/>
                  </a:moveTo>
                  <a:lnTo>
                    <a:pt x="0" y="1401"/>
                  </a:lnTo>
                  <a:lnTo>
                    <a:pt x="819" y="1401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8" name="Google Shape;6918;p43"/>
            <p:cNvSpPr/>
            <p:nvPr/>
          </p:nvSpPr>
          <p:spPr>
            <a:xfrm>
              <a:off x="6063693" y="2926129"/>
              <a:ext cx="31783" cy="55907"/>
            </a:xfrm>
            <a:custGeom>
              <a:avLst/>
              <a:gdLst/>
              <a:ahLst/>
              <a:cxnLst/>
              <a:rect l="l" t="t" r="r" b="b"/>
              <a:pathLst>
                <a:path w="859" h="1511" extrusionOk="0">
                  <a:moveTo>
                    <a:pt x="859" y="1"/>
                  </a:moveTo>
                  <a:lnTo>
                    <a:pt x="1" y="27"/>
                  </a:lnTo>
                  <a:lnTo>
                    <a:pt x="40" y="1510"/>
                  </a:lnTo>
                  <a:lnTo>
                    <a:pt x="859" y="1484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9" name="Google Shape;6919;p43"/>
            <p:cNvSpPr/>
            <p:nvPr/>
          </p:nvSpPr>
          <p:spPr>
            <a:xfrm>
              <a:off x="6040308" y="2538910"/>
              <a:ext cx="157213" cy="459022"/>
            </a:xfrm>
            <a:custGeom>
              <a:avLst/>
              <a:gdLst/>
              <a:ahLst/>
              <a:cxnLst/>
              <a:rect l="l" t="t" r="r" b="b"/>
              <a:pathLst>
                <a:path w="4249" h="12406" extrusionOk="0">
                  <a:moveTo>
                    <a:pt x="224" y="0"/>
                  </a:moveTo>
                  <a:cubicBezTo>
                    <a:pt x="224" y="0"/>
                    <a:pt x="0" y="5752"/>
                    <a:pt x="11" y="6314"/>
                  </a:cubicBezTo>
                  <a:cubicBezTo>
                    <a:pt x="20" y="6810"/>
                    <a:pt x="599" y="11560"/>
                    <a:pt x="599" y="11560"/>
                  </a:cubicBezTo>
                  <a:cubicBezTo>
                    <a:pt x="748" y="11611"/>
                    <a:pt x="885" y="11629"/>
                    <a:pt x="1006" y="11629"/>
                  </a:cubicBezTo>
                  <a:cubicBezTo>
                    <a:pt x="1337" y="11629"/>
                    <a:pt x="1544" y="11490"/>
                    <a:pt x="1544" y="11490"/>
                  </a:cubicBezTo>
                  <a:cubicBezTo>
                    <a:pt x="1544" y="11490"/>
                    <a:pt x="1697" y="8154"/>
                    <a:pt x="1733" y="7618"/>
                  </a:cubicBezTo>
                  <a:cubicBezTo>
                    <a:pt x="1784" y="6920"/>
                    <a:pt x="1634" y="6314"/>
                    <a:pt x="1634" y="6314"/>
                  </a:cubicBezTo>
                  <a:lnTo>
                    <a:pt x="2020" y="2998"/>
                  </a:lnTo>
                  <a:cubicBezTo>
                    <a:pt x="2020" y="2998"/>
                    <a:pt x="2236" y="5759"/>
                    <a:pt x="2363" y="6773"/>
                  </a:cubicBezTo>
                  <a:cubicBezTo>
                    <a:pt x="2512" y="7937"/>
                    <a:pt x="2881" y="12315"/>
                    <a:pt x="2881" y="12315"/>
                  </a:cubicBezTo>
                  <a:cubicBezTo>
                    <a:pt x="3045" y="12382"/>
                    <a:pt x="3197" y="12405"/>
                    <a:pt x="3328" y="12405"/>
                  </a:cubicBezTo>
                  <a:cubicBezTo>
                    <a:pt x="3610" y="12405"/>
                    <a:pt x="3796" y="12299"/>
                    <a:pt x="3796" y="12299"/>
                  </a:cubicBezTo>
                  <a:cubicBezTo>
                    <a:pt x="3796" y="12299"/>
                    <a:pt x="4248" y="9069"/>
                    <a:pt x="4222" y="7891"/>
                  </a:cubicBezTo>
                  <a:cubicBezTo>
                    <a:pt x="4205" y="7082"/>
                    <a:pt x="3989" y="6680"/>
                    <a:pt x="3969" y="6457"/>
                  </a:cubicBezTo>
                  <a:cubicBezTo>
                    <a:pt x="3969" y="6457"/>
                    <a:pt x="4108" y="1904"/>
                    <a:pt x="4108" y="1122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0" name="Google Shape;6920;p43"/>
            <p:cNvSpPr/>
            <p:nvPr/>
          </p:nvSpPr>
          <p:spPr>
            <a:xfrm>
              <a:off x="6047080" y="2349574"/>
              <a:ext cx="145262" cy="247604"/>
            </a:xfrm>
            <a:custGeom>
              <a:avLst/>
              <a:gdLst/>
              <a:ahLst/>
              <a:cxnLst/>
              <a:rect l="l" t="t" r="r" b="b"/>
              <a:pathLst>
                <a:path w="3926" h="6692" extrusionOk="0">
                  <a:moveTo>
                    <a:pt x="1528" y="0"/>
                  </a:moveTo>
                  <a:cubicBezTo>
                    <a:pt x="779" y="0"/>
                    <a:pt x="111" y="572"/>
                    <a:pt x="74" y="1356"/>
                  </a:cubicBezTo>
                  <a:cubicBezTo>
                    <a:pt x="70" y="1385"/>
                    <a:pt x="70" y="1416"/>
                    <a:pt x="70" y="1445"/>
                  </a:cubicBezTo>
                  <a:cubicBezTo>
                    <a:pt x="70" y="2084"/>
                    <a:pt x="1" y="5986"/>
                    <a:pt x="1" y="5986"/>
                  </a:cubicBezTo>
                  <a:cubicBezTo>
                    <a:pt x="671" y="6475"/>
                    <a:pt x="1411" y="6692"/>
                    <a:pt x="2134" y="6692"/>
                  </a:cubicBezTo>
                  <a:cubicBezTo>
                    <a:pt x="2762" y="6692"/>
                    <a:pt x="3378" y="6528"/>
                    <a:pt x="3925" y="6239"/>
                  </a:cubicBezTo>
                  <a:lnTo>
                    <a:pt x="3902" y="3209"/>
                  </a:lnTo>
                  <a:lnTo>
                    <a:pt x="3902" y="1602"/>
                  </a:lnTo>
                  <a:cubicBezTo>
                    <a:pt x="3902" y="1289"/>
                    <a:pt x="3846" y="1060"/>
                    <a:pt x="3783" y="893"/>
                  </a:cubicBezTo>
                  <a:cubicBezTo>
                    <a:pt x="3709" y="711"/>
                    <a:pt x="3566" y="564"/>
                    <a:pt x="3387" y="484"/>
                  </a:cubicBezTo>
                  <a:lnTo>
                    <a:pt x="2642" y="238"/>
                  </a:lnTo>
                  <a:lnTo>
                    <a:pt x="1900" y="48"/>
                  </a:lnTo>
                  <a:cubicBezTo>
                    <a:pt x="1776" y="16"/>
                    <a:pt x="1651" y="0"/>
                    <a:pt x="1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1" name="Google Shape;6921;p43"/>
            <p:cNvSpPr/>
            <p:nvPr/>
          </p:nvSpPr>
          <p:spPr>
            <a:xfrm>
              <a:off x="5919686" y="2374365"/>
              <a:ext cx="271284" cy="161468"/>
            </a:xfrm>
            <a:custGeom>
              <a:avLst/>
              <a:gdLst/>
              <a:ahLst/>
              <a:cxnLst/>
              <a:rect l="l" t="t" r="r" b="b"/>
              <a:pathLst>
                <a:path w="7332" h="4364" extrusionOk="0">
                  <a:moveTo>
                    <a:pt x="6806" y="1"/>
                  </a:moveTo>
                  <a:cubicBezTo>
                    <a:pt x="6487" y="1"/>
                    <a:pt x="6191" y="449"/>
                    <a:pt x="5931" y="746"/>
                  </a:cubicBezTo>
                  <a:cubicBezTo>
                    <a:pt x="5619" y="1105"/>
                    <a:pt x="5050" y="2056"/>
                    <a:pt x="4398" y="2559"/>
                  </a:cubicBezTo>
                  <a:cubicBezTo>
                    <a:pt x="4089" y="2797"/>
                    <a:pt x="2487" y="3344"/>
                    <a:pt x="2156" y="3344"/>
                  </a:cubicBezTo>
                  <a:cubicBezTo>
                    <a:pt x="2141" y="3344"/>
                    <a:pt x="2129" y="3342"/>
                    <a:pt x="2119" y="3340"/>
                  </a:cubicBezTo>
                  <a:cubicBezTo>
                    <a:pt x="1913" y="3290"/>
                    <a:pt x="1837" y="3240"/>
                    <a:pt x="1654" y="3107"/>
                  </a:cubicBezTo>
                  <a:cubicBezTo>
                    <a:pt x="1448" y="2958"/>
                    <a:pt x="1281" y="2921"/>
                    <a:pt x="1129" y="2824"/>
                  </a:cubicBezTo>
                  <a:cubicBezTo>
                    <a:pt x="1039" y="2770"/>
                    <a:pt x="1005" y="2742"/>
                    <a:pt x="979" y="2742"/>
                  </a:cubicBezTo>
                  <a:cubicBezTo>
                    <a:pt x="961" y="2742"/>
                    <a:pt x="946" y="2756"/>
                    <a:pt x="919" y="2785"/>
                  </a:cubicBezTo>
                  <a:cubicBezTo>
                    <a:pt x="849" y="2855"/>
                    <a:pt x="912" y="3044"/>
                    <a:pt x="1042" y="3157"/>
                  </a:cubicBezTo>
                  <a:cubicBezTo>
                    <a:pt x="1181" y="3274"/>
                    <a:pt x="1304" y="3294"/>
                    <a:pt x="1321" y="3330"/>
                  </a:cubicBezTo>
                  <a:cubicBezTo>
                    <a:pt x="1330" y="3346"/>
                    <a:pt x="1305" y="3355"/>
                    <a:pt x="1255" y="3355"/>
                  </a:cubicBezTo>
                  <a:cubicBezTo>
                    <a:pt x="1195" y="3355"/>
                    <a:pt x="1100" y="3342"/>
                    <a:pt x="989" y="3317"/>
                  </a:cubicBezTo>
                  <a:cubicBezTo>
                    <a:pt x="750" y="3260"/>
                    <a:pt x="510" y="3137"/>
                    <a:pt x="274" y="3054"/>
                  </a:cubicBezTo>
                  <a:cubicBezTo>
                    <a:pt x="248" y="3046"/>
                    <a:pt x="219" y="3037"/>
                    <a:pt x="190" y="3037"/>
                  </a:cubicBezTo>
                  <a:cubicBezTo>
                    <a:pt x="174" y="3037"/>
                    <a:pt x="158" y="3040"/>
                    <a:pt x="144" y="3047"/>
                  </a:cubicBezTo>
                  <a:cubicBezTo>
                    <a:pt x="124" y="3058"/>
                    <a:pt x="107" y="3077"/>
                    <a:pt x="94" y="3097"/>
                  </a:cubicBezTo>
                  <a:cubicBezTo>
                    <a:pt x="24" y="3197"/>
                    <a:pt x="1" y="3323"/>
                    <a:pt x="14" y="3443"/>
                  </a:cubicBezTo>
                  <a:cubicBezTo>
                    <a:pt x="27" y="3563"/>
                    <a:pt x="77" y="3679"/>
                    <a:pt x="144" y="3779"/>
                  </a:cubicBezTo>
                  <a:cubicBezTo>
                    <a:pt x="263" y="3965"/>
                    <a:pt x="443" y="4108"/>
                    <a:pt x="639" y="4202"/>
                  </a:cubicBezTo>
                  <a:cubicBezTo>
                    <a:pt x="799" y="4278"/>
                    <a:pt x="969" y="4328"/>
                    <a:pt x="1138" y="4355"/>
                  </a:cubicBezTo>
                  <a:cubicBezTo>
                    <a:pt x="1176" y="4361"/>
                    <a:pt x="1215" y="4364"/>
                    <a:pt x="1254" y="4364"/>
                  </a:cubicBezTo>
                  <a:cubicBezTo>
                    <a:pt x="1357" y="4364"/>
                    <a:pt x="1462" y="4346"/>
                    <a:pt x="1561" y="4332"/>
                  </a:cubicBezTo>
                  <a:cubicBezTo>
                    <a:pt x="1897" y="4285"/>
                    <a:pt x="2030" y="4245"/>
                    <a:pt x="2206" y="4235"/>
                  </a:cubicBezTo>
                  <a:cubicBezTo>
                    <a:pt x="2788" y="4195"/>
                    <a:pt x="4545" y="3742"/>
                    <a:pt x="4927" y="3493"/>
                  </a:cubicBezTo>
                  <a:cubicBezTo>
                    <a:pt x="5712" y="2978"/>
                    <a:pt x="6407" y="2239"/>
                    <a:pt x="6773" y="1653"/>
                  </a:cubicBezTo>
                  <a:cubicBezTo>
                    <a:pt x="7212" y="945"/>
                    <a:pt x="7332" y="160"/>
                    <a:pt x="680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2" name="Google Shape;6922;p43"/>
            <p:cNvSpPr/>
            <p:nvPr/>
          </p:nvSpPr>
          <p:spPr>
            <a:xfrm>
              <a:off x="6052852" y="2215333"/>
              <a:ext cx="83361" cy="83361"/>
            </a:xfrm>
            <a:custGeom>
              <a:avLst/>
              <a:gdLst/>
              <a:ahLst/>
              <a:cxnLst/>
              <a:rect l="l" t="t" r="r" b="b"/>
              <a:pathLst>
                <a:path w="2253" h="2253" extrusionOk="0">
                  <a:moveTo>
                    <a:pt x="1129" y="1"/>
                  </a:moveTo>
                  <a:cubicBezTo>
                    <a:pt x="507" y="1"/>
                    <a:pt x="1" y="503"/>
                    <a:pt x="1" y="1125"/>
                  </a:cubicBezTo>
                  <a:cubicBezTo>
                    <a:pt x="1" y="1747"/>
                    <a:pt x="507" y="2253"/>
                    <a:pt x="1129" y="2253"/>
                  </a:cubicBezTo>
                  <a:cubicBezTo>
                    <a:pt x="1750" y="2253"/>
                    <a:pt x="2253" y="1747"/>
                    <a:pt x="2253" y="1125"/>
                  </a:cubicBezTo>
                  <a:cubicBezTo>
                    <a:pt x="2253" y="503"/>
                    <a:pt x="1750" y="1"/>
                    <a:pt x="11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3" name="Google Shape;6923;p43"/>
            <p:cNvSpPr/>
            <p:nvPr/>
          </p:nvSpPr>
          <p:spPr>
            <a:xfrm>
              <a:off x="6148869" y="2286598"/>
              <a:ext cx="17760" cy="43623"/>
            </a:xfrm>
            <a:custGeom>
              <a:avLst/>
              <a:gdLst/>
              <a:ahLst/>
              <a:cxnLst/>
              <a:rect l="l" t="t" r="r" b="b"/>
              <a:pathLst>
                <a:path w="480" h="1179" extrusionOk="0">
                  <a:moveTo>
                    <a:pt x="479" y="1"/>
                  </a:moveTo>
                  <a:lnTo>
                    <a:pt x="10" y="576"/>
                  </a:lnTo>
                  <a:lnTo>
                    <a:pt x="0" y="1178"/>
                  </a:lnTo>
                  <a:cubicBezTo>
                    <a:pt x="0" y="1178"/>
                    <a:pt x="150" y="1138"/>
                    <a:pt x="224" y="999"/>
                  </a:cubicBezTo>
                  <a:cubicBezTo>
                    <a:pt x="296" y="859"/>
                    <a:pt x="479" y="1"/>
                    <a:pt x="4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4" name="Google Shape;6924;p43"/>
            <p:cNvSpPr/>
            <p:nvPr/>
          </p:nvSpPr>
          <p:spPr>
            <a:xfrm>
              <a:off x="6153901" y="2241086"/>
              <a:ext cx="22681" cy="47027"/>
            </a:xfrm>
            <a:custGeom>
              <a:avLst/>
              <a:gdLst/>
              <a:ahLst/>
              <a:cxnLst/>
              <a:rect l="l" t="t" r="r" b="b"/>
              <a:pathLst>
                <a:path w="613" h="1271" extrusionOk="0">
                  <a:moveTo>
                    <a:pt x="159" y="0"/>
                  </a:moveTo>
                  <a:cubicBezTo>
                    <a:pt x="131" y="0"/>
                    <a:pt x="114" y="3"/>
                    <a:pt x="114" y="3"/>
                  </a:cubicBezTo>
                  <a:lnTo>
                    <a:pt x="1" y="1271"/>
                  </a:lnTo>
                  <a:lnTo>
                    <a:pt x="343" y="1231"/>
                  </a:lnTo>
                  <a:cubicBezTo>
                    <a:pt x="530" y="758"/>
                    <a:pt x="613" y="279"/>
                    <a:pt x="463" y="126"/>
                  </a:cubicBezTo>
                  <a:cubicBezTo>
                    <a:pt x="356" y="16"/>
                    <a:pt x="226" y="0"/>
                    <a:pt x="1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5" name="Google Shape;6925;p43"/>
            <p:cNvSpPr/>
            <p:nvPr/>
          </p:nvSpPr>
          <p:spPr>
            <a:xfrm>
              <a:off x="6057551" y="2221586"/>
              <a:ext cx="125578" cy="153772"/>
            </a:xfrm>
            <a:custGeom>
              <a:avLst/>
              <a:gdLst/>
              <a:ahLst/>
              <a:cxnLst/>
              <a:rect l="l" t="t" r="r" b="b"/>
              <a:pathLst>
                <a:path w="3394" h="4156" extrusionOk="0">
                  <a:moveTo>
                    <a:pt x="1195" y="0"/>
                  </a:moveTo>
                  <a:cubicBezTo>
                    <a:pt x="680" y="0"/>
                    <a:pt x="191" y="249"/>
                    <a:pt x="113" y="889"/>
                  </a:cubicBezTo>
                  <a:cubicBezTo>
                    <a:pt x="0" y="1838"/>
                    <a:pt x="50" y="2226"/>
                    <a:pt x="183" y="2705"/>
                  </a:cubicBezTo>
                  <a:cubicBezTo>
                    <a:pt x="270" y="3008"/>
                    <a:pt x="443" y="3224"/>
                    <a:pt x="719" y="3268"/>
                  </a:cubicBezTo>
                  <a:cubicBezTo>
                    <a:pt x="753" y="3273"/>
                    <a:pt x="793" y="3275"/>
                    <a:pt x="837" y="3275"/>
                  </a:cubicBezTo>
                  <a:cubicBezTo>
                    <a:pt x="1010" y="3275"/>
                    <a:pt x="1228" y="3241"/>
                    <a:pt x="1228" y="3241"/>
                  </a:cubicBezTo>
                  <a:lnTo>
                    <a:pt x="1228" y="3657"/>
                  </a:lnTo>
                  <a:cubicBezTo>
                    <a:pt x="942" y="3986"/>
                    <a:pt x="1166" y="4156"/>
                    <a:pt x="1510" y="4156"/>
                  </a:cubicBezTo>
                  <a:cubicBezTo>
                    <a:pt x="1821" y="4156"/>
                    <a:pt x="2230" y="4018"/>
                    <a:pt x="2452" y="3734"/>
                  </a:cubicBezTo>
                  <a:lnTo>
                    <a:pt x="2478" y="2333"/>
                  </a:lnTo>
                  <a:cubicBezTo>
                    <a:pt x="2478" y="2333"/>
                    <a:pt x="2515" y="2490"/>
                    <a:pt x="2725" y="2490"/>
                  </a:cubicBezTo>
                  <a:cubicBezTo>
                    <a:pt x="2777" y="2490"/>
                    <a:pt x="2839" y="2480"/>
                    <a:pt x="2914" y="2456"/>
                  </a:cubicBezTo>
                  <a:cubicBezTo>
                    <a:pt x="3131" y="2389"/>
                    <a:pt x="3393" y="1997"/>
                    <a:pt x="3254" y="1698"/>
                  </a:cubicBezTo>
                  <a:cubicBezTo>
                    <a:pt x="3188" y="1559"/>
                    <a:pt x="3091" y="1514"/>
                    <a:pt x="2999" y="1514"/>
                  </a:cubicBezTo>
                  <a:cubicBezTo>
                    <a:pt x="2895" y="1514"/>
                    <a:pt x="2797" y="1571"/>
                    <a:pt x="2752" y="1618"/>
                  </a:cubicBezTo>
                  <a:cubicBezTo>
                    <a:pt x="2678" y="1694"/>
                    <a:pt x="2593" y="1805"/>
                    <a:pt x="2528" y="1805"/>
                  </a:cubicBezTo>
                  <a:cubicBezTo>
                    <a:pt x="2519" y="1805"/>
                    <a:pt x="2510" y="1803"/>
                    <a:pt x="2502" y="1798"/>
                  </a:cubicBezTo>
                  <a:cubicBezTo>
                    <a:pt x="2502" y="1798"/>
                    <a:pt x="2748" y="663"/>
                    <a:pt x="2096" y="254"/>
                  </a:cubicBezTo>
                  <a:cubicBezTo>
                    <a:pt x="1846" y="96"/>
                    <a:pt x="1515" y="0"/>
                    <a:pt x="119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6" name="Google Shape;6926;p43"/>
            <p:cNvSpPr/>
            <p:nvPr/>
          </p:nvSpPr>
          <p:spPr>
            <a:xfrm>
              <a:off x="6053111" y="2205158"/>
              <a:ext cx="110704" cy="87283"/>
            </a:xfrm>
            <a:custGeom>
              <a:avLst/>
              <a:gdLst/>
              <a:ahLst/>
              <a:cxnLst/>
              <a:rect l="l" t="t" r="r" b="b"/>
              <a:pathLst>
                <a:path w="2992" h="2359" extrusionOk="0">
                  <a:moveTo>
                    <a:pt x="578" y="0"/>
                  </a:moveTo>
                  <a:cubicBezTo>
                    <a:pt x="452" y="0"/>
                    <a:pt x="336" y="30"/>
                    <a:pt x="230" y="123"/>
                  </a:cubicBezTo>
                  <a:cubicBezTo>
                    <a:pt x="70" y="259"/>
                    <a:pt x="1" y="505"/>
                    <a:pt x="87" y="698"/>
                  </a:cubicBezTo>
                  <a:cubicBezTo>
                    <a:pt x="107" y="745"/>
                    <a:pt x="137" y="785"/>
                    <a:pt x="170" y="822"/>
                  </a:cubicBezTo>
                  <a:cubicBezTo>
                    <a:pt x="230" y="888"/>
                    <a:pt x="297" y="937"/>
                    <a:pt x="380" y="968"/>
                  </a:cubicBezTo>
                  <a:cubicBezTo>
                    <a:pt x="380" y="968"/>
                    <a:pt x="506" y="1077"/>
                    <a:pt x="948" y="1131"/>
                  </a:cubicBezTo>
                  <a:cubicBezTo>
                    <a:pt x="1077" y="1147"/>
                    <a:pt x="1227" y="1153"/>
                    <a:pt x="1377" y="1153"/>
                  </a:cubicBezTo>
                  <a:cubicBezTo>
                    <a:pt x="1740" y="1153"/>
                    <a:pt x="2104" y="1118"/>
                    <a:pt x="2169" y="1111"/>
                  </a:cubicBezTo>
                  <a:cubicBezTo>
                    <a:pt x="2178" y="1109"/>
                    <a:pt x="2186" y="1109"/>
                    <a:pt x="2193" y="1109"/>
                  </a:cubicBezTo>
                  <a:cubicBezTo>
                    <a:pt x="2300" y="1109"/>
                    <a:pt x="2327" y="1239"/>
                    <a:pt x="2393" y="1553"/>
                  </a:cubicBezTo>
                  <a:cubicBezTo>
                    <a:pt x="2452" y="1852"/>
                    <a:pt x="2502" y="2354"/>
                    <a:pt x="2622" y="2358"/>
                  </a:cubicBezTo>
                  <a:cubicBezTo>
                    <a:pt x="2655" y="2358"/>
                    <a:pt x="2788" y="2139"/>
                    <a:pt x="2872" y="2062"/>
                  </a:cubicBezTo>
                  <a:cubicBezTo>
                    <a:pt x="2991" y="1952"/>
                    <a:pt x="2838" y="974"/>
                    <a:pt x="2838" y="974"/>
                  </a:cubicBezTo>
                  <a:cubicBezTo>
                    <a:pt x="2838" y="974"/>
                    <a:pt x="2951" y="731"/>
                    <a:pt x="2725" y="478"/>
                  </a:cubicBezTo>
                  <a:cubicBezTo>
                    <a:pt x="2562" y="299"/>
                    <a:pt x="2289" y="279"/>
                    <a:pt x="1823" y="206"/>
                  </a:cubicBezTo>
                  <a:cubicBezTo>
                    <a:pt x="1581" y="169"/>
                    <a:pt x="1211" y="99"/>
                    <a:pt x="965" y="53"/>
                  </a:cubicBezTo>
                  <a:cubicBezTo>
                    <a:pt x="825" y="27"/>
                    <a:pt x="697" y="0"/>
                    <a:pt x="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7" name="Google Shape;6927;p43"/>
            <p:cNvSpPr/>
            <p:nvPr/>
          </p:nvSpPr>
          <p:spPr>
            <a:xfrm>
              <a:off x="6155899" y="2230800"/>
              <a:ext cx="17612" cy="13246"/>
            </a:xfrm>
            <a:custGeom>
              <a:avLst/>
              <a:gdLst/>
              <a:ahLst/>
              <a:cxnLst/>
              <a:rect l="l" t="t" r="r" b="b"/>
              <a:pathLst>
                <a:path w="476" h="358" extrusionOk="0">
                  <a:moveTo>
                    <a:pt x="268" y="1"/>
                  </a:moveTo>
                  <a:cubicBezTo>
                    <a:pt x="231" y="1"/>
                    <a:pt x="195" y="10"/>
                    <a:pt x="160" y="29"/>
                  </a:cubicBezTo>
                  <a:cubicBezTo>
                    <a:pt x="46" y="92"/>
                    <a:pt x="0" y="238"/>
                    <a:pt x="60" y="358"/>
                  </a:cubicBezTo>
                  <a:lnTo>
                    <a:pt x="476" y="132"/>
                  </a:lnTo>
                  <a:cubicBezTo>
                    <a:pt x="434" y="50"/>
                    <a:pt x="353" y="1"/>
                    <a:pt x="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8" name="Google Shape;6928;p43"/>
            <p:cNvSpPr/>
            <p:nvPr/>
          </p:nvSpPr>
          <p:spPr>
            <a:xfrm>
              <a:off x="6102951" y="2321675"/>
              <a:ext cx="41884" cy="26011"/>
            </a:xfrm>
            <a:custGeom>
              <a:avLst/>
              <a:gdLst/>
              <a:ahLst/>
              <a:cxnLst/>
              <a:rect l="l" t="t" r="r" b="b"/>
              <a:pathLst>
                <a:path w="1132" h="703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1098" y="88"/>
                    <a:pt x="978" y="220"/>
                    <a:pt x="836" y="297"/>
                  </a:cubicBezTo>
                  <a:cubicBezTo>
                    <a:pt x="619" y="413"/>
                    <a:pt x="1" y="536"/>
                    <a:pt x="1" y="536"/>
                  </a:cubicBezTo>
                  <a:lnTo>
                    <a:pt x="1" y="702"/>
                  </a:lnTo>
                  <a:cubicBezTo>
                    <a:pt x="1" y="702"/>
                    <a:pt x="806" y="553"/>
                    <a:pt x="962" y="350"/>
                  </a:cubicBezTo>
                  <a:cubicBezTo>
                    <a:pt x="1092" y="187"/>
                    <a:pt x="1132" y="1"/>
                    <a:pt x="1132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9" name="Google Shape;6929;p43"/>
            <p:cNvSpPr/>
            <p:nvPr/>
          </p:nvSpPr>
          <p:spPr>
            <a:xfrm>
              <a:off x="6104061" y="2277643"/>
              <a:ext cx="9139" cy="9472"/>
            </a:xfrm>
            <a:custGeom>
              <a:avLst/>
              <a:gdLst/>
              <a:ahLst/>
              <a:cxnLst/>
              <a:rect l="l" t="t" r="r" b="b"/>
              <a:pathLst>
                <a:path w="247" h="256" extrusionOk="0">
                  <a:moveTo>
                    <a:pt x="124" y="0"/>
                  </a:moveTo>
                  <a:cubicBezTo>
                    <a:pt x="58" y="0"/>
                    <a:pt x="1" y="56"/>
                    <a:pt x="1" y="126"/>
                  </a:cubicBezTo>
                  <a:cubicBezTo>
                    <a:pt x="1" y="200"/>
                    <a:pt x="58" y="256"/>
                    <a:pt x="124" y="256"/>
                  </a:cubicBezTo>
                  <a:cubicBezTo>
                    <a:pt x="193" y="256"/>
                    <a:pt x="247" y="200"/>
                    <a:pt x="247" y="126"/>
                  </a:cubicBezTo>
                  <a:cubicBezTo>
                    <a:pt x="247" y="56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0" name="Google Shape;6930;p43"/>
            <p:cNvSpPr/>
            <p:nvPr/>
          </p:nvSpPr>
          <p:spPr>
            <a:xfrm>
              <a:off x="6108871" y="2261955"/>
              <a:ext cx="11359" cy="8547"/>
            </a:xfrm>
            <a:custGeom>
              <a:avLst/>
              <a:gdLst/>
              <a:ahLst/>
              <a:cxnLst/>
              <a:rect l="l" t="t" r="r" b="b"/>
              <a:pathLst>
                <a:path w="307" h="231" extrusionOk="0">
                  <a:moveTo>
                    <a:pt x="136" y="0"/>
                  </a:moveTo>
                  <a:cubicBezTo>
                    <a:pt x="82" y="0"/>
                    <a:pt x="28" y="31"/>
                    <a:pt x="0" y="85"/>
                  </a:cubicBezTo>
                  <a:lnTo>
                    <a:pt x="267" y="231"/>
                  </a:lnTo>
                  <a:cubicBezTo>
                    <a:pt x="307" y="154"/>
                    <a:pt x="276" y="61"/>
                    <a:pt x="203" y="18"/>
                  </a:cubicBezTo>
                  <a:cubicBezTo>
                    <a:pt x="182" y="6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1" name="Google Shape;6931;p43"/>
            <p:cNvSpPr/>
            <p:nvPr/>
          </p:nvSpPr>
          <p:spPr>
            <a:xfrm>
              <a:off x="6094589" y="2314053"/>
              <a:ext cx="11470" cy="7733"/>
            </a:xfrm>
            <a:custGeom>
              <a:avLst/>
              <a:gdLst/>
              <a:ahLst/>
              <a:cxnLst/>
              <a:rect l="l" t="t" r="r" b="b"/>
              <a:pathLst>
                <a:path w="310" h="209" extrusionOk="0">
                  <a:moveTo>
                    <a:pt x="283" y="1"/>
                  </a:moveTo>
                  <a:lnTo>
                    <a:pt x="1" y="107"/>
                  </a:lnTo>
                  <a:cubicBezTo>
                    <a:pt x="21" y="170"/>
                    <a:pt x="80" y="208"/>
                    <a:pt x="142" y="208"/>
                  </a:cubicBezTo>
                  <a:cubicBezTo>
                    <a:pt x="158" y="208"/>
                    <a:pt x="174" y="206"/>
                    <a:pt x="190" y="200"/>
                  </a:cubicBezTo>
                  <a:cubicBezTo>
                    <a:pt x="270" y="170"/>
                    <a:pt x="310" y="80"/>
                    <a:pt x="28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2" name="Google Shape;6932;p43"/>
            <p:cNvSpPr/>
            <p:nvPr/>
          </p:nvSpPr>
          <p:spPr>
            <a:xfrm>
              <a:off x="6062731" y="2259661"/>
              <a:ext cx="10730" cy="9250"/>
            </a:xfrm>
            <a:custGeom>
              <a:avLst/>
              <a:gdLst/>
              <a:ahLst/>
              <a:cxnLst/>
              <a:rect l="l" t="t" r="r" b="b"/>
              <a:pathLst>
                <a:path w="290" h="250" extrusionOk="0">
                  <a:moveTo>
                    <a:pt x="170" y="0"/>
                  </a:moveTo>
                  <a:cubicBezTo>
                    <a:pt x="139" y="0"/>
                    <a:pt x="107" y="10"/>
                    <a:pt x="80" y="30"/>
                  </a:cubicBezTo>
                  <a:cubicBezTo>
                    <a:pt x="13" y="83"/>
                    <a:pt x="0" y="180"/>
                    <a:pt x="50" y="250"/>
                  </a:cubicBezTo>
                  <a:lnTo>
                    <a:pt x="289" y="63"/>
                  </a:lnTo>
                  <a:cubicBezTo>
                    <a:pt x="262" y="22"/>
                    <a:pt x="216" y="0"/>
                    <a:pt x="1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3" name="Google Shape;6933;p43"/>
            <p:cNvSpPr/>
            <p:nvPr/>
          </p:nvSpPr>
          <p:spPr>
            <a:xfrm>
              <a:off x="6067282" y="2276274"/>
              <a:ext cx="9250" cy="9509"/>
            </a:xfrm>
            <a:custGeom>
              <a:avLst/>
              <a:gdLst/>
              <a:ahLst/>
              <a:cxnLst/>
              <a:rect l="l" t="t" r="r" b="b"/>
              <a:pathLst>
                <a:path w="250" h="257" extrusionOk="0">
                  <a:moveTo>
                    <a:pt x="123" y="0"/>
                  </a:moveTo>
                  <a:cubicBezTo>
                    <a:pt x="57" y="0"/>
                    <a:pt x="0" y="57"/>
                    <a:pt x="0" y="130"/>
                  </a:cubicBezTo>
                  <a:cubicBezTo>
                    <a:pt x="0" y="200"/>
                    <a:pt x="57" y="257"/>
                    <a:pt x="123" y="257"/>
                  </a:cubicBezTo>
                  <a:cubicBezTo>
                    <a:pt x="193" y="257"/>
                    <a:pt x="249" y="200"/>
                    <a:pt x="249" y="130"/>
                  </a:cubicBezTo>
                  <a:cubicBezTo>
                    <a:pt x="249" y="57"/>
                    <a:pt x="193" y="0"/>
                    <a:pt x="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4" name="Google Shape;6934;p43"/>
            <p:cNvSpPr/>
            <p:nvPr/>
          </p:nvSpPr>
          <p:spPr>
            <a:xfrm>
              <a:off x="6074756" y="2276755"/>
              <a:ext cx="15947" cy="27491"/>
            </a:xfrm>
            <a:custGeom>
              <a:avLst/>
              <a:gdLst/>
              <a:ahLst/>
              <a:cxnLst/>
              <a:rect l="l" t="t" r="r" b="b"/>
              <a:pathLst>
                <a:path w="431" h="743" extrusionOk="0">
                  <a:moveTo>
                    <a:pt x="430" y="0"/>
                  </a:moveTo>
                  <a:lnTo>
                    <a:pt x="1" y="613"/>
                  </a:lnTo>
                  <a:lnTo>
                    <a:pt x="390" y="743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5" name="Google Shape;6935;p43"/>
            <p:cNvSpPr/>
            <p:nvPr/>
          </p:nvSpPr>
          <p:spPr>
            <a:xfrm>
              <a:off x="6098437" y="3000576"/>
              <a:ext cx="88615" cy="80845"/>
            </a:xfrm>
            <a:custGeom>
              <a:avLst/>
              <a:gdLst/>
              <a:ahLst/>
              <a:cxnLst/>
              <a:rect l="l" t="t" r="r" b="b"/>
              <a:pathLst>
                <a:path w="2395" h="2185" extrusionOk="0">
                  <a:moveTo>
                    <a:pt x="2195" y="1"/>
                  </a:moveTo>
                  <a:cubicBezTo>
                    <a:pt x="2193" y="1"/>
                    <a:pt x="2191" y="1"/>
                    <a:pt x="2189" y="1"/>
                  </a:cubicBezTo>
                  <a:lnTo>
                    <a:pt x="2189" y="88"/>
                  </a:lnTo>
                  <a:cubicBezTo>
                    <a:pt x="2129" y="154"/>
                    <a:pt x="1966" y="221"/>
                    <a:pt x="1779" y="227"/>
                  </a:cubicBezTo>
                  <a:cubicBezTo>
                    <a:pt x="1772" y="227"/>
                    <a:pt x="1765" y="228"/>
                    <a:pt x="1757" y="228"/>
                  </a:cubicBezTo>
                  <a:cubicBezTo>
                    <a:pt x="1626" y="228"/>
                    <a:pt x="1367" y="202"/>
                    <a:pt x="1370" y="117"/>
                  </a:cubicBezTo>
                  <a:lnTo>
                    <a:pt x="1370" y="1"/>
                  </a:lnTo>
                  <a:cubicBezTo>
                    <a:pt x="1290" y="34"/>
                    <a:pt x="1108" y="729"/>
                    <a:pt x="784" y="1026"/>
                  </a:cubicBezTo>
                  <a:cubicBezTo>
                    <a:pt x="525" y="1262"/>
                    <a:pt x="173" y="1534"/>
                    <a:pt x="83" y="1798"/>
                  </a:cubicBezTo>
                  <a:cubicBezTo>
                    <a:pt x="1" y="2039"/>
                    <a:pt x="451" y="2184"/>
                    <a:pt x="721" y="2184"/>
                  </a:cubicBezTo>
                  <a:cubicBezTo>
                    <a:pt x="756" y="2184"/>
                    <a:pt x="787" y="2182"/>
                    <a:pt x="815" y="2177"/>
                  </a:cubicBezTo>
                  <a:cubicBezTo>
                    <a:pt x="1097" y="2127"/>
                    <a:pt x="1583" y="1930"/>
                    <a:pt x="1702" y="1747"/>
                  </a:cubicBezTo>
                  <a:cubicBezTo>
                    <a:pt x="1826" y="1564"/>
                    <a:pt x="1882" y="1295"/>
                    <a:pt x="1982" y="1159"/>
                  </a:cubicBezTo>
                  <a:cubicBezTo>
                    <a:pt x="2082" y="1026"/>
                    <a:pt x="2312" y="876"/>
                    <a:pt x="2365" y="720"/>
                  </a:cubicBezTo>
                  <a:cubicBezTo>
                    <a:pt x="2395" y="636"/>
                    <a:pt x="2358" y="447"/>
                    <a:pt x="2318" y="290"/>
                  </a:cubicBezTo>
                  <a:cubicBezTo>
                    <a:pt x="2280" y="150"/>
                    <a:pt x="2241" y="1"/>
                    <a:pt x="21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6" name="Google Shape;6936;p43"/>
            <p:cNvSpPr/>
            <p:nvPr/>
          </p:nvSpPr>
          <p:spPr>
            <a:xfrm>
              <a:off x="5991097" y="2970679"/>
              <a:ext cx="115847" cy="59644"/>
            </a:xfrm>
            <a:custGeom>
              <a:avLst/>
              <a:gdLst/>
              <a:ahLst/>
              <a:cxnLst/>
              <a:rect l="l" t="t" r="r" b="b"/>
              <a:pathLst>
                <a:path w="3131" h="1612" extrusionOk="0">
                  <a:moveTo>
                    <a:pt x="2825" y="0"/>
                  </a:moveTo>
                  <a:cubicBezTo>
                    <a:pt x="2824" y="0"/>
                    <a:pt x="2822" y="0"/>
                    <a:pt x="2821" y="1"/>
                  </a:cubicBezTo>
                  <a:lnTo>
                    <a:pt x="2821" y="80"/>
                  </a:lnTo>
                  <a:cubicBezTo>
                    <a:pt x="2758" y="178"/>
                    <a:pt x="2523" y="237"/>
                    <a:pt x="2307" y="237"/>
                  </a:cubicBezTo>
                  <a:cubicBezTo>
                    <a:pt x="2189" y="237"/>
                    <a:pt x="2076" y="219"/>
                    <a:pt x="1999" y="180"/>
                  </a:cubicBezTo>
                  <a:lnTo>
                    <a:pt x="1996" y="54"/>
                  </a:lnTo>
                  <a:cubicBezTo>
                    <a:pt x="1953" y="57"/>
                    <a:pt x="1916" y="117"/>
                    <a:pt x="1823" y="217"/>
                  </a:cubicBezTo>
                  <a:cubicBezTo>
                    <a:pt x="1709" y="340"/>
                    <a:pt x="1523" y="473"/>
                    <a:pt x="1341" y="566"/>
                  </a:cubicBezTo>
                  <a:cubicBezTo>
                    <a:pt x="1035" y="719"/>
                    <a:pt x="439" y="955"/>
                    <a:pt x="169" y="1075"/>
                  </a:cubicBezTo>
                  <a:cubicBezTo>
                    <a:pt x="0" y="1152"/>
                    <a:pt x="7" y="1358"/>
                    <a:pt x="183" y="1471"/>
                  </a:cubicBezTo>
                  <a:cubicBezTo>
                    <a:pt x="298" y="1549"/>
                    <a:pt x="523" y="1611"/>
                    <a:pt x="810" y="1611"/>
                  </a:cubicBezTo>
                  <a:cubicBezTo>
                    <a:pt x="954" y="1611"/>
                    <a:pt x="1115" y="1595"/>
                    <a:pt x="1284" y="1557"/>
                  </a:cubicBezTo>
                  <a:cubicBezTo>
                    <a:pt x="1548" y="1499"/>
                    <a:pt x="1894" y="1257"/>
                    <a:pt x="2120" y="1257"/>
                  </a:cubicBezTo>
                  <a:cubicBezTo>
                    <a:pt x="2128" y="1257"/>
                    <a:pt x="2135" y="1257"/>
                    <a:pt x="2142" y="1258"/>
                  </a:cubicBezTo>
                  <a:cubicBezTo>
                    <a:pt x="2197" y="1261"/>
                    <a:pt x="2263" y="1264"/>
                    <a:pt x="2334" y="1264"/>
                  </a:cubicBezTo>
                  <a:cubicBezTo>
                    <a:pt x="2560" y="1264"/>
                    <a:pt x="2834" y="1240"/>
                    <a:pt x="2960" y="1152"/>
                  </a:cubicBezTo>
                  <a:cubicBezTo>
                    <a:pt x="3130" y="1035"/>
                    <a:pt x="3063" y="789"/>
                    <a:pt x="3014" y="579"/>
                  </a:cubicBezTo>
                  <a:cubicBezTo>
                    <a:pt x="2965" y="351"/>
                    <a:pt x="2900" y="0"/>
                    <a:pt x="28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7" name="Google Shape;6937;p43"/>
            <p:cNvSpPr/>
            <p:nvPr/>
          </p:nvSpPr>
          <p:spPr>
            <a:xfrm>
              <a:off x="6072795" y="2625567"/>
              <a:ext cx="42291" cy="136678"/>
            </a:xfrm>
            <a:custGeom>
              <a:avLst/>
              <a:gdLst/>
              <a:ahLst/>
              <a:cxnLst/>
              <a:rect l="l" t="t" r="r" b="b"/>
              <a:pathLst>
                <a:path w="1143" h="3694" extrusionOk="0">
                  <a:moveTo>
                    <a:pt x="0" y="1"/>
                  </a:moveTo>
                  <a:cubicBezTo>
                    <a:pt x="0" y="1"/>
                    <a:pt x="220" y="413"/>
                    <a:pt x="875" y="799"/>
                  </a:cubicBezTo>
                  <a:lnTo>
                    <a:pt x="786" y="3693"/>
                  </a:lnTo>
                  <a:lnTo>
                    <a:pt x="1142" y="656"/>
                  </a:lnTo>
                  <a:cubicBezTo>
                    <a:pt x="1142" y="656"/>
                    <a:pt x="487" y="473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8" name="Google Shape;6938;p43"/>
            <p:cNvSpPr/>
            <p:nvPr/>
          </p:nvSpPr>
          <p:spPr>
            <a:xfrm>
              <a:off x="6095847" y="2367076"/>
              <a:ext cx="97236" cy="118585"/>
            </a:xfrm>
            <a:custGeom>
              <a:avLst/>
              <a:gdLst/>
              <a:ahLst/>
              <a:cxnLst/>
              <a:rect l="l" t="t" r="r" b="b"/>
              <a:pathLst>
                <a:path w="2628" h="3205" extrusionOk="0">
                  <a:moveTo>
                    <a:pt x="2000" y="1"/>
                  </a:moveTo>
                  <a:cubicBezTo>
                    <a:pt x="1754" y="1"/>
                    <a:pt x="1383" y="260"/>
                    <a:pt x="1024" y="749"/>
                  </a:cubicBezTo>
                  <a:cubicBezTo>
                    <a:pt x="625" y="1299"/>
                    <a:pt x="422" y="1681"/>
                    <a:pt x="0" y="2329"/>
                  </a:cubicBezTo>
                  <a:cubicBezTo>
                    <a:pt x="426" y="2822"/>
                    <a:pt x="1230" y="3204"/>
                    <a:pt x="1230" y="3204"/>
                  </a:cubicBezTo>
                  <a:cubicBezTo>
                    <a:pt x="1700" y="2719"/>
                    <a:pt x="2299" y="1724"/>
                    <a:pt x="2451" y="1142"/>
                  </a:cubicBezTo>
                  <a:cubicBezTo>
                    <a:pt x="2627" y="493"/>
                    <a:pt x="2468" y="204"/>
                    <a:pt x="2079" y="11"/>
                  </a:cubicBezTo>
                  <a:cubicBezTo>
                    <a:pt x="2054" y="4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9" name="Google Shape;6939;p43"/>
            <p:cNvSpPr/>
            <p:nvPr/>
          </p:nvSpPr>
          <p:spPr>
            <a:xfrm>
              <a:off x="6095847" y="2367113"/>
              <a:ext cx="93314" cy="118548"/>
            </a:xfrm>
            <a:custGeom>
              <a:avLst/>
              <a:gdLst/>
              <a:ahLst/>
              <a:cxnLst/>
              <a:rect l="l" t="t" r="r" b="b"/>
              <a:pathLst>
                <a:path w="2522" h="3204" extrusionOk="0">
                  <a:moveTo>
                    <a:pt x="1999" y="0"/>
                  </a:moveTo>
                  <a:cubicBezTo>
                    <a:pt x="1752" y="0"/>
                    <a:pt x="1380" y="257"/>
                    <a:pt x="1024" y="748"/>
                  </a:cubicBezTo>
                  <a:cubicBezTo>
                    <a:pt x="625" y="1298"/>
                    <a:pt x="422" y="1680"/>
                    <a:pt x="0" y="2328"/>
                  </a:cubicBezTo>
                  <a:cubicBezTo>
                    <a:pt x="426" y="2821"/>
                    <a:pt x="1230" y="3203"/>
                    <a:pt x="1230" y="3203"/>
                  </a:cubicBezTo>
                  <a:cubicBezTo>
                    <a:pt x="1700" y="2718"/>
                    <a:pt x="2299" y="1723"/>
                    <a:pt x="2451" y="1141"/>
                  </a:cubicBezTo>
                  <a:cubicBezTo>
                    <a:pt x="2501" y="965"/>
                    <a:pt x="2521" y="811"/>
                    <a:pt x="2521" y="685"/>
                  </a:cubicBezTo>
                  <a:cubicBezTo>
                    <a:pt x="2521" y="340"/>
                    <a:pt x="2362" y="150"/>
                    <a:pt x="2079" y="10"/>
                  </a:cubicBezTo>
                  <a:cubicBezTo>
                    <a:pt x="2052" y="4"/>
                    <a:pt x="2025" y="0"/>
                    <a:pt x="1999" y="0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0" name="Google Shape;6940;p43"/>
            <p:cNvSpPr/>
            <p:nvPr/>
          </p:nvSpPr>
          <p:spPr>
            <a:xfrm>
              <a:off x="4838229" y="2346466"/>
              <a:ext cx="99937" cy="144929"/>
            </a:xfrm>
            <a:custGeom>
              <a:avLst/>
              <a:gdLst/>
              <a:ahLst/>
              <a:cxnLst/>
              <a:rect l="l" t="t" r="r" b="b"/>
              <a:pathLst>
                <a:path w="2701" h="3917" extrusionOk="0">
                  <a:moveTo>
                    <a:pt x="400" y="1"/>
                  </a:moveTo>
                  <a:cubicBezTo>
                    <a:pt x="266" y="1"/>
                    <a:pt x="132" y="12"/>
                    <a:pt x="0" y="12"/>
                  </a:cubicBezTo>
                  <a:lnTo>
                    <a:pt x="306" y="1417"/>
                  </a:lnTo>
                  <a:cubicBezTo>
                    <a:pt x="306" y="1417"/>
                    <a:pt x="1783" y="3881"/>
                    <a:pt x="1803" y="3915"/>
                  </a:cubicBezTo>
                  <a:cubicBezTo>
                    <a:pt x="1804" y="3916"/>
                    <a:pt x="1806" y="3916"/>
                    <a:pt x="1808" y="3916"/>
                  </a:cubicBezTo>
                  <a:cubicBezTo>
                    <a:pt x="1886" y="3916"/>
                    <a:pt x="2701" y="3482"/>
                    <a:pt x="2701" y="3482"/>
                  </a:cubicBezTo>
                  <a:cubicBezTo>
                    <a:pt x="2701" y="3482"/>
                    <a:pt x="1626" y="1004"/>
                    <a:pt x="1258" y="448"/>
                  </a:cubicBezTo>
                  <a:cubicBezTo>
                    <a:pt x="1001" y="60"/>
                    <a:pt x="703" y="1"/>
                    <a:pt x="40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1" name="Google Shape;6941;p43"/>
            <p:cNvSpPr/>
            <p:nvPr/>
          </p:nvSpPr>
          <p:spPr>
            <a:xfrm>
              <a:off x="4754164" y="2198461"/>
              <a:ext cx="132682" cy="129426"/>
            </a:xfrm>
            <a:custGeom>
              <a:avLst/>
              <a:gdLst/>
              <a:ahLst/>
              <a:cxnLst/>
              <a:rect l="l" t="t" r="r" b="b"/>
              <a:pathLst>
                <a:path w="3586" h="3498" extrusionOk="0">
                  <a:moveTo>
                    <a:pt x="1520" y="1"/>
                  </a:moveTo>
                  <a:cubicBezTo>
                    <a:pt x="679" y="1"/>
                    <a:pt x="0" y="679"/>
                    <a:pt x="0" y="1521"/>
                  </a:cubicBezTo>
                  <a:lnTo>
                    <a:pt x="0" y="1704"/>
                  </a:lnTo>
                  <a:cubicBezTo>
                    <a:pt x="0" y="2695"/>
                    <a:pt x="802" y="3497"/>
                    <a:pt x="1793" y="3497"/>
                  </a:cubicBezTo>
                  <a:cubicBezTo>
                    <a:pt x="2784" y="3497"/>
                    <a:pt x="3586" y="2695"/>
                    <a:pt x="3586" y="1704"/>
                  </a:cubicBezTo>
                  <a:lnTo>
                    <a:pt x="3586" y="1521"/>
                  </a:lnTo>
                  <a:cubicBezTo>
                    <a:pt x="3586" y="679"/>
                    <a:pt x="2904" y="1"/>
                    <a:pt x="2065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2" name="Google Shape;6942;p43"/>
            <p:cNvSpPr/>
            <p:nvPr/>
          </p:nvSpPr>
          <p:spPr>
            <a:xfrm>
              <a:off x="4755496" y="2198461"/>
              <a:ext cx="131350" cy="125467"/>
            </a:xfrm>
            <a:custGeom>
              <a:avLst/>
              <a:gdLst/>
              <a:ahLst/>
              <a:cxnLst/>
              <a:rect l="l" t="t" r="r" b="b"/>
              <a:pathLst>
                <a:path w="3550" h="3391" extrusionOk="0">
                  <a:moveTo>
                    <a:pt x="1484" y="1"/>
                  </a:moveTo>
                  <a:cubicBezTo>
                    <a:pt x="755" y="1"/>
                    <a:pt x="150" y="510"/>
                    <a:pt x="1" y="1189"/>
                  </a:cubicBezTo>
                  <a:lnTo>
                    <a:pt x="30" y="1189"/>
                  </a:lnTo>
                  <a:lnTo>
                    <a:pt x="30" y="2193"/>
                  </a:lnTo>
                  <a:cubicBezTo>
                    <a:pt x="187" y="2749"/>
                    <a:pt x="606" y="3194"/>
                    <a:pt x="1148" y="3390"/>
                  </a:cubicBezTo>
                  <a:lnTo>
                    <a:pt x="1148" y="2891"/>
                  </a:lnTo>
                  <a:cubicBezTo>
                    <a:pt x="1148" y="2891"/>
                    <a:pt x="1055" y="3014"/>
                    <a:pt x="899" y="3014"/>
                  </a:cubicBezTo>
                  <a:cubicBezTo>
                    <a:pt x="835" y="3014"/>
                    <a:pt x="759" y="2994"/>
                    <a:pt x="676" y="2939"/>
                  </a:cubicBezTo>
                  <a:cubicBezTo>
                    <a:pt x="383" y="2742"/>
                    <a:pt x="373" y="2263"/>
                    <a:pt x="543" y="2090"/>
                  </a:cubicBezTo>
                  <a:cubicBezTo>
                    <a:pt x="609" y="2024"/>
                    <a:pt x="706" y="1990"/>
                    <a:pt x="806" y="1990"/>
                  </a:cubicBezTo>
                  <a:cubicBezTo>
                    <a:pt x="955" y="1990"/>
                    <a:pt x="1105" y="2067"/>
                    <a:pt x="1148" y="2210"/>
                  </a:cubicBezTo>
                  <a:lnTo>
                    <a:pt x="1159" y="2210"/>
                  </a:lnTo>
                  <a:cubicBezTo>
                    <a:pt x="1225" y="2210"/>
                    <a:pt x="1621" y="2200"/>
                    <a:pt x="2129" y="1917"/>
                  </a:cubicBezTo>
                  <a:cubicBezTo>
                    <a:pt x="2691" y="1608"/>
                    <a:pt x="2908" y="1078"/>
                    <a:pt x="2948" y="743"/>
                  </a:cubicBezTo>
                  <a:cubicBezTo>
                    <a:pt x="3141" y="859"/>
                    <a:pt x="3380" y="1345"/>
                    <a:pt x="3357" y="2369"/>
                  </a:cubicBezTo>
                  <a:cubicBezTo>
                    <a:pt x="3357" y="2426"/>
                    <a:pt x="3354" y="2475"/>
                    <a:pt x="3350" y="2529"/>
                  </a:cubicBezTo>
                  <a:cubicBezTo>
                    <a:pt x="3477" y="2280"/>
                    <a:pt x="3550" y="2000"/>
                    <a:pt x="3550" y="1704"/>
                  </a:cubicBezTo>
                  <a:lnTo>
                    <a:pt x="3550" y="1521"/>
                  </a:lnTo>
                  <a:cubicBezTo>
                    <a:pt x="3550" y="679"/>
                    <a:pt x="2868" y="1"/>
                    <a:pt x="2029" y="1"/>
                  </a:cubicBezTo>
                  <a:close/>
                </a:path>
              </a:pathLst>
            </a:custGeom>
            <a:solidFill>
              <a:srgbClr val="1F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3" name="Google Shape;6943;p43"/>
            <p:cNvSpPr/>
            <p:nvPr/>
          </p:nvSpPr>
          <p:spPr>
            <a:xfrm>
              <a:off x="4725710" y="2242418"/>
              <a:ext cx="30932" cy="92352"/>
            </a:xfrm>
            <a:custGeom>
              <a:avLst/>
              <a:gdLst/>
              <a:ahLst/>
              <a:cxnLst/>
              <a:rect l="l" t="t" r="r" b="b"/>
              <a:pathLst>
                <a:path w="836" h="2496" extrusionOk="0">
                  <a:moveTo>
                    <a:pt x="835" y="1"/>
                  </a:moveTo>
                  <a:cubicBezTo>
                    <a:pt x="373" y="1"/>
                    <a:pt x="0" y="377"/>
                    <a:pt x="0" y="836"/>
                  </a:cubicBezTo>
                  <a:lnTo>
                    <a:pt x="0" y="2495"/>
                  </a:lnTo>
                  <a:cubicBezTo>
                    <a:pt x="463" y="2495"/>
                    <a:pt x="835" y="2123"/>
                    <a:pt x="835" y="1660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4" name="Google Shape;6944;p43"/>
            <p:cNvSpPr/>
            <p:nvPr/>
          </p:nvSpPr>
          <p:spPr>
            <a:xfrm>
              <a:off x="4725710" y="2242418"/>
              <a:ext cx="30932" cy="92352"/>
            </a:xfrm>
            <a:custGeom>
              <a:avLst/>
              <a:gdLst/>
              <a:ahLst/>
              <a:cxnLst/>
              <a:rect l="l" t="t" r="r" b="b"/>
              <a:pathLst>
                <a:path w="836" h="2496" extrusionOk="0">
                  <a:moveTo>
                    <a:pt x="835" y="1"/>
                  </a:moveTo>
                  <a:cubicBezTo>
                    <a:pt x="373" y="1"/>
                    <a:pt x="0" y="377"/>
                    <a:pt x="0" y="836"/>
                  </a:cubicBezTo>
                  <a:lnTo>
                    <a:pt x="0" y="2495"/>
                  </a:lnTo>
                  <a:cubicBezTo>
                    <a:pt x="463" y="2495"/>
                    <a:pt x="835" y="2123"/>
                    <a:pt x="835" y="1660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rgbClr val="1F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5" name="Google Shape;6945;p43"/>
            <p:cNvSpPr/>
            <p:nvPr/>
          </p:nvSpPr>
          <p:spPr>
            <a:xfrm>
              <a:off x="4831088" y="2963870"/>
              <a:ext cx="90465" cy="78144"/>
            </a:xfrm>
            <a:custGeom>
              <a:avLst/>
              <a:gdLst/>
              <a:ahLst/>
              <a:cxnLst/>
              <a:rect l="l" t="t" r="r" b="b"/>
              <a:pathLst>
                <a:path w="2445" h="2112" extrusionOk="0">
                  <a:moveTo>
                    <a:pt x="230" y="1"/>
                  </a:moveTo>
                  <a:cubicBezTo>
                    <a:pt x="161" y="1"/>
                    <a:pt x="134" y="172"/>
                    <a:pt x="80" y="391"/>
                  </a:cubicBezTo>
                  <a:cubicBezTo>
                    <a:pt x="26" y="604"/>
                    <a:pt x="0" y="777"/>
                    <a:pt x="100" y="906"/>
                  </a:cubicBezTo>
                  <a:cubicBezTo>
                    <a:pt x="246" y="1089"/>
                    <a:pt x="473" y="1126"/>
                    <a:pt x="652" y="1269"/>
                  </a:cubicBezTo>
                  <a:cubicBezTo>
                    <a:pt x="895" y="1459"/>
                    <a:pt x="905" y="1795"/>
                    <a:pt x="1164" y="1955"/>
                  </a:cubicBezTo>
                  <a:cubicBezTo>
                    <a:pt x="1331" y="2061"/>
                    <a:pt x="1536" y="2112"/>
                    <a:pt x="1740" y="2112"/>
                  </a:cubicBezTo>
                  <a:cubicBezTo>
                    <a:pt x="1874" y="2112"/>
                    <a:pt x="2007" y="2090"/>
                    <a:pt x="2129" y="2047"/>
                  </a:cubicBezTo>
                  <a:cubicBezTo>
                    <a:pt x="2445" y="1938"/>
                    <a:pt x="2392" y="1768"/>
                    <a:pt x="2358" y="1701"/>
                  </a:cubicBezTo>
                  <a:cubicBezTo>
                    <a:pt x="2338" y="1658"/>
                    <a:pt x="2298" y="1628"/>
                    <a:pt x="2262" y="1598"/>
                  </a:cubicBezTo>
                  <a:cubicBezTo>
                    <a:pt x="2009" y="1408"/>
                    <a:pt x="1773" y="1222"/>
                    <a:pt x="1560" y="989"/>
                  </a:cubicBezTo>
                  <a:cubicBezTo>
                    <a:pt x="1420" y="837"/>
                    <a:pt x="1038" y="201"/>
                    <a:pt x="1038" y="201"/>
                  </a:cubicBezTo>
                  <a:cubicBezTo>
                    <a:pt x="957" y="241"/>
                    <a:pt x="839" y="259"/>
                    <a:pt x="717" y="259"/>
                  </a:cubicBezTo>
                  <a:cubicBezTo>
                    <a:pt x="507" y="259"/>
                    <a:pt x="287" y="205"/>
                    <a:pt x="226" y="108"/>
                  </a:cubicBezTo>
                  <a:lnTo>
                    <a:pt x="240" y="2"/>
                  </a:lnTo>
                  <a:cubicBezTo>
                    <a:pt x="236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6" name="Google Shape;6946;p43"/>
            <p:cNvSpPr/>
            <p:nvPr/>
          </p:nvSpPr>
          <p:spPr>
            <a:xfrm>
              <a:off x="4838710" y="2939449"/>
              <a:ext cx="67488" cy="84619"/>
            </a:xfrm>
            <a:custGeom>
              <a:avLst/>
              <a:gdLst/>
              <a:ahLst/>
              <a:cxnLst/>
              <a:rect l="l" t="t" r="r" b="b"/>
              <a:pathLst>
                <a:path w="1824" h="2287" extrusionOk="0">
                  <a:moveTo>
                    <a:pt x="57" y="0"/>
                  </a:moveTo>
                  <a:lnTo>
                    <a:pt x="20" y="768"/>
                  </a:lnTo>
                  <a:cubicBezTo>
                    <a:pt x="0" y="944"/>
                    <a:pt x="147" y="1098"/>
                    <a:pt x="402" y="1320"/>
                  </a:cubicBezTo>
                  <a:cubicBezTo>
                    <a:pt x="659" y="1540"/>
                    <a:pt x="981" y="2056"/>
                    <a:pt x="1214" y="2182"/>
                  </a:cubicBezTo>
                  <a:cubicBezTo>
                    <a:pt x="1348" y="2256"/>
                    <a:pt x="1458" y="2287"/>
                    <a:pt x="1547" y="2287"/>
                  </a:cubicBezTo>
                  <a:cubicBezTo>
                    <a:pt x="1613" y="2287"/>
                    <a:pt x="1667" y="2270"/>
                    <a:pt x="1710" y="2242"/>
                  </a:cubicBezTo>
                  <a:cubicBezTo>
                    <a:pt x="1813" y="2172"/>
                    <a:pt x="1823" y="2122"/>
                    <a:pt x="1574" y="1866"/>
                  </a:cubicBezTo>
                  <a:cubicBezTo>
                    <a:pt x="1497" y="1796"/>
                    <a:pt x="1424" y="1726"/>
                    <a:pt x="1354" y="1649"/>
                  </a:cubicBezTo>
                  <a:cubicBezTo>
                    <a:pt x="1265" y="1550"/>
                    <a:pt x="1075" y="1254"/>
                    <a:pt x="948" y="1051"/>
                  </a:cubicBezTo>
                  <a:cubicBezTo>
                    <a:pt x="875" y="931"/>
                    <a:pt x="782" y="778"/>
                    <a:pt x="775" y="616"/>
                  </a:cubicBezTo>
                  <a:cubicBezTo>
                    <a:pt x="772" y="412"/>
                    <a:pt x="792" y="46"/>
                    <a:pt x="792" y="4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7" name="Google Shape;6947;p43"/>
            <p:cNvSpPr/>
            <p:nvPr/>
          </p:nvSpPr>
          <p:spPr>
            <a:xfrm>
              <a:off x="4740473" y="2991066"/>
              <a:ext cx="90502" cy="78144"/>
            </a:xfrm>
            <a:custGeom>
              <a:avLst/>
              <a:gdLst/>
              <a:ahLst/>
              <a:cxnLst/>
              <a:rect l="l" t="t" r="r" b="b"/>
              <a:pathLst>
                <a:path w="2446" h="2112" extrusionOk="0">
                  <a:moveTo>
                    <a:pt x="230" y="1"/>
                  </a:moveTo>
                  <a:cubicBezTo>
                    <a:pt x="161" y="1"/>
                    <a:pt x="135" y="172"/>
                    <a:pt x="80" y="391"/>
                  </a:cubicBezTo>
                  <a:cubicBezTo>
                    <a:pt x="28" y="604"/>
                    <a:pt x="1" y="777"/>
                    <a:pt x="104" y="903"/>
                  </a:cubicBezTo>
                  <a:cubicBezTo>
                    <a:pt x="247" y="1089"/>
                    <a:pt x="473" y="1126"/>
                    <a:pt x="653" y="1269"/>
                  </a:cubicBezTo>
                  <a:cubicBezTo>
                    <a:pt x="896" y="1459"/>
                    <a:pt x="909" y="1795"/>
                    <a:pt x="1165" y="1955"/>
                  </a:cubicBezTo>
                  <a:cubicBezTo>
                    <a:pt x="1334" y="2061"/>
                    <a:pt x="1540" y="2112"/>
                    <a:pt x="1745" y="2112"/>
                  </a:cubicBezTo>
                  <a:cubicBezTo>
                    <a:pt x="1879" y="2112"/>
                    <a:pt x="2012" y="2090"/>
                    <a:pt x="2133" y="2047"/>
                  </a:cubicBezTo>
                  <a:cubicBezTo>
                    <a:pt x="2446" y="1938"/>
                    <a:pt x="2396" y="1768"/>
                    <a:pt x="2363" y="1699"/>
                  </a:cubicBezTo>
                  <a:cubicBezTo>
                    <a:pt x="2343" y="1659"/>
                    <a:pt x="2303" y="1628"/>
                    <a:pt x="2263" y="1599"/>
                  </a:cubicBezTo>
                  <a:cubicBezTo>
                    <a:pt x="2010" y="1409"/>
                    <a:pt x="1777" y="1223"/>
                    <a:pt x="1565" y="990"/>
                  </a:cubicBezTo>
                  <a:cubicBezTo>
                    <a:pt x="1425" y="837"/>
                    <a:pt x="1042" y="202"/>
                    <a:pt x="1042" y="202"/>
                  </a:cubicBezTo>
                  <a:cubicBezTo>
                    <a:pt x="960" y="241"/>
                    <a:pt x="840" y="259"/>
                    <a:pt x="718" y="259"/>
                  </a:cubicBezTo>
                  <a:cubicBezTo>
                    <a:pt x="508" y="259"/>
                    <a:pt x="289" y="205"/>
                    <a:pt x="230" y="108"/>
                  </a:cubicBezTo>
                  <a:lnTo>
                    <a:pt x="240" y="2"/>
                  </a:lnTo>
                  <a:cubicBezTo>
                    <a:pt x="237" y="1"/>
                    <a:pt x="233" y="1"/>
                    <a:pt x="2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8" name="Google Shape;6948;p43"/>
            <p:cNvSpPr/>
            <p:nvPr/>
          </p:nvSpPr>
          <p:spPr>
            <a:xfrm>
              <a:off x="4748243" y="2968569"/>
              <a:ext cx="67340" cy="82695"/>
            </a:xfrm>
            <a:custGeom>
              <a:avLst/>
              <a:gdLst/>
              <a:ahLst/>
              <a:cxnLst/>
              <a:rect l="l" t="t" r="r" b="b"/>
              <a:pathLst>
                <a:path w="1820" h="2235" extrusionOk="0">
                  <a:moveTo>
                    <a:pt x="772" y="1"/>
                  </a:moveTo>
                  <a:lnTo>
                    <a:pt x="37" y="4"/>
                  </a:lnTo>
                  <a:lnTo>
                    <a:pt x="20" y="716"/>
                  </a:lnTo>
                  <a:cubicBezTo>
                    <a:pt x="1" y="893"/>
                    <a:pt x="143" y="1046"/>
                    <a:pt x="400" y="1269"/>
                  </a:cubicBezTo>
                  <a:cubicBezTo>
                    <a:pt x="656" y="1488"/>
                    <a:pt x="982" y="2000"/>
                    <a:pt x="1211" y="2130"/>
                  </a:cubicBezTo>
                  <a:cubicBezTo>
                    <a:pt x="1345" y="2204"/>
                    <a:pt x="1456" y="2235"/>
                    <a:pt x="1546" y="2235"/>
                  </a:cubicBezTo>
                  <a:cubicBezTo>
                    <a:pt x="1612" y="2235"/>
                    <a:pt x="1665" y="2218"/>
                    <a:pt x="1707" y="2190"/>
                  </a:cubicBezTo>
                  <a:cubicBezTo>
                    <a:pt x="1810" y="2120"/>
                    <a:pt x="1820" y="2070"/>
                    <a:pt x="1570" y="1814"/>
                  </a:cubicBezTo>
                  <a:lnTo>
                    <a:pt x="1570" y="1811"/>
                  </a:lnTo>
                  <a:cubicBezTo>
                    <a:pt x="1497" y="1745"/>
                    <a:pt x="1424" y="1674"/>
                    <a:pt x="1355" y="1598"/>
                  </a:cubicBezTo>
                  <a:cubicBezTo>
                    <a:pt x="1264" y="1498"/>
                    <a:pt x="1071" y="1198"/>
                    <a:pt x="948" y="999"/>
                  </a:cubicBezTo>
                  <a:cubicBezTo>
                    <a:pt x="872" y="879"/>
                    <a:pt x="788" y="716"/>
                    <a:pt x="776" y="557"/>
                  </a:cubicBezTo>
                  <a:cubicBezTo>
                    <a:pt x="762" y="377"/>
                    <a:pt x="772" y="1"/>
                    <a:pt x="77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9" name="Google Shape;6949;p43"/>
            <p:cNvSpPr/>
            <p:nvPr/>
          </p:nvSpPr>
          <p:spPr>
            <a:xfrm>
              <a:off x="4725599" y="2520446"/>
              <a:ext cx="177378" cy="461464"/>
            </a:xfrm>
            <a:custGeom>
              <a:avLst/>
              <a:gdLst/>
              <a:ahLst/>
              <a:cxnLst/>
              <a:rect l="l" t="t" r="r" b="b"/>
              <a:pathLst>
                <a:path w="4794" h="12472" extrusionOk="0">
                  <a:moveTo>
                    <a:pt x="4421" y="0"/>
                  </a:moveTo>
                  <a:lnTo>
                    <a:pt x="639" y="210"/>
                  </a:lnTo>
                  <a:cubicBezTo>
                    <a:pt x="0" y="1608"/>
                    <a:pt x="729" y="6913"/>
                    <a:pt x="729" y="6913"/>
                  </a:cubicBezTo>
                  <a:cubicBezTo>
                    <a:pt x="709" y="7139"/>
                    <a:pt x="510" y="7492"/>
                    <a:pt x="486" y="8187"/>
                  </a:cubicBezTo>
                  <a:cubicBezTo>
                    <a:pt x="456" y="9075"/>
                    <a:pt x="613" y="12362"/>
                    <a:pt x="613" y="12362"/>
                  </a:cubicBezTo>
                  <a:cubicBezTo>
                    <a:pt x="613" y="12362"/>
                    <a:pt x="792" y="12472"/>
                    <a:pt x="1050" y="12472"/>
                  </a:cubicBezTo>
                  <a:cubicBezTo>
                    <a:pt x="1170" y="12472"/>
                    <a:pt x="1307" y="12448"/>
                    <a:pt x="1451" y="12379"/>
                  </a:cubicBezTo>
                  <a:cubicBezTo>
                    <a:pt x="1451" y="12379"/>
                    <a:pt x="2209" y="7918"/>
                    <a:pt x="2358" y="6743"/>
                  </a:cubicBezTo>
                  <a:cubicBezTo>
                    <a:pt x="2489" y="5719"/>
                    <a:pt x="2734" y="3310"/>
                    <a:pt x="2734" y="3310"/>
                  </a:cubicBezTo>
                  <a:lnTo>
                    <a:pt x="3244" y="6737"/>
                  </a:lnTo>
                  <a:cubicBezTo>
                    <a:pt x="3244" y="6737"/>
                    <a:pt x="2984" y="7309"/>
                    <a:pt x="2971" y="7828"/>
                  </a:cubicBezTo>
                  <a:cubicBezTo>
                    <a:pt x="2951" y="8519"/>
                    <a:pt x="3054" y="11740"/>
                    <a:pt x="3054" y="11740"/>
                  </a:cubicBezTo>
                  <a:cubicBezTo>
                    <a:pt x="3054" y="11740"/>
                    <a:pt x="3217" y="11796"/>
                    <a:pt x="3515" y="11796"/>
                  </a:cubicBezTo>
                  <a:cubicBezTo>
                    <a:pt x="3627" y="11796"/>
                    <a:pt x="3758" y="11788"/>
                    <a:pt x="3906" y="11766"/>
                  </a:cubicBezTo>
                  <a:cubicBezTo>
                    <a:pt x="3906" y="11766"/>
                    <a:pt x="4677" y="7412"/>
                    <a:pt x="4750" y="6580"/>
                  </a:cubicBezTo>
                  <a:cubicBezTo>
                    <a:pt x="4793" y="6085"/>
                    <a:pt x="4421" y="0"/>
                    <a:pt x="442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0" name="Google Shape;6950;p43"/>
            <p:cNvSpPr/>
            <p:nvPr/>
          </p:nvSpPr>
          <p:spPr>
            <a:xfrm>
              <a:off x="4826759" y="2580018"/>
              <a:ext cx="55056" cy="173234"/>
            </a:xfrm>
            <a:custGeom>
              <a:avLst/>
              <a:gdLst/>
              <a:ahLst/>
              <a:cxnLst/>
              <a:rect l="l" t="t" r="r" b="b"/>
              <a:pathLst>
                <a:path w="1488" h="4682" extrusionOk="0">
                  <a:moveTo>
                    <a:pt x="1488" y="1"/>
                  </a:moveTo>
                  <a:cubicBezTo>
                    <a:pt x="1089" y="377"/>
                    <a:pt x="210" y="556"/>
                    <a:pt x="210" y="556"/>
                  </a:cubicBezTo>
                  <a:lnTo>
                    <a:pt x="0" y="1700"/>
                  </a:lnTo>
                  <a:lnTo>
                    <a:pt x="443" y="4681"/>
                  </a:lnTo>
                  <a:lnTo>
                    <a:pt x="214" y="1691"/>
                  </a:lnTo>
                  <a:lnTo>
                    <a:pt x="446" y="693"/>
                  </a:lnTo>
                  <a:cubicBezTo>
                    <a:pt x="1069" y="520"/>
                    <a:pt x="1488" y="1"/>
                    <a:pt x="14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1" name="Google Shape;6951;p43"/>
            <p:cNvSpPr/>
            <p:nvPr/>
          </p:nvSpPr>
          <p:spPr>
            <a:xfrm>
              <a:off x="4749205" y="2346910"/>
              <a:ext cx="143079" cy="197617"/>
            </a:xfrm>
            <a:custGeom>
              <a:avLst/>
              <a:gdLst/>
              <a:ahLst/>
              <a:cxnLst/>
              <a:rect l="l" t="t" r="r" b="b"/>
              <a:pathLst>
                <a:path w="3867" h="5341" extrusionOk="0">
                  <a:moveTo>
                    <a:pt x="2406" y="0"/>
                  </a:moveTo>
                  <a:lnTo>
                    <a:pt x="1252" y="34"/>
                  </a:lnTo>
                  <a:cubicBezTo>
                    <a:pt x="690" y="110"/>
                    <a:pt x="390" y="237"/>
                    <a:pt x="207" y="766"/>
                  </a:cubicBezTo>
                  <a:cubicBezTo>
                    <a:pt x="87" y="1108"/>
                    <a:pt x="121" y="1617"/>
                    <a:pt x="240" y="1963"/>
                  </a:cubicBezTo>
                  <a:lnTo>
                    <a:pt x="733" y="3400"/>
                  </a:lnTo>
                  <a:cubicBezTo>
                    <a:pt x="733" y="3400"/>
                    <a:pt x="247" y="4152"/>
                    <a:pt x="1" y="4900"/>
                  </a:cubicBezTo>
                  <a:cubicBezTo>
                    <a:pt x="566" y="5216"/>
                    <a:pt x="1205" y="5341"/>
                    <a:pt x="1799" y="5341"/>
                  </a:cubicBezTo>
                  <a:cubicBezTo>
                    <a:pt x="2714" y="5341"/>
                    <a:pt x="3521" y="5044"/>
                    <a:pt x="3783" y="4690"/>
                  </a:cubicBezTo>
                  <a:cubicBezTo>
                    <a:pt x="3803" y="4564"/>
                    <a:pt x="3687" y="3966"/>
                    <a:pt x="3720" y="3330"/>
                  </a:cubicBezTo>
                  <a:cubicBezTo>
                    <a:pt x="3756" y="2652"/>
                    <a:pt x="3866" y="1873"/>
                    <a:pt x="3759" y="1451"/>
                  </a:cubicBezTo>
                  <a:cubicBezTo>
                    <a:pt x="3560" y="672"/>
                    <a:pt x="3018" y="167"/>
                    <a:pt x="240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2" name="Google Shape;6952;p43"/>
            <p:cNvSpPr/>
            <p:nvPr/>
          </p:nvSpPr>
          <p:spPr>
            <a:xfrm>
              <a:off x="4759196" y="2403929"/>
              <a:ext cx="36334" cy="78773"/>
            </a:xfrm>
            <a:custGeom>
              <a:avLst/>
              <a:gdLst/>
              <a:ahLst/>
              <a:cxnLst/>
              <a:rect l="l" t="t" r="r" b="b"/>
              <a:pathLst>
                <a:path w="982" h="2129" extrusionOk="0">
                  <a:moveTo>
                    <a:pt x="646" y="0"/>
                  </a:moveTo>
                  <a:lnTo>
                    <a:pt x="1" y="509"/>
                  </a:lnTo>
                  <a:lnTo>
                    <a:pt x="463" y="1859"/>
                  </a:lnTo>
                  <a:lnTo>
                    <a:pt x="982" y="2128"/>
                  </a:lnTo>
                  <a:lnTo>
                    <a:pt x="512" y="1384"/>
                  </a:lnTo>
                  <a:cubicBezTo>
                    <a:pt x="512" y="1384"/>
                    <a:pt x="623" y="369"/>
                    <a:pt x="64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3" name="Google Shape;6953;p43"/>
            <p:cNvSpPr/>
            <p:nvPr/>
          </p:nvSpPr>
          <p:spPr>
            <a:xfrm>
              <a:off x="4769260" y="2225953"/>
              <a:ext cx="111333" cy="153439"/>
            </a:xfrm>
            <a:custGeom>
              <a:avLst/>
              <a:gdLst/>
              <a:ahLst/>
              <a:cxnLst/>
              <a:rect l="l" t="t" r="r" b="b"/>
              <a:pathLst>
                <a:path w="3009" h="4147" extrusionOk="0">
                  <a:moveTo>
                    <a:pt x="2576" y="0"/>
                  </a:moveTo>
                  <a:cubicBezTo>
                    <a:pt x="2536" y="335"/>
                    <a:pt x="2319" y="865"/>
                    <a:pt x="1757" y="1174"/>
                  </a:cubicBezTo>
                  <a:cubicBezTo>
                    <a:pt x="1250" y="1453"/>
                    <a:pt x="859" y="1467"/>
                    <a:pt x="788" y="1467"/>
                  </a:cubicBezTo>
                  <a:cubicBezTo>
                    <a:pt x="780" y="1467"/>
                    <a:pt x="776" y="1467"/>
                    <a:pt x="776" y="1467"/>
                  </a:cubicBezTo>
                  <a:cubicBezTo>
                    <a:pt x="734" y="1323"/>
                    <a:pt x="583" y="1246"/>
                    <a:pt x="432" y="1246"/>
                  </a:cubicBezTo>
                  <a:cubicBezTo>
                    <a:pt x="335" y="1246"/>
                    <a:pt x="238" y="1279"/>
                    <a:pt x="171" y="1347"/>
                  </a:cubicBezTo>
                  <a:cubicBezTo>
                    <a:pt x="1" y="1520"/>
                    <a:pt x="11" y="1999"/>
                    <a:pt x="304" y="2196"/>
                  </a:cubicBezTo>
                  <a:cubicBezTo>
                    <a:pt x="387" y="2251"/>
                    <a:pt x="462" y="2270"/>
                    <a:pt x="526" y="2270"/>
                  </a:cubicBezTo>
                  <a:cubicBezTo>
                    <a:pt x="685" y="2270"/>
                    <a:pt x="776" y="2148"/>
                    <a:pt x="776" y="2148"/>
                  </a:cubicBezTo>
                  <a:lnTo>
                    <a:pt x="776" y="3409"/>
                  </a:lnTo>
                  <a:cubicBezTo>
                    <a:pt x="776" y="3409"/>
                    <a:pt x="996" y="3762"/>
                    <a:pt x="1335" y="3995"/>
                  </a:cubicBezTo>
                  <a:cubicBezTo>
                    <a:pt x="1486" y="4099"/>
                    <a:pt x="1668" y="4146"/>
                    <a:pt x="1827" y="4146"/>
                  </a:cubicBezTo>
                  <a:cubicBezTo>
                    <a:pt x="2029" y="4146"/>
                    <a:pt x="2194" y="4069"/>
                    <a:pt x="2207" y="3935"/>
                  </a:cubicBezTo>
                  <a:cubicBezTo>
                    <a:pt x="2230" y="3696"/>
                    <a:pt x="1864" y="3269"/>
                    <a:pt x="1864" y="3269"/>
                  </a:cubicBezTo>
                  <a:lnTo>
                    <a:pt x="1864" y="2750"/>
                  </a:lnTo>
                  <a:cubicBezTo>
                    <a:pt x="2030" y="2778"/>
                    <a:pt x="2198" y="2802"/>
                    <a:pt x="2335" y="2802"/>
                  </a:cubicBezTo>
                  <a:cubicBezTo>
                    <a:pt x="2418" y="2802"/>
                    <a:pt x="2490" y="2793"/>
                    <a:pt x="2543" y="2770"/>
                  </a:cubicBezTo>
                  <a:cubicBezTo>
                    <a:pt x="2683" y="2707"/>
                    <a:pt x="2965" y="2495"/>
                    <a:pt x="2985" y="1626"/>
                  </a:cubicBezTo>
                  <a:cubicBezTo>
                    <a:pt x="3008" y="602"/>
                    <a:pt x="2769" y="116"/>
                    <a:pt x="257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4" name="Google Shape;6954;p43"/>
            <p:cNvSpPr/>
            <p:nvPr/>
          </p:nvSpPr>
          <p:spPr>
            <a:xfrm>
              <a:off x="4835602" y="2274054"/>
              <a:ext cx="8399" cy="8399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cubicBezTo>
                    <a:pt x="111" y="0"/>
                    <a:pt x="109" y="0"/>
                    <a:pt x="107" y="1"/>
                  </a:cubicBezTo>
                  <a:cubicBezTo>
                    <a:pt x="47" y="4"/>
                    <a:pt x="1" y="57"/>
                    <a:pt x="4" y="120"/>
                  </a:cubicBezTo>
                  <a:cubicBezTo>
                    <a:pt x="7" y="178"/>
                    <a:pt x="58" y="227"/>
                    <a:pt x="115" y="227"/>
                  </a:cubicBezTo>
                  <a:cubicBezTo>
                    <a:pt x="117" y="227"/>
                    <a:pt x="119" y="227"/>
                    <a:pt x="121" y="227"/>
                  </a:cubicBezTo>
                  <a:cubicBezTo>
                    <a:pt x="181" y="223"/>
                    <a:pt x="227" y="170"/>
                    <a:pt x="224" y="110"/>
                  </a:cubicBezTo>
                  <a:cubicBezTo>
                    <a:pt x="221" y="49"/>
                    <a:pt x="170" y="0"/>
                    <a:pt x="1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5" name="Google Shape;6955;p43"/>
            <p:cNvSpPr/>
            <p:nvPr/>
          </p:nvSpPr>
          <p:spPr>
            <a:xfrm>
              <a:off x="4844112" y="2305320"/>
              <a:ext cx="10249" cy="6549"/>
            </a:xfrm>
            <a:custGeom>
              <a:avLst/>
              <a:gdLst/>
              <a:ahLst/>
              <a:cxnLst/>
              <a:rect l="l" t="t" r="r" b="b"/>
              <a:pathLst>
                <a:path w="277" h="177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70"/>
                    <a:pt x="41" y="150"/>
                    <a:pt x="110" y="170"/>
                  </a:cubicBezTo>
                  <a:cubicBezTo>
                    <a:pt x="124" y="175"/>
                    <a:pt x="137" y="177"/>
                    <a:pt x="151" y="177"/>
                  </a:cubicBezTo>
                  <a:cubicBezTo>
                    <a:pt x="207" y="177"/>
                    <a:pt x="258" y="139"/>
                    <a:pt x="276" y="8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6" name="Google Shape;6956;p43"/>
            <p:cNvSpPr/>
            <p:nvPr/>
          </p:nvSpPr>
          <p:spPr>
            <a:xfrm>
              <a:off x="4868718" y="2257774"/>
              <a:ext cx="9768" cy="7918"/>
            </a:xfrm>
            <a:custGeom>
              <a:avLst/>
              <a:gdLst/>
              <a:ahLst/>
              <a:cxnLst/>
              <a:rect l="l" t="t" r="r" b="b"/>
              <a:pathLst>
                <a:path w="264" h="214" extrusionOk="0">
                  <a:moveTo>
                    <a:pt x="110" y="1"/>
                  </a:moveTo>
                  <a:cubicBezTo>
                    <a:pt x="68" y="1"/>
                    <a:pt x="26" y="22"/>
                    <a:pt x="1" y="61"/>
                  </a:cubicBezTo>
                  <a:lnTo>
                    <a:pt x="224" y="214"/>
                  </a:lnTo>
                  <a:cubicBezTo>
                    <a:pt x="264" y="151"/>
                    <a:pt x="247" y="65"/>
                    <a:pt x="184" y="25"/>
                  </a:cubicBezTo>
                  <a:cubicBezTo>
                    <a:pt x="161" y="8"/>
                    <a:pt x="135" y="1"/>
                    <a:pt x="110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7" name="Google Shape;6957;p43"/>
            <p:cNvSpPr/>
            <p:nvPr/>
          </p:nvSpPr>
          <p:spPr>
            <a:xfrm>
              <a:off x="4868718" y="2257811"/>
              <a:ext cx="9028" cy="7881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10" y="1"/>
                  </a:moveTo>
                  <a:cubicBezTo>
                    <a:pt x="67" y="1"/>
                    <a:pt x="27" y="20"/>
                    <a:pt x="1" y="60"/>
                  </a:cubicBezTo>
                  <a:lnTo>
                    <a:pt x="224" y="213"/>
                  </a:lnTo>
                  <a:cubicBezTo>
                    <a:pt x="237" y="190"/>
                    <a:pt x="244" y="163"/>
                    <a:pt x="244" y="137"/>
                  </a:cubicBezTo>
                  <a:cubicBezTo>
                    <a:pt x="244" y="93"/>
                    <a:pt x="224" y="50"/>
                    <a:pt x="184" y="24"/>
                  </a:cubicBezTo>
                  <a:cubicBezTo>
                    <a:pt x="164" y="7"/>
                    <a:pt x="137" y="1"/>
                    <a:pt x="110" y="1"/>
                  </a:cubicBezTo>
                  <a:close/>
                </a:path>
              </a:pathLst>
            </a:custGeom>
            <a:solidFill>
              <a:srgbClr val="1F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8" name="Google Shape;6958;p43"/>
            <p:cNvSpPr/>
            <p:nvPr/>
          </p:nvSpPr>
          <p:spPr>
            <a:xfrm>
              <a:off x="4866868" y="2271094"/>
              <a:ext cx="8325" cy="8399"/>
            </a:xfrm>
            <a:custGeom>
              <a:avLst/>
              <a:gdLst/>
              <a:ahLst/>
              <a:cxnLst/>
              <a:rect l="l" t="t" r="r" b="b"/>
              <a:pathLst>
                <a:path w="225" h="227" extrusionOk="0">
                  <a:moveTo>
                    <a:pt x="108" y="1"/>
                  </a:moveTo>
                  <a:cubicBezTo>
                    <a:pt x="48" y="4"/>
                    <a:pt x="1" y="57"/>
                    <a:pt x="5" y="121"/>
                  </a:cubicBezTo>
                  <a:cubicBezTo>
                    <a:pt x="8" y="182"/>
                    <a:pt x="54" y="227"/>
                    <a:pt x="111" y="227"/>
                  </a:cubicBezTo>
                  <a:cubicBezTo>
                    <a:pt x="113" y="227"/>
                    <a:pt x="115" y="227"/>
                    <a:pt x="117" y="227"/>
                  </a:cubicBezTo>
                  <a:cubicBezTo>
                    <a:pt x="177" y="227"/>
                    <a:pt x="224" y="173"/>
                    <a:pt x="220" y="110"/>
                  </a:cubicBezTo>
                  <a:cubicBezTo>
                    <a:pt x="217" y="47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9" name="Google Shape;6959;p43"/>
            <p:cNvSpPr/>
            <p:nvPr/>
          </p:nvSpPr>
          <p:spPr>
            <a:xfrm>
              <a:off x="4856064" y="2272833"/>
              <a:ext cx="13431" cy="24272"/>
            </a:xfrm>
            <a:custGeom>
              <a:avLst/>
              <a:gdLst/>
              <a:ahLst/>
              <a:cxnLst/>
              <a:rect l="l" t="t" r="r" b="b"/>
              <a:pathLst>
                <a:path w="363" h="656" extrusionOk="0">
                  <a:moveTo>
                    <a:pt x="0" y="0"/>
                  </a:moveTo>
                  <a:lnTo>
                    <a:pt x="17" y="655"/>
                  </a:lnTo>
                  <a:lnTo>
                    <a:pt x="363" y="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0" name="Google Shape;6960;p43"/>
            <p:cNvSpPr/>
            <p:nvPr/>
          </p:nvSpPr>
          <p:spPr>
            <a:xfrm>
              <a:off x="4803375" y="2311833"/>
              <a:ext cx="34891" cy="22311"/>
            </a:xfrm>
            <a:custGeom>
              <a:avLst/>
              <a:gdLst/>
              <a:ahLst/>
              <a:cxnLst/>
              <a:rect l="l" t="t" r="r" b="b"/>
              <a:pathLst>
                <a:path w="943" h="603" extrusionOk="0">
                  <a:moveTo>
                    <a:pt x="0" y="1"/>
                  </a:moveTo>
                  <a:cubicBezTo>
                    <a:pt x="0" y="1"/>
                    <a:pt x="31" y="144"/>
                    <a:pt x="200" y="290"/>
                  </a:cubicBezTo>
                  <a:cubicBezTo>
                    <a:pt x="373" y="437"/>
                    <a:pt x="942" y="603"/>
                    <a:pt x="942" y="603"/>
                  </a:cubicBezTo>
                  <a:lnTo>
                    <a:pt x="942" y="429"/>
                  </a:lnTo>
                  <a:cubicBezTo>
                    <a:pt x="663" y="393"/>
                    <a:pt x="90" y="227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1" name="Google Shape;6961;p43"/>
            <p:cNvSpPr/>
            <p:nvPr/>
          </p:nvSpPr>
          <p:spPr>
            <a:xfrm>
              <a:off x="4865647" y="2427388"/>
              <a:ext cx="142561" cy="165612"/>
            </a:xfrm>
            <a:custGeom>
              <a:avLst/>
              <a:gdLst/>
              <a:ahLst/>
              <a:cxnLst/>
              <a:rect l="l" t="t" r="r" b="b"/>
              <a:pathLst>
                <a:path w="3853" h="4476" extrusionOk="0">
                  <a:moveTo>
                    <a:pt x="3853" y="1"/>
                  </a:moveTo>
                  <a:lnTo>
                    <a:pt x="879" y="783"/>
                  </a:lnTo>
                  <a:lnTo>
                    <a:pt x="1" y="4475"/>
                  </a:lnTo>
                  <a:lnTo>
                    <a:pt x="2828" y="3653"/>
                  </a:lnTo>
                  <a:lnTo>
                    <a:pt x="38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2" name="Google Shape;6962;p43"/>
            <p:cNvSpPr/>
            <p:nvPr/>
          </p:nvSpPr>
          <p:spPr>
            <a:xfrm>
              <a:off x="4960295" y="2517745"/>
              <a:ext cx="21460" cy="9990"/>
            </a:xfrm>
            <a:custGeom>
              <a:avLst/>
              <a:gdLst/>
              <a:ahLst/>
              <a:cxnLst/>
              <a:rect l="l" t="t" r="r" b="b"/>
              <a:pathLst>
                <a:path w="580" h="270" extrusionOk="0">
                  <a:moveTo>
                    <a:pt x="1" y="1"/>
                  </a:moveTo>
                  <a:cubicBezTo>
                    <a:pt x="27" y="73"/>
                    <a:pt x="177" y="270"/>
                    <a:pt x="497" y="270"/>
                  </a:cubicBezTo>
                  <a:lnTo>
                    <a:pt x="536" y="270"/>
                  </a:lnTo>
                  <a:lnTo>
                    <a:pt x="580" y="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3" name="Google Shape;6963;p43"/>
            <p:cNvSpPr/>
            <p:nvPr/>
          </p:nvSpPr>
          <p:spPr>
            <a:xfrm>
              <a:off x="4878560" y="2522074"/>
              <a:ext cx="57165" cy="17501"/>
            </a:xfrm>
            <a:custGeom>
              <a:avLst/>
              <a:gdLst/>
              <a:ahLst/>
              <a:cxnLst/>
              <a:rect l="l" t="t" r="r" b="b"/>
              <a:pathLst>
                <a:path w="1545" h="473" extrusionOk="0">
                  <a:moveTo>
                    <a:pt x="1545" y="0"/>
                  </a:moveTo>
                  <a:lnTo>
                    <a:pt x="54" y="273"/>
                  </a:lnTo>
                  <a:lnTo>
                    <a:pt x="1" y="455"/>
                  </a:lnTo>
                  <a:cubicBezTo>
                    <a:pt x="1" y="455"/>
                    <a:pt x="157" y="472"/>
                    <a:pt x="363" y="472"/>
                  </a:cubicBezTo>
                  <a:cubicBezTo>
                    <a:pt x="560" y="472"/>
                    <a:pt x="796" y="459"/>
                    <a:pt x="986" y="396"/>
                  </a:cubicBezTo>
                  <a:cubicBezTo>
                    <a:pt x="1328" y="280"/>
                    <a:pt x="1531" y="100"/>
                    <a:pt x="1545" y="0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4" name="Google Shape;6964;p43"/>
            <p:cNvSpPr/>
            <p:nvPr/>
          </p:nvSpPr>
          <p:spPr>
            <a:xfrm>
              <a:off x="4929177" y="2441189"/>
              <a:ext cx="48026" cy="18130"/>
            </a:xfrm>
            <a:custGeom>
              <a:avLst/>
              <a:gdLst/>
              <a:ahLst/>
              <a:cxnLst/>
              <a:rect l="l" t="t" r="r" b="b"/>
              <a:pathLst>
                <a:path w="1298" h="490" extrusionOk="0">
                  <a:moveTo>
                    <a:pt x="1178" y="1"/>
                  </a:moveTo>
                  <a:cubicBezTo>
                    <a:pt x="1108" y="1"/>
                    <a:pt x="1011" y="14"/>
                    <a:pt x="902" y="44"/>
                  </a:cubicBezTo>
                  <a:lnTo>
                    <a:pt x="463" y="157"/>
                  </a:lnTo>
                  <a:cubicBezTo>
                    <a:pt x="233" y="217"/>
                    <a:pt x="37" y="313"/>
                    <a:pt x="23" y="377"/>
                  </a:cubicBezTo>
                  <a:lnTo>
                    <a:pt x="0" y="490"/>
                  </a:lnTo>
                  <a:lnTo>
                    <a:pt x="1267" y="163"/>
                  </a:lnTo>
                  <a:cubicBezTo>
                    <a:pt x="1267" y="163"/>
                    <a:pt x="1278" y="111"/>
                    <a:pt x="1290" y="47"/>
                  </a:cubicBezTo>
                  <a:cubicBezTo>
                    <a:pt x="1298" y="17"/>
                    <a:pt x="1254" y="1"/>
                    <a:pt x="1178" y="1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5" name="Google Shape;6965;p43"/>
            <p:cNvSpPr/>
            <p:nvPr/>
          </p:nvSpPr>
          <p:spPr>
            <a:xfrm>
              <a:off x="4926328" y="2425649"/>
              <a:ext cx="57535" cy="23347"/>
            </a:xfrm>
            <a:custGeom>
              <a:avLst/>
              <a:gdLst/>
              <a:ahLst/>
              <a:cxnLst/>
              <a:rect l="l" t="t" r="r" b="b"/>
              <a:pathLst>
                <a:path w="1555" h="631" extrusionOk="0">
                  <a:moveTo>
                    <a:pt x="1028" y="1"/>
                  </a:moveTo>
                  <a:cubicBezTo>
                    <a:pt x="989" y="1"/>
                    <a:pt x="942" y="6"/>
                    <a:pt x="885" y="18"/>
                  </a:cubicBezTo>
                  <a:cubicBezTo>
                    <a:pt x="500" y="104"/>
                    <a:pt x="417" y="384"/>
                    <a:pt x="417" y="384"/>
                  </a:cubicBezTo>
                  <a:cubicBezTo>
                    <a:pt x="417" y="384"/>
                    <a:pt x="334" y="407"/>
                    <a:pt x="230" y="437"/>
                  </a:cubicBezTo>
                  <a:cubicBezTo>
                    <a:pt x="127" y="467"/>
                    <a:pt x="34" y="520"/>
                    <a:pt x="24" y="560"/>
                  </a:cubicBezTo>
                  <a:lnTo>
                    <a:pt x="1" y="631"/>
                  </a:lnTo>
                  <a:lnTo>
                    <a:pt x="1" y="631"/>
                  </a:lnTo>
                  <a:lnTo>
                    <a:pt x="1534" y="227"/>
                  </a:lnTo>
                  <a:cubicBezTo>
                    <a:pt x="1534" y="227"/>
                    <a:pt x="1541" y="195"/>
                    <a:pt x="1551" y="155"/>
                  </a:cubicBezTo>
                  <a:cubicBezTo>
                    <a:pt x="1555" y="130"/>
                    <a:pt x="1529" y="116"/>
                    <a:pt x="1486" y="116"/>
                  </a:cubicBezTo>
                  <a:cubicBezTo>
                    <a:pt x="1460" y="116"/>
                    <a:pt x="1427" y="121"/>
                    <a:pt x="1391" y="132"/>
                  </a:cubicBezTo>
                  <a:lnTo>
                    <a:pt x="1218" y="178"/>
                  </a:lnTo>
                  <a:cubicBezTo>
                    <a:pt x="1218" y="178"/>
                    <a:pt x="1257" y="1"/>
                    <a:pt x="102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6" name="Google Shape;6966;p43"/>
            <p:cNvSpPr/>
            <p:nvPr/>
          </p:nvSpPr>
          <p:spPr>
            <a:xfrm>
              <a:off x="4938131" y="2434196"/>
              <a:ext cx="39442" cy="20942"/>
            </a:xfrm>
            <a:custGeom>
              <a:avLst/>
              <a:gdLst/>
              <a:ahLst/>
              <a:cxnLst/>
              <a:rect l="l" t="t" r="r" b="b"/>
              <a:pathLst>
                <a:path w="1066" h="566" extrusionOk="0">
                  <a:moveTo>
                    <a:pt x="1065" y="0"/>
                  </a:moveTo>
                  <a:lnTo>
                    <a:pt x="1" y="269"/>
                  </a:lnTo>
                  <a:lnTo>
                    <a:pt x="11" y="312"/>
                  </a:lnTo>
                  <a:cubicBezTo>
                    <a:pt x="38" y="305"/>
                    <a:pt x="60" y="301"/>
                    <a:pt x="77" y="301"/>
                  </a:cubicBezTo>
                  <a:cubicBezTo>
                    <a:pt x="127" y="301"/>
                    <a:pt x="138" y="330"/>
                    <a:pt x="130" y="372"/>
                  </a:cubicBezTo>
                  <a:cubicBezTo>
                    <a:pt x="121" y="426"/>
                    <a:pt x="87" y="566"/>
                    <a:pt x="87" y="566"/>
                  </a:cubicBezTo>
                  <a:lnTo>
                    <a:pt x="766" y="386"/>
                  </a:lnTo>
                  <a:cubicBezTo>
                    <a:pt x="766" y="386"/>
                    <a:pt x="776" y="306"/>
                    <a:pt x="799" y="196"/>
                  </a:cubicBezTo>
                  <a:cubicBezTo>
                    <a:pt x="819" y="100"/>
                    <a:pt x="879" y="80"/>
                    <a:pt x="1019" y="47"/>
                  </a:cubicBezTo>
                  <a:lnTo>
                    <a:pt x="1065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7" name="Google Shape;6967;p43"/>
            <p:cNvSpPr/>
            <p:nvPr/>
          </p:nvSpPr>
          <p:spPr>
            <a:xfrm>
              <a:off x="4929806" y="2441596"/>
              <a:ext cx="48137" cy="18204"/>
            </a:xfrm>
            <a:custGeom>
              <a:avLst/>
              <a:gdLst/>
              <a:ahLst/>
              <a:cxnLst/>
              <a:rect l="l" t="t" r="r" b="b"/>
              <a:pathLst>
                <a:path w="1301" h="492" extrusionOk="0">
                  <a:moveTo>
                    <a:pt x="1180" y="0"/>
                  </a:moveTo>
                  <a:cubicBezTo>
                    <a:pt x="1109" y="0"/>
                    <a:pt x="1011" y="14"/>
                    <a:pt x="901" y="43"/>
                  </a:cubicBezTo>
                  <a:lnTo>
                    <a:pt x="465" y="156"/>
                  </a:lnTo>
                  <a:cubicBezTo>
                    <a:pt x="236" y="215"/>
                    <a:pt x="40" y="315"/>
                    <a:pt x="26" y="375"/>
                  </a:cubicBezTo>
                  <a:lnTo>
                    <a:pt x="0" y="492"/>
                  </a:lnTo>
                  <a:lnTo>
                    <a:pt x="1267" y="163"/>
                  </a:lnTo>
                  <a:cubicBezTo>
                    <a:pt x="1267" y="163"/>
                    <a:pt x="1281" y="112"/>
                    <a:pt x="1293" y="49"/>
                  </a:cubicBezTo>
                  <a:cubicBezTo>
                    <a:pt x="1300" y="17"/>
                    <a:pt x="1256" y="0"/>
                    <a:pt x="118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8" name="Google Shape;6968;p43"/>
            <p:cNvSpPr/>
            <p:nvPr/>
          </p:nvSpPr>
          <p:spPr>
            <a:xfrm>
              <a:off x="4743433" y="2479708"/>
              <a:ext cx="202871" cy="57017"/>
            </a:xfrm>
            <a:custGeom>
              <a:avLst/>
              <a:gdLst/>
              <a:ahLst/>
              <a:cxnLst/>
              <a:rect l="l" t="t" r="r" b="b"/>
              <a:pathLst>
                <a:path w="5483" h="1541" extrusionOk="0">
                  <a:moveTo>
                    <a:pt x="542" y="1"/>
                  </a:moveTo>
                  <a:lnTo>
                    <a:pt x="0" y="909"/>
                  </a:lnTo>
                  <a:cubicBezTo>
                    <a:pt x="353" y="1018"/>
                    <a:pt x="2419" y="1418"/>
                    <a:pt x="3197" y="1474"/>
                  </a:cubicBezTo>
                  <a:cubicBezTo>
                    <a:pt x="3321" y="1481"/>
                    <a:pt x="3444" y="1494"/>
                    <a:pt x="3567" y="1511"/>
                  </a:cubicBezTo>
                  <a:cubicBezTo>
                    <a:pt x="3753" y="1534"/>
                    <a:pt x="3939" y="1541"/>
                    <a:pt x="4046" y="1541"/>
                  </a:cubicBezTo>
                  <a:cubicBezTo>
                    <a:pt x="4425" y="1541"/>
                    <a:pt x="4973" y="1491"/>
                    <a:pt x="5257" y="1066"/>
                  </a:cubicBezTo>
                  <a:cubicBezTo>
                    <a:pt x="5482" y="723"/>
                    <a:pt x="5238" y="554"/>
                    <a:pt x="4969" y="554"/>
                  </a:cubicBezTo>
                  <a:cubicBezTo>
                    <a:pt x="4901" y="554"/>
                    <a:pt x="4831" y="565"/>
                    <a:pt x="4767" y="587"/>
                  </a:cubicBezTo>
                  <a:cubicBezTo>
                    <a:pt x="4660" y="623"/>
                    <a:pt x="4522" y="638"/>
                    <a:pt x="4388" y="638"/>
                  </a:cubicBezTo>
                  <a:cubicBezTo>
                    <a:pt x="4133" y="638"/>
                    <a:pt x="3894" y="584"/>
                    <a:pt x="3909" y="523"/>
                  </a:cubicBezTo>
                  <a:cubicBezTo>
                    <a:pt x="3932" y="430"/>
                    <a:pt x="4002" y="134"/>
                    <a:pt x="4002" y="134"/>
                  </a:cubicBezTo>
                  <a:cubicBezTo>
                    <a:pt x="4002" y="134"/>
                    <a:pt x="3997" y="133"/>
                    <a:pt x="3987" y="133"/>
                  </a:cubicBezTo>
                  <a:cubicBezTo>
                    <a:pt x="3945" y="133"/>
                    <a:pt x="3826" y="150"/>
                    <a:pt x="3753" y="337"/>
                  </a:cubicBezTo>
                  <a:cubicBezTo>
                    <a:pt x="3667" y="559"/>
                    <a:pt x="3425" y="720"/>
                    <a:pt x="3195" y="720"/>
                  </a:cubicBezTo>
                  <a:cubicBezTo>
                    <a:pt x="3183" y="720"/>
                    <a:pt x="3172" y="720"/>
                    <a:pt x="3161" y="719"/>
                  </a:cubicBezTo>
                  <a:cubicBezTo>
                    <a:pt x="2925" y="699"/>
                    <a:pt x="542" y="1"/>
                    <a:pt x="5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9" name="Google Shape;6969;p43"/>
            <p:cNvSpPr/>
            <p:nvPr/>
          </p:nvSpPr>
          <p:spPr>
            <a:xfrm>
              <a:off x="4953412" y="2464907"/>
              <a:ext cx="52429" cy="60273"/>
            </a:xfrm>
            <a:custGeom>
              <a:avLst/>
              <a:gdLst/>
              <a:ahLst/>
              <a:cxnLst/>
              <a:rect l="l" t="t" r="r" b="b"/>
              <a:pathLst>
                <a:path w="1417" h="1629" extrusionOk="0">
                  <a:moveTo>
                    <a:pt x="1297" y="0"/>
                  </a:moveTo>
                  <a:cubicBezTo>
                    <a:pt x="1260" y="0"/>
                    <a:pt x="1217" y="21"/>
                    <a:pt x="1178" y="64"/>
                  </a:cubicBezTo>
                  <a:cubicBezTo>
                    <a:pt x="1178" y="64"/>
                    <a:pt x="1071" y="448"/>
                    <a:pt x="1048" y="537"/>
                  </a:cubicBezTo>
                  <a:cubicBezTo>
                    <a:pt x="1022" y="627"/>
                    <a:pt x="675" y="793"/>
                    <a:pt x="456" y="853"/>
                  </a:cubicBezTo>
                  <a:cubicBezTo>
                    <a:pt x="240" y="913"/>
                    <a:pt x="1" y="983"/>
                    <a:pt x="104" y="1289"/>
                  </a:cubicBezTo>
                  <a:cubicBezTo>
                    <a:pt x="196" y="1559"/>
                    <a:pt x="529" y="1629"/>
                    <a:pt x="717" y="1629"/>
                  </a:cubicBezTo>
                  <a:cubicBezTo>
                    <a:pt x="726" y="1629"/>
                    <a:pt x="734" y="1629"/>
                    <a:pt x="742" y="1628"/>
                  </a:cubicBezTo>
                  <a:cubicBezTo>
                    <a:pt x="925" y="1618"/>
                    <a:pt x="1174" y="1446"/>
                    <a:pt x="1274" y="1162"/>
                  </a:cubicBezTo>
                  <a:cubicBezTo>
                    <a:pt x="1401" y="803"/>
                    <a:pt x="1331" y="417"/>
                    <a:pt x="1384" y="208"/>
                  </a:cubicBezTo>
                  <a:cubicBezTo>
                    <a:pt x="1416" y="72"/>
                    <a:pt x="1366" y="0"/>
                    <a:pt x="129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0" name="Google Shape;6970;p43"/>
            <p:cNvSpPr/>
            <p:nvPr/>
          </p:nvSpPr>
          <p:spPr>
            <a:xfrm>
              <a:off x="4722121" y="2350610"/>
              <a:ext cx="69227" cy="169016"/>
            </a:xfrm>
            <a:custGeom>
              <a:avLst/>
              <a:gdLst/>
              <a:ahLst/>
              <a:cxnLst/>
              <a:rect l="l" t="t" r="r" b="b"/>
              <a:pathLst>
                <a:path w="1871" h="4568" extrusionOk="0">
                  <a:moveTo>
                    <a:pt x="1512" y="0"/>
                  </a:moveTo>
                  <a:cubicBezTo>
                    <a:pt x="1417" y="0"/>
                    <a:pt x="1244" y="33"/>
                    <a:pt x="1023" y="216"/>
                  </a:cubicBezTo>
                  <a:cubicBezTo>
                    <a:pt x="679" y="503"/>
                    <a:pt x="487" y="1145"/>
                    <a:pt x="370" y="1670"/>
                  </a:cubicBezTo>
                  <a:cubicBezTo>
                    <a:pt x="251" y="2192"/>
                    <a:pt x="1" y="3919"/>
                    <a:pt x="31" y="4099"/>
                  </a:cubicBezTo>
                  <a:cubicBezTo>
                    <a:pt x="57" y="4278"/>
                    <a:pt x="380" y="4388"/>
                    <a:pt x="1332" y="4567"/>
                  </a:cubicBezTo>
                  <a:lnTo>
                    <a:pt x="1118" y="3490"/>
                  </a:lnTo>
                  <a:lnTo>
                    <a:pt x="1594" y="1681"/>
                  </a:lnTo>
                  <a:cubicBezTo>
                    <a:pt x="1594" y="1681"/>
                    <a:pt x="1871" y="699"/>
                    <a:pt x="1594" y="10"/>
                  </a:cubicBezTo>
                  <a:cubicBezTo>
                    <a:pt x="1594" y="10"/>
                    <a:pt x="1565" y="0"/>
                    <a:pt x="15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1" name="Google Shape;6971;p43"/>
            <p:cNvSpPr/>
            <p:nvPr/>
          </p:nvSpPr>
          <p:spPr>
            <a:xfrm>
              <a:off x="5345657" y="2663234"/>
              <a:ext cx="225256" cy="286306"/>
            </a:xfrm>
            <a:custGeom>
              <a:avLst/>
              <a:gdLst/>
              <a:ahLst/>
              <a:cxnLst/>
              <a:rect l="l" t="t" r="r" b="b"/>
              <a:pathLst>
                <a:path w="6088" h="7738" extrusionOk="0">
                  <a:moveTo>
                    <a:pt x="3044" y="1"/>
                  </a:moveTo>
                  <a:cubicBezTo>
                    <a:pt x="1364" y="1"/>
                    <a:pt x="1" y="789"/>
                    <a:pt x="1" y="1757"/>
                  </a:cubicBezTo>
                  <a:lnTo>
                    <a:pt x="1" y="5985"/>
                  </a:lnTo>
                  <a:cubicBezTo>
                    <a:pt x="1" y="6952"/>
                    <a:pt x="1364" y="7737"/>
                    <a:pt x="3044" y="7737"/>
                  </a:cubicBezTo>
                  <a:cubicBezTo>
                    <a:pt x="4728" y="7737"/>
                    <a:pt x="6088" y="6952"/>
                    <a:pt x="6088" y="5985"/>
                  </a:cubicBezTo>
                  <a:lnTo>
                    <a:pt x="6088" y="1757"/>
                  </a:lnTo>
                  <a:cubicBezTo>
                    <a:pt x="6088" y="789"/>
                    <a:pt x="4728" y="1"/>
                    <a:pt x="304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2" name="Google Shape;6972;p43"/>
            <p:cNvSpPr/>
            <p:nvPr/>
          </p:nvSpPr>
          <p:spPr>
            <a:xfrm>
              <a:off x="5345657" y="2663234"/>
              <a:ext cx="225256" cy="286306"/>
            </a:xfrm>
            <a:custGeom>
              <a:avLst/>
              <a:gdLst/>
              <a:ahLst/>
              <a:cxnLst/>
              <a:rect l="l" t="t" r="r" b="b"/>
              <a:pathLst>
                <a:path w="6088" h="7738" extrusionOk="0">
                  <a:moveTo>
                    <a:pt x="3044" y="1"/>
                  </a:moveTo>
                  <a:cubicBezTo>
                    <a:pt x="1364" y="1"/>
                    <a:pt x="1" y="789"/>
                    <a:pt x="1" y="1757"/>
                  </a:cubicBezTo>
                  <a:lnTo>
                    <a:pt x="1" y="5985"/>
                  </a:lnTo>
                  <a:cubicBezTo>
                    <a:pt x="1" y="6952"/>
                    <a:pt x="1364" y="7737"/>
                    <a:pt x="3044" y="7737"/>
                  </a:cubicBezTo>
                  <a:cubicBezTo>
                    <a:pt x="4728" y="7737"/>
                    <a:pt x="6088" y="6952"/>
                    <a:pt x="6088" y="5985"/>
                  </a:cubicBezTo>
                  <a:lnTo>
                    <a:pt x="6088" y="1757"/>
                  </a:lnTo>
                  <a:cubicBezTo>
                    <a:pt x="6088" y="789"/>
                    <a:pt x="4728" y="1"/>
                    <a:pt x="30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3" name="Google Shape;6973;p43"/>
            <p:cNvSpPr/>
            <p:nvPr/>
          </p:nvSpPr>
          <p:spPr>
            <a:xfrm>
              <a:off x="5345657" y="2884798"/>
              <a:ext cx="296" cy="4070"/>
            </a:xfrm>
            <a:custGeom>
              <a:avLst/>
              <a:gdLst/>
              <a:ahLst/>
              <a:cxnLst/>
              <a:rect l="l" t="t" r="r" b="b"/>
              <a:pathLst>
                <a:path w="8" h="110" extrusionOk="0">
                  <a:moveTo>
                    <a:pt x="7" y="109"/>
                  </a:moveTo>
                  <a:lnTo>
                    <a:pt x="7" y="109"/>
                  </a:lnTo>
                  <a:lnTo>
                    <a:pt x="7" y="109"/>
                  </a:lnTo>
                  <a:close/>
                  <a:moveTo>
                    <a:pt x="7" y="100"/>
                  </a:moveTo>
                  <a:lnTo>
                    <a:pt x="7" y="100"/>
                  </a:lnTo>
                  <a:lnTo>
                    <a:pt x="7" y="100"/>
                  </a:lnTo>
                  <a:close/>
                  <a:moveTo>
                    <a:pt x="7" y="97"/>
                  </a:moveTo>
                  <a:lnTo>
                    <a:pt x="7" y="97"/>
                  </a:lnTo>
                  <a:lnTo>
                    <a:pt x="7" y="97"/>
                  </a:lnTo>
                  <a:close/>
                  <a:moveTo>
                    <a:pt x="7" y="86"/>
                  </a:moveTo>
                  <a:lnTo>
                    <a:pt x="7" y="86"/>
                  </a:lnTo>
                  <a:lnTo>
                    <a:pt x="7" y="86"/>
                  </a:lnTo>
                  <a:close/>
                  <a:moveTo>
                    <a:pt x="7" y="83"/>
                  </a:moveTo>
                  <a:lnTo>
                    <a:pt x="7" y="83"/>
                  </a:lnTo>
                  <a:lnTo>
                    <a:pt x="7" y="83"/>
                  </a:lnTo>
                  <a:close/>
                  <a:moveTo>
                    <a:pt x="4" y="77"/>
                  </a:moveTo>
                  <a:lnTo>
                    <a:pt x="4" y="77"/>
                  </a:lnTo>
                  <a:lnTo>
                    <a:pt x="4" y="77"/>
                  </a:lnTo>
                  <a:close/>
                  <a:moveTo>
                    <a:pt x="4" y="73"/>
                  </a:moveTo>
                  <a:lnTo>
                    <a:pt x="4" y="73"/>
                  </a:lnTo>
                  <a:lnTo>
                    <a:pt x="4" y="73"/>
                  </a:lnTo>
                  <a:close/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close/>
                  <a:moveTo>
                    <a:pt x="4" y="60"/>
                  </a:moveTo>
                  <a:lnTo>
                    <a:pt x="4" y="60"/>
                  </a:lnTo>
                  <a:lnTo>
                    <a:pt x="4" y="60"/>
                  </a:lnTo>
                  <a:close/>
                  <a:moveTo>
                    <a:pt x="4" y="50"/>
                  </a:moveTo>
                  <a:lnTo>
                    <a:pt x="4" y="50"/>
                  </a:lnTo>
                  <a:lnTo>
                    <a:pt x="4" y="50"/>
                  </a:lnTo>
                  <a:close/>
                  <a:moveTo>
                    <a:pt x="4" y="46"/>
                  </a:moveTo>
                  <a:lnTo>
                    <a:pt x="4" y="46"/>
                  </a:lnTo>
                  <a:lnTo>
                    <a:pt x="4" y="46"/>
                  </a:lnTo>
                  <a:close/>
                  <a:moveTo>
                    <a:pt x="4" y="40"/>
                  </a:moveTo>
                  <a:lnTo>
                    <a:pt x="4" y="43"/>
                  </a:lnTo>
                  <a:lnTo>
                    <a:pt x="4" y="40"/>
                  </a:lnTo>
                  <a:close/>
                  <a:moveTo>
                    <a:pt x="4" y="37"/>
                  </a:move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4" y="26"/>
                  </a:moveTo>
                  <a:lnTo>
                    <a:pt x="4" y="26"/>
                  </a:lnTo>
                  <a:lnTo>
                    <a:pt x="4" y="26"/>
                  </a:lnTo>
                  <a:close/>
                  <a:moveTo>
                    <a:pt x="4" y="23"/>
                  </a:moveTo>
                  <a:lnTo>
                    <a:pt x="4" y="23"/>
                  </a:lnTo>
                  <a:lnTo>
                    <a:pt x="4" y="23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3"/>
                  </a:moveTo>
                  <a:lnTo>
                    <a:pt x="1" y="6"/>
                  </a:lnTo>
                  <a:lnTo>
                    <a:pt x="1" y="3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4" name="Google Shape;6974;p43"/>
            <p:cNvSpPr/>
            <p:nvPr/>
          </p:nvSpPr>
          <p:spPr>
            <a:xfrm>
              <a:off x="5345657" y="2762435"/>
              <a:ext cx="78810" cy="184149"/>
            </a:xfrm>
            <a:custGeom>
              <a:avLst/>
              <a:gdLst/>
              <a:ahLst/>
              <a:cxnLst/>
              <a:rect l="l" t="t" r="r" b="b"/>
              <a:pathLst>
                <a:path w="2130" h="4977" extrusionOk="0">
                  <a:moveTo>
                    <a:pt x="1" y="0"/>
                  </a:moveTo>
                  <a:lnTo>
                    <a:pt x="1" y="3304"/>
                  </a:lnTo>
                  <a:lnTo>
                    <a:pt x="1" y="3307"/>
                  </a:lnTo>
                  <a:lnTo>
                    <a:pt x="1" y="3310"/>
                  </a:lnTo>
                  <a:lnTo>
                    <a:pt x="1" y="3313"/>
                  </a:lnTo>
                  <a:lnTo>
                    <a:pt x="1" y="3317"/>
                  </a:lnTo>
                  <a:cubicBezTo>
                    <a:pt x="4" y="3317"/>
                    <a:pt x="4" y="3320"/>
                    <a:pt x="4" y="3320"/>
                  </a:cubicBezTo>
                  <a:lnTo>
                    <a:pt x="4" y="3327"/>
                  </a:lnTo>
                  <a:lnTo>
                    <a:pt x="4" y="3330"/>
                  </a:lnTo>
                  <a:lnTo>
                    <a:pt x="4" y="3333"/>
                  </a:lnTo>
                  <a:lnTo>
                    <a:pt x="4" y="3344"/>
                  </a:lnTo>
                  <a:lnTo>
                    <a:pt x="4" y="3347"/>
                  </a:lnTo>
                  <a:lnTo>
                    <a:pt x="4" y="3350"/>
                  </a:lnTo>
                  <a:lnTo>
                    <a:pt x="4" y="3353"/>
                  </a:lnTo>
                  <a:lnTo>
                    <a:pt x="4" y="3357"/>
                  </a:lnTo>
                  <a:lnTo>
                    <a:pt x="4" y="3367"/>
                  </a:lnTo>
                  <a:lnTo>
                    <a:pt x="4" y="3370"/>
                  </a:lnTo>
                  <a:lnTo>
                    <a:pt x="4" y="3380"/>
                  </a:lnTo>
                  <a:lnTo>
                    <a:pt x="4" y="3384"/>
                  </a:lnTo>
                  <a:cubicBezTo>
                    <a:pt x="4" y="3387"/>
                    <a:pt x="7" y="3387"/>
                    <a:pt x="7" y="3390"/>
                  </a:cubicBezTo>
                  <a:lnTo>
                    <a:pt x="7" y="3393"/>
                  </a:lnTo>
                  <a:lnTo>
                    <a:pt x="7" y="3404"/>
                  </a:lnTo>
                  <a:lnTo>
                    <a:pt x="7" y="3407"/>
                  </a:lnTo>
                  <a:lnTo>
                    <a:pt x="7" y="3416"/>
                  </a:lnTo>
                  <a:cubicBezTo>
                    <a:pt x="90" y="4152"/>
                    <a:pt x="956" y="4764"/>
                    <a:pt x="2129" y="4976"/>
                  </a:cubicBezTo>
                  <a:lnTo>
                    <a:pt x="2129" y="842"/>
                  </a:lnTo>
                  <a:cubicBezTo>
                    <a:pt x="1258" y="716"/>
                    <a:pt x="506" y="41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5" name="Google Shape;6975;p43"/>
            <p:cNvSpPr/>
            <p:nvPr/>
          </p:nvSpPr>
          <p:spPr>
            <a:xfrm>
              <a:off x="5016647" y="2241567"/>
              <a:ext cx="883523" cy="554482"/>
            </a:xfrm>
            <a:custGeom>
              <a:avLst/>
              <a:gdLst/>
              <a:ahLst/>
              <a:cxnLst/>
              <a:rect l="l" t="t" r="r" b="b"/>
              <a:pathLst>
                <a:path w="23879" h="1498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8407" y="13525"/>
                    <a:pt x="8427" y="13562"/>
                  </a:cubicBezTo>
                  <a:lnTo>
                    <a:pt x="8431" y="13565"/>
                  </a:lnTo>
                  <a:cubicBezTo>
                    <a:pt x="8945" y="14394"/>
                    <a:pt x="10323" y="14986"/>
                    <a:pt x="11936" y="14986"/>
                  </a:cubicBezTo>
                  <a:cubicBezTo>
                    <a:pt x="13553" y="14986"/>
                    <a:pt x="14927" y="14394"/>
                    <a:pt x="15445" y="13565"/>
                  </a:cubicBezTo>
                  <a:cubicBezTo>
                    <a:pt x="15469" y="13529"/>
                    <a:pt x="23878" y="1"/>
                    <a:pt x="23878" y="0"/>
                  </a:cubicBezTo>
                  <a:lnTo>
                    <a:pt x="23878" y="0"/>
                  </a:lnTo>
                  <a:cubicBezTo>
                    <a:pt x="23878" y="1"/>
                    <a:pt x="19627" y="2744"/>
                    <a:pt x="11939" y="2744"/>
                  </a:cubicBezTo>
                  <a:cubicBezTo>
                    <a:pt x="10430" y="2744"/>
                    <a:pt x="9052" y="2638"/>
                    <a:pt x="7812" y="2465"/>
                  </a:cubicBezTo>
                  <a:cubicBezTo>
                    <a:pt x="2746" y="177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6" name="Google Shape;6976;p43"/>
            <p:cNvSpPr/>
            <p:nvPr/>
          </p:nvSpPr>
          <p:spPr>
            <a:xfrm>
              <a:off x="5016647" y="2241567"/>
              <a:ext cx="407814" cy="552003"/>
            </a:xfrm>
            <a:custGeom>
              <a:avLst/>
              <a:gdLst/>
              <a:ahLst/>
              <a:cxnLst/>
              <a:rect l="l" t="t" r="r" b="b"/>
              <a:pathLst>
                <a:path w="11022" h="14919" extrusionOk="0">
                  <a:moveTo>
                    <a:pt x="1" y="0"/>
                  </a:moveTo>
                  <a:cubicBezTo>
                    <a:pt x="1" y="1"/>
                    <a:pt x="8407" y="13525"/>
                    <a:pt x="8427" y="13562"/>
                  </a:cubicBezTo>
                  <a:lnTo>
                    <a:pt x="8431" y="13565"/>
                  </a:lnTo>
                  <a:cubicBezTo>
                    <a:pt x="8846" y="14231"/>
                    <a:pt x="9817" y="14742"/>
                    <a:pt x="11021" y="14919"/>
                  </a:cubicBezTo>
                  <a:lnTo>
                    <a:pt x="5829" y="3496"/>
                  </a:lnTo>
                  <a:lnTo>
                    <a:pt x="4555" y="1813"/>
                  </a:lnTo>
                  <a:cubicBezTo>
                    <a:pt x="1581" y="101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7" name="Google Shape;6977;p43"/>
            <p:cNvSpPr/>
            <p:nvPr/>
          </p:nvSpPr>
          <p:spPr>
            <a:xfrm>
              <a:off x="4848663" y="1757183"/>
              <a:ext cx="1219483" cy="641395"/>
            </a:xfrm>
            <a:custGeom>
              <a:avLst/>
              <a:gdLst/>
              <a:ahLst/>
              <a:cxnLst/>
              <a:rect l="l" t="t" r="r" b="b"/>
              <a:pathLst>
                <a:path w="32959" h="17335" extrusionOk="0">
                  <a:moveTo>
                    <a:pt x="16481" y="0"/>
                  </a:moveTo>
                  <a:cubicBezTo>
                    <a:pt x="12638" y="0"/>
                    <a:pt x="8795" y="846"/>
                    <a:pt x="5865" y="2540"/>
                  </a:cubicBezTo>
                  <a:cubicBezTo>
                    <a:pt x="1" y="5926"/>
                    <a:pt x="1" y="11412"/>
                    <a:pt x="5865" y="14797"/>
                  </a:cubicBezTo>
                  <a:cubicBezTo>
                    <a:pt x="7206" y="15573"/>
                    <a:pt x="8735" y="16168"/>
                    <a:pt x="10369" y="16587"/>
                  </a:cubicBezTo>
                  <a:cubicBezTo>
                    <a:pt x="12310" y="17086"/>
                    <a:pt x="14395" y="17335"/>
                    <a:pt x="16480" y="17335"/>
                  </a:cubicBezTo>
                  <a:cubicBezTo>
                    <a:pt x="18723" y="17335"/>
                    <a:pt x="20966" y="17047"/>
                    <a:pt x="23025" y="16471"/>
                  </a:cubicBezTo>
                  <a:cubicBezTo>
                    <a:pt x="23588" y="16314"/>
                    <a:pt x="24134" y="16135"/>
                    <a:pt x="24662" y="15935"/>
                  </a:cubicBezTo>
                  <a:cubicBezTo>
                    <a:pt x="24886" y="15855"/>
                    <a:pt x="25101" y="15766"/>
                    <a:pt x="25317" y="15676"/>
                  </a:cubicBezTo>
                  <a:cubicBezTo>
                    <a:pt x="25624" y="15546"/>
                    <a:pt x="25919" y="15413"/>
                    <a:pt x="26212" y="15267"/>
                  </a:cubicBezTo>
                  <a:cubicBezTo>
                    <a:pt x="26515" y="15120"/>
                    <a:pt x="26808" y="14964"/>
                    <a:pt x="27094" y="14797"/>
                  </a:cubicBezTo>
                  <a:cubicBezTo>
                    <a:pt x="32958" y="11412"/>
                    <a:pt x="32958" y="5923"/>
                    <a:pt x="27094" y="2540"/>
                  </a:cubicBezTo>
                  <a:cubicBezTo>
                    <a:pt x="24526" y="1053"/>
                    <a:pt x="21256" y="222"/>
                    <a:pt x="17900" y="39"/>
                  </a:cubicBezTo>
                  <a:lnTo>
                    <a:pt x="17896" y="39"/>
                  </a:lnTo>
                  <a:cubicBezTo>
                    <a:pt x="17426" y="13"/>
                    <a:pt x="16953" y="0"/>
                    <a:pt x="16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8" name="Google Shape;6978;p43"/>
            <p:cNvSpPr/>
            <p:nvPr/>
          </p:nvSpPr>
          <p:spPr>
            <a:xfrm>
              <a:off x="4902943" y="1757220"/>
              <a:ext cx="607910" cy="613719"/>
            </a:xfrm>
            <a:custGeom>
              <a:avLst/>
              <a:gdLst/>
              <a:ahLst/>
              <a:cxnLst/>
              <a:rect l="l" t="t" r="r" b="b"/>
              <a:pathLst>
                <a:path w="16430" h="16587" extrusionOk="0">
                  <a:moveTo>
                    <a:pt x="15019" y="1"/>
                  </a:moveTo>
                  <a:cubicBezTo>
                    <a:pt x="11174" y="1"/>
                    <a:pt x="7332" y="846"/>
                    <a:pt x="4398" y="2539"/>
                  </a:cubicBezTo>
                  <a:cubicBezTo>
                    <a:pt x="1465" y="4232"/>
                    <a:pt x="0" y="6451"/>
                    <a:pt x="0" y="8666"/>
                  </a:cubicBezTo>
                  <a:cubicBezTo>
                    <a:pt x="0" y="10885"/>
                    <a:pt x="1468" y="13103"/>
                    <a:pt x="4398" y="14796"/>
                  </a:cubicBezTo>
                  <a:cubicBezTo>
                    <a:pt x="5739" y="15572"/>
                    <a:pt x="7268" y="16167"/>
                    <a:pt x="8902" y="16586"/>
                  </a:cubicBezTo>
                  <a:lnTo>
                    <a:pt x="8905" y="16586"/>
                  </a:lnTo>
                  <a:cubicBezTo>
                    <a:pt x="8343" y="15805"/>
                    <a:pt x="7974" y="13945"/>
                    <a:pt x="9052" y="13832"/>
                  </a:cubicBezTo>
                  <a:cubicBezTo>
                    <a:pt x="7592" y="13450"/>
                    <a:pt x="6238" y="12917"/>
                    <a:pt x="5060" y="12235"/>
                  </a:cubicBezTo>
                  <a:cubicBezTo>
                    <a:pt x="3373" y="11264"/>
                    <a:pt x="2233" y="10103"/>
                    <a:pt x="1750" y="8879"/>
                  </a:cubicBezTo>
                  <a:cubicBezTo>
                    <a:pt x="1584" y="8457"/>
                    <a:pt x="1504" y="8027"/>
                    <a:pt x="1504" y="7605"/>
                  </a:cubicBezTo>
                  <a:cubicBezTo>
                    <a:pt x="1504" y="6980"/>
                    <a:pt x="1680" y="6361"/>
                    <a:pt x="2036" y="5746"/>
                  </a:cubicBezTo>
                  <a:cubicBezTo>
                    <a:pt x="2618" y="4737"/>
                    <a:pt x="3663" y="3783"/>
                    <a:pt x="5057" y="2978"/>
                  </a:cubicBezTo>
                  <a:cubicBezTo>
                    <a:pt x="5093" y="2955"/>
                    <a:pt x="5130" y="2935"/>
                    <a:pt x="5170" y="2912"/>
                  </a:cubicBezTo>
                  <a:cubicBezTo>
                    <a:pt x="7851" y="1401"/>
                    <a:pt x="11420" y="643"/>
                    <a:pt x="14989" y="643"/>
                  </a:cubicBezTo>
                  <a:lnTo>
                    <a:pt x="14992" y="643"/>
                  </a:lnTo>
                  <a:cubicBezTo>
                    <a:pt x="15122" y="643"/>
                    <a:pt x="15252" y="646"/>
                    <a:pt x="15385" y="646"/>
                  </a:cubicBezTo>
                  <a:lnTo>
                    <a:pt x="15422" y="646"/>
                  </a:lnTo>
                  <a:cubicBezTo>
                    <a:pt x="15422" y="646"/>
                    <a:pt x="15335" y="177"/>
                    <a:pt x="16429" y="38"/>
                  </a:cubicBezTo>
                  <a:cubicBezTo>
                    <a:pt x="15961" y="11"/>
                    <a:pt x="15491" y="1"/>
                    <a:pt x="15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9" name="Google Shape;6979;p43"/>
            <p:cNvSpPr/>
            <p:nvPr/>
          </p:nvSpPr>
          <p:spPr>
            <a:xfrm>
              <a:off x="4952672" y="1780974"/>
              <a:ext cx="1032411" cy="515225"/>
            </a:xfrm>
            <a:custGeom>
              <a:avLst/>
              <a:gdLst/>
              <a:ahLst/>
              <a:cxnLst/>
              <a:rect l="l" t="t" r="r" b="b"/>
              <a:pathLst>
                <a:path w="27903" h="13925" extrusionOk="0">
                  <a:moveTo>
                    <a:pt x="13655" y="0"/>
                  </a:moveTo>
                  <a:cubicBezTo>
                    <a:pt x="10031" y="0"/>
                    <a:pt x="6406" y="780"/>
                    <a:pt x="3713" y="2336"/>
                  </a:cubicBezTo>
                  <a:cubicBezTo>
                    <a:pt x="2319" y="3141"/>
                    <a:pt x="1274" y="4095"/>
                    <a:pt x="692" y="5104"/>
                  </a:cubicBezTo>
                  <a:cubicBezTo>
                    <a:pt x="93" y="6138"/>
                    <a:pt x="1" y="7192"/>
                    <a:pt x="406" y="8237"/>
                  </a:cubicBezTo>
                  <a:cubicBezTo>
                    <a:pt x="889" y="9461"/>
                    <a:pt x="2029" y="10622"/>
                    <a:pt x="3716" y="11593"/>
                  </a:cubicBezTo>
                  <a:cubicBezTo>
                    <a:pt x="4894" y="12275"/>
                    <a:pt x="6248" y="12808"/>
                    <a:pt x="7708" y="13190"/>
                  </a:cubicBezTo>
                  <a:cubicBezTo>
                    <a:pt x="8259" y="13333"/>
                    <a:pt x="8826" y="13459"/>
                    <a:pt x="9401" y="13559"/>
                  </a:cubicBezTo>
                  <a:cubicBezTo>
                    <a:pt x="10405" y="13735"/>
                    <a:pt x="11446" y="13852"/>
                    <a:pt x="12487" y="13895"/>
                  </a:cubicBezTo>
                  <a:cubicBezTo>
                    <a:pt x="12704" y="13905"/>
                    <a:pt x="12917" y="13912"/>
                    <a:pt x="13129" y="13918"/>
                  </a:cubicBezTo>
                  <a:cubicBezTo>
                    <a:pt x="13323" y="13922"/>
                    <a:pt x="13518" y="13925"/>
                    <a:pt x="13713" y="13925"/>
                  </a:cubicBezTo>
                  <a:cubicBezTo>
                    <a:pt x="13876" y="13925"/>
                    <a:pt x="14038" y="13923"/>
                    <a:pt x="14201" y="13918"/>
                  </a:cubicBezTo>
                  <a:cubicBezTo>
                    <a:pt x="15415" y="13895"/>
                    <a:pt x="16629" y="13778"/>
                    <a:pt x="17796" y="13579"/>
                  </a:cubicBezTo>
                  <a:cubicBezTo>
                    <a:pt x="17810" y="13576"/>
                    <a:pt x="17823" y="13572"/>
                    <a:pt x="17836" y="13572"/>
                  </a:cubicBezTo>
                  <a:cubicBezTo>
                    <a:pt x="18615" y="13436"/>
                    <a:pt x="19373" y="13260"/>
                    <a:pt x="20102" y="13050"/>
                  </a:cubicBezTo>
                  <a:cubicBezTo>
                    <a:pt x="20627" y="12897"/>
                    <a:pt x="21137" y="12725"/>
                    <a:pt x="21625" y="12531"/>
                  </a:cubicBezTo>
                  <a:cubicBezTo>
                    <a:pt x="21831" y="12452"/>
                    <a:pt x="22035" y="12369"/>
                    <a:pt x="22234" y="12278"/>
                  </a:cubicBezTo>
                  <a:cubicBezTo>
                    <a:pt x="22474" y="12172"/>
                    <a:pt x="22706" y="12062"/>
                    <a:pt x="22939" y="11946"/>
                  </a:cubicBezTo>
                  <a:cubicBezTo>
                    <a:pt x="23162" y="11833"/>
                    <a:pt x="23378" y="11716"/>
                    <a:pt x="23591" y="11593"/>
                  </a:cubicBezTo>
                  <a:cubicBezTo>
                    <a:pt x="24988" y="10789"/>
                    <a:pt x="26033" y="9831"/>
                    <a:pt x="26615" y="8826"/>
                  </a:cubicBezTo>
                  <a:cubicBezTo>
                    <a:pt x="27902" y="6593"/>
                    <a:pt x="26771" y="4169"/>
                    <a:pt x="23595" y="2336"/>
                  </a:cubicBezTo>
                  <a:cubicBezTo>
                    <a:pt x="21006" y="839"/>
                    <a:pt x="17557" y="61"/>
                    <a:pt x="14078" y="4"/>
                  </a:cubicBezTo>
                  <a:cubicBezTo>
                    <a:pt x="13937" y="2"/>
                    <a:pt x="13796" y="0"/>
                    <a:pt x="1365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0" name="Google Shape;6980;p43"/>
            <p:cNvSpPr/>
            <p:nvPr/>
          </p:nvSpPr>
          <p:spPr>
            <a:xfrm>
              <a:off x="5172605" y="2134966"/>
              <a:ext cx="571354" cy="161246"/>
            </a:xfrm>
            <a:custGeom>
              <a:avLst/>
              <a:gdLst/>
              <a:ahLst/>
              <a:cxnLst/>
              <a:rect l="l" t="t" r="r" b="b"/>
              <a:pathLst>
                <a:path w="15442" h="4358" extrusionOk="0">
                  <a:moveTo>
                    <a:pt x="7721" y="0"/>
                  </a:moveTo>
                  <a:cubicBezTo>
                    <a:pt x="4199" y="0"/>
                    <a:pt x="1188" y="1274"/>
                    <a:pt x="0" y="3064"/>
                  </a:cubicBezTo>
                  <a:cubicBezTo>
                    <a:pt x="566" y="3273"/>
                    <a:pt x="1155" y="3463"/>
                    <a:pt x="1764" y="3623"/>
                  </a:cubicBezTo>
                  <a:cubicBezTo>
                    <a:pt x="2315" y="3766"/>
                    <a:pt x="2882" y="3892"/>
                    <a:pt x="3457" y="3992"/>
                  </a:cubicBezTo>
                  <a:cubicBezTo>
                    <a:pt x="4461" y="4168"/>
                    <a:pt x="5502" y="4285"/>
                    <a:pt x="6543" y="4328"/>
                  </a:cubicBezTo>
                  <a:cubicBezTo>
                    <a:pt x="6760" y="4338"/>
                    <a:pt x="6973" y="4345"/>
                    <a:pt x="7185" y="4351"/>
                  </a:cubicBezTo>
                  <a:cubicBezTo>
                    <a:pt x="7379" y="4355"/>
                    <a:pt x="7574" y="4358"/>
                    <a:pt x="7769" y="4358"/>
                  </a:cubicBezTo>
                  <a:cubicBezTo>
                    <a:pt x="7932" y="4358"/>
                    <a:pt x="8094" y="4356"/>
                    <a:pt x="8257" y="4351"/>
                  </a:cubicBezTo>
                  <a:cubicBezTo>
                    <a:pt x="9471" y="4328"/>
                    <a:pt x="10685" y="4211"/>
                    <a:pt x="11852" y="4012"/>
                  </a:cubicBezTo>
                  <a:cubicBezTo>
                    <a:pt x="11866" y="4009"/>
                    <a:pt x="11879" y="4005"/>
                    <a:pt x="11892" y="4005"/>
                  </a:cubicBezTo>
                  <a:cubicBezTo>
                    <a:pt x="12671" y="3869"/>
                    <a:pt x="13429" y="3693"/>
                    <a:pt x="14158" y="3483"/>
                  </a:cubicBezTo>
                  <a:cubicBezTo>
                    <a:pt x="14597" y="3353"/>
                    <a:pt x="15026" y="3210"/>
                    <a:pt x="15442" y="3054"/>
                  </a:cubicBezTo>
                  <a:cubicBezTo>
                    <a:pt x="14247" y="1271"/>
                    <a:pt x="11244" y="0"/>
                    <a:pt x="772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1" name="Google Shape;6981;p43"/>
            <p:cNvSpPr/>
            <p:nvPr/>
          </p:nvSpPr>
          <p:spPr>
            <a:xfrm>
              <a:off x="5538653" y="2086199"/>
              <a:ext cx="106116" cy="106264"/>
            </a:xfrm>
            <a:custGeom>
              <a:avLst/>
              <a:gdLst/>
              <a:ahLst/>
              <a:cxnLst/>
              <a:rect l="l" t="t" r="r" b="b"/>
              <a:pathLst>
                <a:path w="2868" h="2872" extrusionOk="0">
                  <a:moveTo>
                    <a:pt x="1434" y="1"/>
                  </a:moveTo>
                  <a:cubicBezTo>
                    <a:pt x="642" y="1"/>
                    <a:pt x="0" y="644"/>
                    <a:pt x="0" y="1438"/>
                  </a:cubicBezTo>
                  <a:cubicBezTo>
                    <a:pt x="0" y="2230"/>
                    <a:pt x="642" y="2872"/>
                    <a:pt x="1434" y="2872"/>
                  </a:cubicBezTo>
                  <a:cubicBezTo>
                    <a:pt x="2226" y="2872"/>
                    <a:pt x="2868" y="2230"/>
                    <a:pt x="2868" y="1438"/>
                  </a:cubicBezTo>
                  <a:cubicBezTo>
                    <a:pt x="2868" y="644"/>
                    <a:pt x="2226" y="1"/>
                    <a:pt x="1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2" name="Google Shape;6982;p43"/>
            <p:cNvSpPr/>
            <p:nvPr/>
          </p:nvSpPr>
          <p:spPr>
            <a:xfrm>
              <a:off x="5538653" y="2135965"/>
              <a:ext cx="106116" cy="32005"/>
            </a:xfrm>
            <a:custGeom>
              <a:avLst/>
              <a:gdLst/>
              <a:ahLst/>
              <a:cxnLst/>
              <a:rect l="l" t="t" r="r" b="b"/>
              <a:pathLst>
                <a:path w="2868" h="865" extrusionOk="0">
                  <a:moveTo>
                    <a:pt x="2868" y="93"/>
                  </a:moveTo>
                  <a:lnTo>
                    <a:pt x="2868" y="93"/>
                  </a:lnTo>
                  <a:cubicBezTo>
                    <a:pt x="2868" y="376"/>
                    <a:pt x="2785" y="642"/>
                    <a:pt x="2641" y="865"/>
                  </a:cubicBezTo>
                  <a:lnTo>
                    <a:pt x="2641" y="865"/>
                  </a:lnTo>
                  <a:cubicBezTo>
                    <a:pt x="2785" y="642"/>
                    <a:pt x="2868" y="376"/>
                    <a:pt x="2868" y="93"/>
                  </a:cubicBezTo>
                  <a:close/>
                  <a:moveTo>
                    <a:pt x="0" y="87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0" y="87"/>
                  </a:lnTo>
                  <a:close/>
                  <a:moveTo>
                    <a:pt x="0" y="83"/>
                  </a:move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0" y="80"/>
                  </a:moveTo>
                  <a:lnTo>
                    <a:pt x="0" y="83"/>
                  </a:lnTo>
                  <a:lnTo>
                    <a:pt x="0" y="80"/>
                  </a:lnTo>
                  <a:close/>
                  <a:moveTo>
                    <a:pt x="0" y="73"/>
                  </a:moveTo>
                  <a:lnTo>
                    <a:pt x="0" y="77"/>
                  </a:lnTo>
                  <a:lnTo>
                    <a:pt x="0" y="73"/>
                  </a:lnTo>
                  <a:close/>
                  <a:moveTo>
                    <a:pt x="0" y="70"/>
                  </a:moveTo>
                  <a:lnTo>
                    <a:pt x="0" y="73"/>
                  </a:lnTo>
                  <a:lnTo>
                    <a:pt x="0" y="70"/>
                  </a:lnTo>
                  <a:close/>
                  <a:moveTo>
                    <a:pt x="0" y="63"/>
                  </a:moveTo>
                  <a:lnTo>
                    <a:pt x="0" y="70"/>
                  </a:lnTo>
                  <a:lnTo>
                    <a:pt x="0" y="63"/>
                  </a:lnTo>
                  <a:close/>
                  <a:moveTo>
                    <a:pt x="0" y="60"/>
                  </a:moveTo>
                  <a:lnTo>
                    <a:pt x="0" y="63"/>
                  </a:lnTo>
                  <a:lnTo>
                    <a:pt x="0" y="60"/>
                  </a:lnTo>
                  <a:close/>
                  <a:moveTo>
                    <a:pt x="0" y="57"/>
                  </a:moveTo>
                  <a:lnTo>
                    <a:pt x="0" y="60"/>
                  </a:lnTo>
                  <a:lnTo>
                    <a:pt x="0" y="57"/>
                  </a:lnTo>
                  <a:close/>
                  <a:moveTo>
                    <a:pt x="0" y="50"/>
                  </a:moveTo>
                  <a:lnTo>
                    <a:pt x="0" y="53"/>
                  </a:lnTo>
                  <a:lnTo>
                    <a:pt x="0" y="50"/>
                  </a:lnTo>
                  <a:close/>
                  <a:moveTo>
                    <a:pt x="0" y="47"/>
                  </a:moveTo>
                  <a:lnTo>
                    <a:pt x="0" y="50"/>
                  </a:lnTo>
                  <a:lnTo>
                    <a:pt x="0" y="47"/>
                  </a:lnTo>
                  <a:close/>
                  <a:moveTo>
                    <a:pt x="0" y="43"/>
                  </a:moveTo>
                  <a:lnTo>
                    <a:pt x="0" y="47"/>
                  </a:lnTo>
                  <a:lnTo>
                    <a:pt x="0" y="43"/>
                  </a:lnTo>
                  <a:close/>
                  <a:moveTo>
                    <a:pt x="0" y="37"/>
                  </a:moveTo>
                  <a:lnTo>
                    <a:pt x="0" y="40"/>
                  </a:lnTo>
                  <a:lnTo>
                    <a:pt x="0" y="37"/>
                  </a:lnTo>
                  <a:close/>
                  <a:moveTo>
                    <a:pt x="0" y="33"/>
                  </a:moveTo>
                  <a:lnTo>
                    <a:pt x="0" y="37"/>
                  </a:lnTo>
                  <a:lnTo>
                    <a:pt x="0" y="33"/>
                  </a:lnTo>
                  <a:close/>
                  <a:moveTo>
                    <a:pt x="0" y="27"/>
                  </a:moveTo>
                  <a:lnTo>
                    <a:pt x="0" y="30"/>
                  </a:lnTo>
                  <a:lnTo>
                    <a:pt x="0" y="27"/>
                  </a:lnTo>
                  <a:close/>
                  <a:moveTo>
                    <a:pt x="0" y="24"/>
                  </a:moveTo>
                  <a:lnTo>
                    <a:pt x="0" y="27"/>
                  </a:lnTo>
                  <a:lnTo>
                    <a:pt x="0" y="24"/>
                  </a:lnTo>
                  <a:close/>
                  <a:moveTo>
                    <a:pt x="0" y="20"/>
                  </a:moveTo>
                  <a:lnTo>
                    <a:pt x="0" y="24"/>
                  </a:lnTo>
                  <a:lnTo>
                    <a:pt x="0" y="20"/>
                  </a:lnTo>
                  <a:close/>
                  <a:moveTo>
                    <a:pt x="0" y="13"/>
                  </a:moveTo>
                  <a:lnTo>
                    <a:pt x="0" y="17"/>
                  </a:lnTo>
                  <a:lnTo>
                    <a:pt x="0" y="13"/>
                  </a:lnTo>
                  <a:close/>
                  <a:moveTo>
                    <a:pt x="0" y="10"/>
                  </a:moveTo>
                  <a:lnTo>
                    <a:pt x="0" y="13"/>
                  </a:lnTo>
                  <a:lnTo>
                    <a:pt x="0" y="10"/>
                  </a:lnTo>
                  <a:close/>
                  <a:moveTo>
                    <a:pt x="3" y="0"/>
                  </a:moveTo>
                  <a:lnTo>
                    <a:pt x="3" y="4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3" name="Google Shape;6983;p43"/>
            <p:cNvSpPr/>
            <p:nvPr/>
          </p:nvSpPr>
          <p:spPr>
            <a:xfrm>
              <a:off x="5591712" y="2167934"/>
              <a:ext cx="44696" cy="24531"/>
            </a:xfrm>
            <a:custGeom>
              <a:avLst/>
              <a:gdLst/>
              <a:ahLst/>
              <a:cxnLst/>
              <a:rect l="l" t="t" r="r" b="b"/>
              <a:pathLst>
                <a:path w="1208" h="663" extrusionOk="0">
                  <a:moveTo>
                    <a:pt x="1207" y="1"/>
                  </a:moveTo>
                  <a:cubicBezTo>
                    <a:pt x="955" y="400"/>
                    <a:pt x="509" y="663"/>
                    <a:pt x="0" y="663"/>
                  </a:cubicBezTo>
                  <a:cubicBezTo>
                    <a:pt x="509" y="663"/>
                    <a:pt x="955" y="400"/>
                    <a:pt x="120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4" name="Google Shape;6984;p43"/>
            <p:cNvSpPr/>
            <p:nvPr/>
          </p:nvSpPr>
          <p:spPr>
            <a:xfrm>
              <a:off x="5538653" y="2091268"/>
              <a:ext cx="106116" cy="101195"/>
            </a:xfrm>
            <a:custGeom>
              <a:avLst/>
              <a:gdLst/>
              <a:ahLst/>
              <a:cxnLst/>
              <a:rect l="l" t="t" r="r" b="b"/>
              <a:pathLst>
                <a:path w="2868" h="2735" extrusionOk="0">
                  <a:moveTo>
                    <a:pt x="829" y="1"/>
                  </a:moveTo>
                  <a:lnTo>
                    <a:pt x="829" y="1"/>
                  </a:lnTo>
                  <a:cubicBezTo>
                    <a:pt x="366" y="217"/>
                    <a:pt x="37" y="673"/>
                    <a:pt x="3" y="1208"/>
                  </a:cubicBezTo>
                  <a:lnTo>
                    <a:pt x="3" y="1212"/>
                  </a:lnTo>
                  <a:cubicBezTo>
                    <a:pt x="3" y="1215"/>
                    <a:pt x="0" y="1215"/>
                    <a:pt x="0" y="1218"/>
                  </a:cubicBezTo>
                  <a:lnTo>
                    <a:pt x="0" y="1221"/>
                  </a:lnTo>
                  <a:lnTo>
                    <a:pt x="0" y="1225"/>
                  </a:lnTo>
                  <a:lnTo>
                    <a:pt x="0" y="1228"/>
                  </a:lnTo>
                  <a:lnTo>
                    <a:pt x="0" y="1232"/>
                  </a:lnTo>
                  <a:lnTo>
                    <a:pt x="0" y="1235"/>
                  </a:lnTo>
                  <a:lnTo>
                    <a:pt x="0" y="1238"/>
                  </a:lnTo>
                  <a:lnTo>
                    <a:pt x="0" y="1241"/>
                  </a:lnTo>
                  <a:lnTo>
                    <a:pt x="0" y="1245"/>
                  </a:lnTo>
                  <a:lnTo>
                    <a:pt x="0" y="1248"/>
                  </a:lnTo>
                  <a:lnTo>
                    <a:pt x="0" y="1251"/>
                  </a:lnTo>
                  <a:lnTo>
                    <a:pt x="0" y="1255"/>
                  </a:lnTo>
                  <a:lnTo>
                    <a:pt x="0" y="1258"/>
                  </a:lnTo>
                  <a:lnTo>
                    <a:pt x="0" y="1261"/>
                  </a:lnTo>
                  <a:lnTo>
                    <a:pt x="0" y="1265"/>
                  </a:lnTo>
                  <a:lnTo>
                    <a:pt x="0" y="1268"/>
                  </a:lnTo>
                  <a:lnTo>
                    <a:pt x="0" y="1271"/>
                  </a:lnTo>
                  <a:lnTo>
                    <a:pt x="0" y="1278"/>
                  </a:lnTo>
                  <a:lnTo>
                    <a:pt x="0" y="1281"/>
                  </a:lnTo>
                  <a:lnTo>
                    <a:pt x="0" y="1285"/>
                  </a:lnTo>
                  <a:lnTo>
                    <a:pt x="0" y="1288"/>
                  </a:lnTo>
                  <a:lnTo>
                    <a:pt x="0" y="1291"/>
                  </a:lnTo>
                  <a:lnTo>
                    <a:pt x="0" y="1295"/>
                  </a:lnTo>
                  <a:lnTo>
                    <a:pt x="0" y="1301"/>
                  </a:lnTo>
                  <a:cubicBezTo>
                    <a:pt x="0" y="2093"/>
                    <a:pt x="642" y="2735"/>
                    <a:pt x="1434" y="2735"/>
                  </a:cubicBezTo>
                  <a:cubicBezTo>
                    <a:pt x="1943" y="2735"/>
                    <a:pt x="2389" y="2472"/>
                    <a:pt x="2641" y="2073"/>
                  </a:cubicBezTo>
                  <a:cubicBezTo>
                    <a:pt x="2785" y="1850"/>
                    <a:pt x="2868" y="1584"/>
                    <a:pt x="2868" y="1301"/>
                  </a:cubicBezTo>
                  <a:lnTo>
                    <a:pt x="2868" y="1301"/>
                  </a:lnTo>
                  <a:cubicBezTo>
                    <a:pt x="2831" y="1760"/>
                    <a:pt x="2335" y="2056"/>
                    <a:pt x="1803" y="2056"/>
                  </a:cubicBezTo>
                  <a:cubicBezTo>
                    <a:pt x="1537" y="2056"/>
                    <a:pt x="1261" y="1984"/>
                    <a:pt x="1035" y="1817"/>
                  </a:cubicBezTo>
                  <a:cubicBezTo>
                    <a:pt x="350" y="1321"/>
                    <a:pt x="296" y="350"/>
                    <a:pt x="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5" name="Google Shape;6985;p43"/>
            <p:cNvSpPr/>
            <p:nvPr/>
          </p:nvSpPr>
          <p:spPr>
            <a:xfrm>
              <a:off x="5684843" y="1809540"/>
              <a:ext cx="178155" cy="178118"/>
            </a:xfrm>
            <a:custGeom>
              <a:avLst/>
              <a:gdLst/>
              <a:ahLst/>
              <a:cxnLst/>
              <a:rect l="l" t="t" r="r" b="b"/>
              <a:pathLst>
                <a:path w="4815" h="4814" extrusionOk="0">
                  <a:moveTo>
                    <a:pt x="2410" y="1"/>
                  </a:moveTo>
                  <a:cubicBezTo>
                    <a:pt x="1079" y="1"/>
                    <a:pt x="1" y="1079"/>
                    <a:pt x="1" y="2409"/>
                  </a:cubicBezTo>
                  <a:cubicBezTo>
                    <a:pt x="1" y="3736"/>
                    <a:pt x="1079" y="4814"/>
                    <a:pt x="2410" y="4814"/>
                  </a:cubicBezTo>
                  <a:cubicBezTo>
                    <a:pt x="3736" y="4814"/>
                    <a:pt x="4814" y="3736"/>
                    <a:pt x="4814" y="2409"/>
                  </a:cubicBezTo>
                  <a:cubicBezTo>
                    <a:pt x="4814" y="1079"/>
                    <a:pt x="3736" y="1"/>
                    <a:pt x="24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6" name="Google Shape;6986;p43"/>
            <p:cNvSpPr/>
            <p:nvPr/>
          </p:nvSpPr>
          <p:spPr>
            <a:xfrm>
              <a:off x="5684843" y="1817791"/>
              <a:ext cx="178155" cy="169867"/>
            </a:xfrm>
            <a:custGeom>
              <a:avLst/>
              <a:gdLst/>
              <a:ahLst/>
              <a:cxnLst/>
              <a:rect l="l" t="t" r="r" b="b"/>
              <a:pathLst>
                <a:path w="4815" h="4591" extrusionOk="0">
                  <a:moveTo>
                    <a:pt x="1392" y="1"/>
                  </a:moveTo>
                  <a:lnTo>
                    <a:pt x="1392" y="1"/>
                  </a:lnTo>
                  <a:cubicBezTo>
                    <a:pt x="570" y="386"/>
                    <a:pt x="1" y="1218"/>
                    <a:pt x="1" y="2186"/>
                  </a:cubicBezTo>
                  <a:cubicBezTo>
                    <a:pt x="1" y="3513"/>
                    <a:pt x="1079" y="4591"/>
                    <a:pt x="2410" y="4591"/>
                  </a:cubicBezTo>
                  <a:cubicBezTo>
                    <a:pt x="3736" y="4591"/>
                    <a:pt x="4814" y="3513"/>
                    <a:pt x="4814" y="2186"/>
                  </a:cubicBezTo>
                  <a:lnTo>
                    <a:pt x="4814" y="2186"/>
                  </a:lnTo>
                  <a:cubicBezTo>
                    <a:pt x="4755" y="2957"/>
                    <a:pt x="3917" y="3453"/>
                    <a:pt x="3026" y="3453"/>
                  </a:cubicBezTo>
                  <a:cubicBezTo>
                    <a:pt x="2579" y="3453"/>
                    <a:pt x="2119" y="3328"/>
                    <a:pt x="1737" y="3051"/>
                  </a:cubicBezTo>
                  <a:cubicBezTo>
                    <a:pt x="590" y="2222"/>
                    <a:pt x="497" y="589"/>
                    <a:pt x="139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7" name="Google Shape;6987;p43"/>
            <p:cNvSpPr/>
            <p:nvPr/>
          </p:nvSpPr>
          <p:spPr>
            <a:xfrm>
              <a:off x="5109370" y="1608807"/>
              <a:ext cx="139712" cy="139712"/>
            </a:xfrm>
            <a:custGeom>
              <a:avLst/>
              <a:gdLst/>
              <a:ahLst/>
              <a:cxnLst/>
              <a:rect l="l" t="t" r="r" b="b"/>
              <a:pathLst>
                <a:path w="3776" h="3776" extrusionOk="0">
                  <a:moveTo>
                    <a:pt x="1886" y="0"/>
                  </a:moveTo>
                  <a:cubicBezTo>
                    <a:pt x="845" y="0"/>
                    <a:pt x="0" y="845"/>
                    <a:pt x="0" y="1890"/>
                  </a:cubicBezTo>
                  <a:cubicBezTo>
                    <a:pt x="0" y="2931"/>
                    <a:pt x="845" y="3776"/>
                    <a:pt x="1886" y="3776"/>
                  </a:cubicBezTo>
                  <a:cubicBezTo>
                    <a:pt x="2931" y="3776"/>
                    <a:pt x="3775" y="2931"/>
                    <a:pt x="3775" y="1890"/>
                  </a:cubicBezTo>
                  <a:cubicBezTo>
                    <a:pt x="3775" y="845"/>
                    <a:pt x="2931" y="0"/>
                    <a:pt x="188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8" name="Google Shape;6988;p43"/>
            <p:cNvSpPr/>
            <p:nvPr/>
          </p:nvSpPr>
          <p:spPr>
            <a:xfrm>
              <a:off x="5109370" y="1615319"/>
              <a:ext cx="139712" cy="133200"/>
            </a:xfrm>
            <a:custGeom>
              <a:avLst/>
              <a:gdLst/>
              <a:ahLst/>
              <a:cxnLst/>
              <a:rect l="l" t="t" r="r" b="b"/>
              <a:pathLst>
                <a:path w="3776" h="3600" extrusionOk="0">
                  <a:moveTo>
                    <a:pt x="1091" y="1"/>
                  </a:moveTo>
                  <a:cubicBezTo>
                    <a:pt x="446" y="300"/>
                    <a:pt x="0" y="956"/>
                    <a:pt x="0" y="1714"/>
                  </a:cubicBezTo>
                  <a:cubicBezTo>
                    <a:pt x="0" y="2755"/>
                    <a:pt x="845" y="3600"/>
                    <a:pt x="1886" y="3600"/>
                  </a:cubicBezTo>
                  <a:cubicBezTo>
                    <a:pt x="2931" y="3600"/>
                    <a:pt x="3775" y="2755"/>
                    <a:pt x="3775" y="1714"/>
                  </a:cubicBezTo>
                  <a:lnTo>
                    <a:pt x="3775" y="1714"/>
                  </a:lnTo>
                  <a:cubicBezTo>
                    <a:pt x="3726" y="2319"/>
                    <a:pt x="3070" y="2708"/>
                    <a:pt x="2371" y="2708"/>
                  </a:cubicBezTo>
                  <a:cubicBezTo>
                    <a:pt x="2021" y="2708"/>
                    <a:pt x="1660" y="2610"/>
                    <a:pt x="1360" y="2393"/>
                  </a:cubicBezTo>
                  <a:cubicBezTo>
                    <a:pt x="462" y="1740"/>
                    <a:pt x="389" y="460"/>
                    <a:pt x="109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9" name="Google Shape;6989;p43"/>
            <p:cNvSpPr/>
            <p:nvPr/>
          </p:nvSpPr>
          <p:spPr>
            <a:xfrm>
              <a:off x="5083729" y="1907556"/>
              <a:ext cx="218522" cy="210678"/>
            </a:xfrm>
            <a:custGeom>
              <a:avLst/>
              <a:gdLst/>
              <a:ahLst/>
              <a:cxnLst/>
              <a:rect l="l" t="t" r="r" b="b"/>
              <a:pathLst>
                <a:path w="5906" h="5694" extrusionOk="0">
                  <a:moveTo>
                    <a:pt x="3846" y="1"/>
                  </a:moveTo>
                  <a:cubicBezTo>
                    <a:pt x="3830" y="1"/>
                    <a:pt x="3815" y="2"/>
                    <a:pt x="3799" y="3"/>
                  </a:cubicBezTo>
                  <a:lnTo>
                    <a:pt x="1608" y="302"/>
                  </a:lnTo>
                  <a:cubicBezTo>
                    <a:pt x="1404" y="318"/>
                    <a:pt x="1169" y="485"/>
                    <a:pt x="1085" y="671"/>
                  </a:cubicBezTo>
                  <a:lnTo>
                    <a:pt x="87" y="2837"/>
                  </a:lnTo>
                  <a:cubicBezTo>
                    <a:pt x="1" y="3023"/>
                    <a:pt x="27" y="3309"/>
                    <a:pt x="147" y="3476"/>
                  </a:cubicBezTo>
                  <a:lnTo>
                    <a:pt x="1524" y="5421"/>
                  </a:lnTo>
                  <a:cubicBezTo>
                    <a:pt x="1635" y="5576"/>
                    <a:pt x="1867" y="5693"/>
                    <a:pt x="2063" y="5693"/>
                  </a:cubicBezTo>
                  <a:cubicBezTo>
                    <a:pt x="2078" y="5693"/>
                    <a:pt x="2092" y="5693"/>
                    <a:pt x="2107" y="5691"/>
                  </a:cubicBezTo>
                  <a:lnTo>
                    <a:pt x="4302" y="5392"/>
                  </a:lnTo>
                  <a:cubicBezTo>
                    <a:pt x="4505" y="5372"/>
                    <a:pt x="4737" y="5208"/>
                    <a:pt x="4824" y="5022"/>
                  </a:cubicBezTo>
                  <a:lnTo>
                    <a:pt x="5822" y="2853"/>
                  </a:lnTo>
                  <a:cubicBezTo>
                    <a:pt x="5905" y="2670"/>
                    <a:pt x="5879" y="2385"/>
                    <a:pt x="5763" y="2218"/>
                  </a:cubicBezTo>
                  <a:lnTo>
                    <a:pt x="4385" y="272"/>
                  </a:lnTo>
                  <a:cubicBezTo>
                    <a:pt x="4274" y="115"/>
                    <a:pt x="4043" y="1"/>
                    <a:pt x="3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0" name="Google Shape;6990;p43"/>
            <p:cNvSpPr/>
            <p:nvPr/>
          </p:nvSpPr>
          <p:spPr>
            <a:xfrm>
              <a:off x="5085357" y="2025294"/>
              <a:ext cx="157916" cy="92870"/>
            </a:xfrm>
            <a:custGeom>
              <a:avLst/>
              <a:gdLst/>
              <a:ahLst/>
              <a:cxnLst/>
              <a:rect l="l" t="t" r="r" b="b"/>
              <a:pathLst>
                <a:path w="4268" h="2510" extrusionOk="0">
                  <a:moveTo>
                    <a:pt x="2019" y="2509"/>
                  </a:moveTo>
                  <a:lnTo>
                    <a:pt x="2019" y="2509"/>
                  </a:lnTo>
                  <a:lnTo>
                    <a:pt x="2019" y="2509"/>
                  </a:lnTo>
                  <a:lnTo>
                    <a:pt x="2019" y="2509"/>
                  </a:lnTo>
                  <a:close/>
                  <a:moveTo>
                    <a:pt x="2063" y="2509"/>
                  </a:moveTo>
                  <a:lnTo>
                    <a:pt x="2019" y="2509"/>
                  </a:lnTo>
                  <a:lnTo>
                    <a:pt x="2063" y="2509"/>
                  </a:lnTo>
                  <a:close/>
                  <a:moveTo>
                    <a:pt x="1484" y="2246"/>
                  </a:moveTo>
                  <a:cubicBezTo>
                    <a:pt x="1487" y="2250"/>
                    <a:pt x="1487" y="2253"/>
                    <a:pt x="1491" y="2253"/>
                  </a:cubicBezTo>
                  <a:cubicBezTo>
                    <a:pt x="1487" y="2253"/>
                    <a:pt x="1487" y="2250"/>
                    <a:pt x="1484" y="2246"/>
                  </a:cubicBezTo>
                  <a:close/>
                  <a:moveTo>
                    <a:pt x="1480" y="2239"/>
                  </a:moveTo>
                  <a:cubicBezTo>
                    <a:pt x="1480" y="2243"/>
                    <a:pt x="1480" y="2243"/>
                    <a:pt x="1484" y="2243"/>
                  </a:cubicBezTo>
                  <a:cubicBezTo>
                    <a:pt x="1480" y="2243"/>
                    <a:pt x="1480" y="2243"/>
                    <a:pt x="1480" y="2239"/>
                  </a:cubicBezTo>
                  <a:close/>
                  <a:moveTo>
                    <a:pt x="4258" y="2210"/>
                  </a:moveTo>
                  <a:lnTo>
                    <a:pt x="4258" y="2210"/>
                  </a:lnTo>
                  <a:lnTo>
                    <a:pt x="4258" y="2210"/>
                  </a:lnTo>
                  <a:close/>
                  <a:moveTo>
                    <a:pt x="4262" y="2210"/>
                  </a:moveTo>
                  <a:lnTo>
                    <a:pt x="4262" y="2210"/>
                  </a:lnTo>
                  <a:lnTo>
                    <a:pt x="4262" y="2210"/>
                  </a:lnTo>
                  <a:close/>
                  <a:moveTo>
                    <a:pt x="4265" y="2210"/>
                  </a:moveTo>
                  <a:lnTo>
                    <a:pt x="4265" y="2210"/>
                  </a:lnTo>
                  <a:lnTo>
                    <a:pt x="4265" y="2210"/>
                  </a:lnTo>
                  <a:close/>
                  <a:moveTo>
                    <a:pt x="4265" y="2210"/>
                  </a:moveTo>
                  <a:lnTo>
                    <a:pt x="4265" y="2210"/>
                  </a:lnTo>
                  <a:lnTo>
                    <a:pt x="4265" y="2210"/>
                  </a:lnTo>
                  <a:close/>
                  <a:moveTo>
                    <a:pt x="4268" y="2210"/>
                  </a:moveTo>
                  <a:lnTo>
                    <a:pt x="4268" y="2210"/>
                  </a:lnTo>
                  <a:lnTo>
                    <a:pt x="4268" y="2210"/>
                  </a:lnTo>
                  <a:close/>
                  <a:moveTo>
                    <a:pt x="0" y="1"/>
                  </a:moveTo>
                  <a:cubicBezTo>
                    <a:pt x="10" y="110"/>
                    <a:pt x="47" y="214"/>
                    <a:pt x="103" y="294"/>
                  </a:cubicBezTo>
                  <a:cubicBezTo>
                    <a:pt x="47" y="214"/>
                    <a:pt x="10" y="110"/>
                    <a:pt x="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1" name="Google Shape;6991;p43"/>
            <p:cNvSpPr/>
            <p:nvPr/>
          </p:nvSpPr>
          <p:spPr>
            <a:xfrm>
              <a:off x="5085209" y="2011049"/>
              <a:ext cx="175935" cy="107115"/>
            </a:xfrm>
            <a:custGeom>
              <a:avLst/>
              <a:gdLst/>
              <a:ahLst/>
              <a:cxnLst/>
              <a:rect l="l" t="t" r="r" b="b"/>
              <a:pathLst>
                <a:path w="4755" h="2895" extrusionOk="0">
                  <a:moveTo>
                    <a:pt x="2932" y="0"/>
                  </a:moveTo>
                  <a:lnTo>
                    <a:pt x="1" y="366"/>
                  </a:lnTo>
                  <a:cubicBezTo>
                    <a:pt x="1" y="372"/>
                    <a:pt x="1" y="379"/>
                    <a:pt x="4" y="386"/>
                  </a:cubicBezTo>
                  <a:cubicBezTo>
                    <a:pt x="14" y="495"/>
                    <a:pt x="51" y="599"/>
                    <a:pt x="107" y="679"/>
                  </a:cubicBezTo>
                  <a:lnTo>
                    <a:pt x="1484" y="2624"/>
                  </a:lnTo>
                  <a:cubicBezTo>
                    <a:pt x="1484" y="2628"/>
                    <a:pt x="1484" y="2628"/>
                    <a:pt x="1488" y="2628"/>
                  </a:cubicBezTo>
                  <a:lnTo>
                    <a:pt x="1488" y="2631"/>
                  </a:lnTo>
                  <a:cubicBezTo>
                    <a:pt x="1491" y="2635"/>
                    <a:pt x="1491" y="2638"/>
                    <a:pt x="1495" y="2638"/>
                  </a:cubicBezTo>
                  <a:cubicBezTo>
                    <a:pt x="1608" y="2787"/>
                    <a:pt x="1831" y="2894"/>
                    <a:pt x="2023" y="2894"/>
                  </a:cubicBezTo>
                  <a:lnTo>
                    <a:pt x="2067" y="2894"/>
                  </a:lnTo>
                  <a:lnTo>
                    <a:pt x="4262" y="2595"/>
                  </a:lnTo>
                  <a:lnTo>
                    <a:pt x="4272" y="2595"/>
                  </a:lnTo>
                  <a:cubicBezTo>
                    <a:pt x="4455" y="2571"/>
                    <a:pt x="4654" y="2438"/>
                    <a:pt x="4754" y="2279"/>
                  </a:cubicBezTo>
                  <a:lnTo>
                    <a:pt x="4754" y="2279"/>
                  </a:lnTo>
                  <a:cubicBezTo>
                    <a:pt x="4711" y="2342"/>
                    <a:pt x="4654" y="2375"/>
                    <a:pt x="4598" y="2375"/>
                  </a:cubicBezTo>
                  <a:cubicBezTo>
                    <a:pt x="4535" y="2375"/>
                    <a:pt x="4472" y="2335"/>
                    <a:pt x="4415" y="2259"/>
                  </a:cubicBezTo>
                  <a:lnTo>
                    <a:pt x="3038" y="312"/>
                  </a:lnTo>
                  <a:cubicBezTo>
                    <a:pt x="2978" y="229"/>
                    <a:pt x="2941" y="116"/>
                    <a:pt x="2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2" name="Google Shape;6992;p43"/>
            <p:cNvSpPr/>
            <p:nvPr/>
          </p:nvSpPr>
          <p:spPr>
            <a:xfrm>
              <a:off x="5131978" y="1907519"/>
              <a:ext cx="112776" cy="15688"/>
            </a:xfrm>
            <a:custGeom>
              <a:avLst/>
              <a:gdLst/>
              <a:ahLst/>
              <a:cxnLst/>
              <a:rect l="l" t="t" r="r" b="b"/>
              <a:pathLst>
                <a:path w="3048" h="424" extrusionOk="0">
                  <a:moveTo>
                    <a:pt x="2539" y="0"/>
                  </a:moveTo>
                  <a:cubicBezTo>
                    <a:pt x="2702" y="0"/>
                    <a:pt x="2888" y="80"/>
                    <a:pt x="3011" y="193"/>
                  </a:cubicBezTo>
                  <a:cubicBezTo>
                    <a:pt x="3025" y="204"/>
                    <a:pt x="3034" y="213"/>
                    <a:pt x="3048" y="227"/>
                  </a:cubicBezTo>
                  <a:cubicBezTo>
                    <a:pt x="2928" y="93"/>
                    <a:pt x="2722" y="0"/>
                    <a:pt x="2543" y="0"/>
                  </a:cubicBezTo>
                  <a:close/>
                  <a:moveTo>
                    <a:pt x="2503" y="0"/>
                  </a:moveTo>
                  <a:lnTo>
                    <a:pt x="307" y="299"/>
                  </a:lnTo>
                  <a:cubicBezTo>
                    <a:pt x="204" y="310"/>
                    <a:pt x="94" y="356"/>
                    <a:pt x="1" y="423"/>
                  </a:cubicBezTo>
                  <a:cubicBezTo>
                    <a:pt x="94" y="356"/>
                    <a:pt x="204" y="313"/>
                    <a:pt x="304" y="303"/>
                  </a:cubicBezTo>
                  <a:lnTo>
                    <a:pt x="2495" y="4"/>
                  </a:lnTo>
                  <a:cubicBezTo>
                    <a:pt x="2512" y="4"/>
                    <a:pt x="2526" y="0"/>
                    <a:pt x="2539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3" name="Google Shape;6993;p43"/>
            <p:cNvSpPr/>
            <p:nvPr/>
          </p:nvSpPr>
          <p:spPr>
            <a:xfrm>
              <a:off x="5084987" y="1907519"/>
              <a:ext cx="158434" cy="117068"/>
            </a:xfrm>
            <a:custGeom>
              <a:avLst/>
              <a:gdLst/>
              <a:ahLst/>
              <a:cxnLst/>
              <a:rect l="l" t="t" r="r" b="b"/>
              <a:pathLst>
                <a:path w="4282" h="3164" extrusionOk="0">
                  <a:moveTo>
                    <a:pt x="3809" y="0"/>
                  </a:moveTo>
                  <a:cubicBezTo>
                    <a:pt x="3796" y="0"/>
                    <a:pt x="3782" y="4"/>
                    <a:pt x="3765" y="4"/>
                  </a:cubicBezTo>
                  <a:lnTo>
                    <a:pt x="1574" y="303"/>
                  </a:lnTo>
                  <a:cubicBezTo>
                    <a:pt x="1474" y="313"/>
                    <a:pt x="1364" y="356"/>
                    <a:pt x="1271" y="423"/>
                  </a:cubicBezTo>
                  <a:cubicBezTo>
                    <a:pt x="1175" y="489"/>
                    <a:pt x="1095" y="579"/>
                    <a:pt x="1055" y="669"/>
                  </a:cubicBezTo>
                  <a:lnTo>
                    <a:pt x="57" y="2838"/>
                  </a:lnTo>
                  <a:cubicBezTo>
                    <a:pt x="13" y="2931"/>
                    <a:pt x="0" y="3047"/>
                    <a:pt x="10" y="3164"/>
                  </a:cubicBezTo>
                  <a:lnTo>
                    <a:pt x="2941" y="2798"/>
                  </a:lnTo>
                  <a:cubicBezTo>
                    <a:pt x="2944" y="2821"/>
                    <a:pt x="2947" y="2848"/>
                    <a:pt x="2954" y="2871"/>
                  </a:cubicBezTo>
                  <a:cubicBezTo>
                    <a:pt x="2927" y="2734"/>
                    <a:pt x="2938" y="2585"/>
                    <a:pt x="2987" y="2469"/>
                  </a:cubicBezTo>
                  <a:lnTo>
                    <a:pt x="3985" y="303"/>
                  </a:lnTo>
                  <a:cubicBezTo>
                    <a:pt x="4032" y="204"/>
                    <a:pt x="4098" y="153"/>
                    <a:pt x="4172" y="153"/>
                  </a:cubicBezTo>
                  <a:cubicBezTo>
                    <a:pt x="4208" y="153"/>
                    <a:pt x="4244" y="167"/>
                    <a:pt x="4281" y="193"/>
                  </a:cubicBezTo>
                  <a:cubicBezTo>
                    <a:pt x="4158" y="80"/>
                    <a:pt x="3972" y="0"/>
                    <a:pt x="38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4" name="Google Shape;6994;p43"/>
            <p:cNvSpPr/>
            <p:nvPr/>
          </p:nvSpPr>
          <p:spPr>
            <a:xfrm>
              <a:off x="5546756" y="1546275"/>
              <a:ext cx="189588" cy="172087"/>
            </a:xfrm>
            <a:custGeom>
              <a:avLst/>
              <a:gdLst/>
              <a:ahLst/>
              <a:cxnLst/>
              <a:rect l="l" t="t" r="r" b="b"/>
              <a:pathLst>
                <a:path w="5124" h="4651" extrusionOk="0">
                  <a:moveTo>
                    <a:pt x="3341" y="0"/>
                  </a:moveTo>
                  <a:cubicBezTo>
                    <a:pt x="3323" y="0"/>
                    <a:pt x="3305" y="1"/>
                    <a:pt x="3287" y="3"/>
                  </a:cubicBezTo>
                  <a:lnTo>
                    <a:pt x="1281" y="260"/>
                  </a:lnTo>
                  <a:cubicBezTo>
                    <a:pt x="1112" y="280"/>
                    <a:pt x="916" y="427"/>
                    <a:pt x="849" y="586"/>
                  </a:cubicBezTo>
                  <a:lnTo>
                    <a:pt x="67" y="2452"/>
                  </a:lnTo>
                  <a:cubicBezTo>
                    <a:pt x="1" y="2612"/>
                    <a:pt x="31" y="2854"/>
                    <a:pt x="134" y="2991"/>
                  </a:cubicBezTo>
                  <a:lnTo>
                    <a:pt x="1335" y="4438"/>
                  </a:lnTo>
                  <a:cubicBezTo>
                    <a:pt x="1430" y="4560"/>
                    <a:pt x="1620" y="4651"/>
                    <a:pt x="1784" y="4651"/>
                  </a:cubicBezTo>
                  <a:cubicBezTo>
                    <a:pt x="1802" y="4651"/>
                    <a:pt x="1820" y="4650"/>
                    <a:pt x="1837" y="4647"/>
                  </a:cubicBezTo>
                  <a:lnTo>
                    <a:pt x="3843" y="4391"/>
                  </a:lnTo>
                  <a:cubicBezTo>
                    <a:pt x="4016" y="4371"/>
                    <a:pt x="4209" y="4225"/>
                    <a:pt x="4275" y="4065"/>
                  </a:cubicBezTo>
                  <a:lnTo>
                    <a:pt x="5057" y="2199"/>
                  </a:lnTo>
                  <a:cubicBezTo>
                    <a:pt x="5124" y="2039"/>
                    <a:pt x="5093" y="1797"/>
                    <a:pt x="4990" y="1660"/>
                  </a:cubicBezTo>
                  <a:lnTo>
                    <a:pt x="3790" y="213"/>
                  </a:lnTo>
                  <a:cubicBezTo>
                    <a:pt x="3697" y="91"/>
                    <a:pt x="3504" y="0"/>
                    <a:pt x="3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5" name="Google Shape;6995;p43"/>
            <p:cNvSpPr/>
            <p:nvPr/>
          </p:nvSpPr>
          <p:spPr>
            <a:xfrm>
              <a:off x="5547903" y="1559928"/>
              <a:ext cx="48618" cy="150923"/>
            </a:xfrm>
            <a:custGeom>
              <a:avLst/>
              <a:gdLst/>
              <a:ahLst/>
              <a:cxnLst/>
              <a:rect l="l" t="t" r="r" b="b"/>
              <a:pathLst>
                <a:path w="1314" h="4079" extrusionOk="0">
                  <a:moveTo>
                    <a:pt x="1304" y="4069"/>
                  </a:moveTo>
                  <a:cubicBezTo>
                    <a:pt x="1307" y="4072"/>
                    <a:pt x="1310" y="4076"/>
                    <a:pt x="1313" y="4079"/>
                  </a:cubicBezTo>
                  <a:cubicBezTo>
                    <a:pt x="1310" y="4076"/>
                    <a:pt x="1307" y="4072"/>
                    <a:pt x="1304" y="4069"/>
                  </a:cubicBezTo>
                  <a:close/>
                  <a:moveTo>
                    <a:pt x="994" y="1"/>
                  </a:moveTo>
                  <a:cubicBezTo>
                    <a:pt x="918" y="61"/>
                    <a:pt x="851" y="137"/>
                    <a:pt x="818" y="217"/>
                  </a:cubicBezTo>
                  <a:lnTo>
                    <a:pt x="36" y="2083"/>
                  </a:lnTo>
                  <a:cubicBezTo>
                    <a:pt x="13" y="2140"/>
                    <a:pt x="0" y="2209"/>
                    <a:pt x="0" y="2279"/>
                  </a:cubicBezTo>
                  <a:cubicBezTo>
                    <a:pt x="0" y="2209"/>
                    <a:pt x="13" y="2140"/>
                    <a:pt x="36" y="2083"/>
                  </a:cubicBezTo>
                  <a:lnTo>
                    <a:pt x="818" y="217"/>
                  </a:lnTo>
                  <a:cubicBezTo>
                    <a:pt x="851" y="137"/>
                    <a:pt x="918" y="61"/>
                    <a:pt x="994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6" name="Google Shape;6996;p43"/>
            <p:cNvSpPr/>
            <p:nvPr/>
          </p:nvSpPr>
          <p:spPr>
            <a:xfrm>
              <a:off x="5547903" y="1559928"/>
              <a:ext cx="95275" cy="158434"/>
            </a:xfrm>
            <a:custGeom>
              <a:avLst/>
              <a:gdLst/>
              <a:ahLst/>
              <a:cxnLst/>
              <a:rect l="l" t="t" r="r" b="b"/>
              <a:pathLst>
                <a:path w="2575" h="4282" extrusionOk="0">
                  <a:moveTo>
                    <a:pt x="994" y="1"/>
                  </a:moveTo>
                  <a:cubicBezTo>
                    <a:pt x="918" y="61"/>
                    <a:pt x="851" y="137"/>
                    <a:pt x="818" y="217"/>
                  </a:cubicBezTo>
                  <a:lnTo>
                    <a:pt x="36" y="2083"/>
                  </a:lnTo>
                  <a:cubicBezTo>
                    <a:pt x="13" y="2140"/>
                    <a:pt x="0" y="2209"/>
                    <a:pt x="0" y="2279"/>
                  </a:cubicBezTo>
                  <a:cubicBezTo>
                    <a:pt x="0" y="2402"/>
                    <a:pt x="36" y="2536"/>
                    <a:pt x="103" y="2622"/>
                  </a:cubicBezTo>
                  <a:lnTo>
                    <a:pt x="1304" y="4069"/>
                  </a:lnTo>
                  <a:cubicBezTo>
                    <a:pt x="1307" y="4072"/>
                    <a:pt x="1310" y="4076"/>
                    <a:pt x="1313" y="4079"/>
                  </a:cubicBezTo>
                  <a:cubicBezTo>
                    <a:pt x="1410" y="4199"/>
                    <a:pt x="1597" y="4282"/>
                    <a:pt x="1752" y="4282"/>
                  </a:cubicBezTo>
                  <a:cubicBezTo>
                    <a:pt x="1617" y="4275"/>
                    <a:pt x="1557" y="4172"/>
                    <a:pt x="1617" y="4029"/>
                  </a:cubicBezTo>
                  <a:lnTo>
                    <a:pt x="2398" y="2163"/>
                  </a:lnTo>
                  <a:cubicBezTo>
                    <a:pt x="2431" y="2083"/>
                    <a:pt x="2498" y="2006"/>
                    <a:pt x="2575" y="1946"/>
                  </a:cubicBezTo>
                  <a:lnTo>
                    <a:pt x="9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7" name="Google Shape;6997;p43"/>
            <p:cNvSpPr/>
            <p:nvPr/>
          </p:nvSpPr>
          <p:spPr>
            <a:xfrm>
              <a:off x="5678589" y="1548125"/>
              <a:ext cx="57720" cy="77922"/>
            </a:xfrm>
            <a:custGeom>
              <a:avLst/>
              <a:gdLst/>
              <a:ahLst/>
              <a:cxnLst/>
              <a:rect l="l" t="t" r="r" b="b"/>
              <a:pathLst>
                <a:path w="1560" h="2106" extrusionOk="0">
                  <a:moveTo>
                    <a:pt x="1" y="1"/>
                  </a:moveTo>
                  <a:cubicBezTo>
                    <a:pt x="79" y="32"/>
                    <a:pt x="151" y="80"/>
                    <a:pt x="204" y="136"/>
                  </a:cubicBezTo>
                  <a:lnTo>
                    <a:pt x="204" y="136"/>
                  </a:lnTo>
                  <a:cubicBezTo>
                    <a:pt x="151" y="79"/>
                    <a:pt x="81" y="32"/>
                    <a:pt x="1" y="1"/>
                  </a:cubicBezTo>
                  <a:close/>
                  <a:moveTo>
                    <a:pt x="204" y="136"/>
                  </a:moveTo>
                  <a:lnTo>
                    <a:pt x="204" y="136"/>
                  </a:lnTo>
                  <a:cubicBezTo>
                    <a:pt x="212" y="145"/>
                    <a:pt x="219" y="154"/>
                    <a:pt x="227" y="163"/>
                  </a:cubicBezTo>
                  <a:lnTo>
                    <a:pt x="1427" y="1610"/>
                  </a:lnTo>
                  <a:cubicBezTo>
                    <a:pt x="1514" y="1723"/>
                    <a:pt x="1550" y="1913"/>
                    <a:pt x="1521" y="2063"/>
                  </a:cubicBezTo>
                  <a:cubicBezTo>
                    <a:pt x="1521" y="2075"/>
                    <a:pt x="1518" y="2089"/>
                    <a:pt x="1515" y="2101"/>
                  </a:cubicBezTo>
                  <a:lnTo>
                    <a:pt x="1515" y="2101"/>
                  </a:lnTo>
                  <a:cubicBezTo>
                    <a:pt x="1560" y="1945"/>
                    <a:pt x="1523" y="1736"/>
                    <a:pt x="1431" y="1610"/>
                  </a:cubicBezTo>
                  <a:lnTo>
                    <a:pt x="230" y="167"/>
                  </a:lnTo>
                  <a:cubicBezTo>
                    <a:pt x="222" y="156"/>
                    <a:pt x="213" y="146"/>
                    <a:pt x="204" y="136"/>
                  </a:cubicBezTo>
                  <a:close/>
                  <a:moveTo>
                    <a:pt x="1515" y="2101"/>
                  </a:moveTo>
                  <a:lnTo>
                    <a:pt x="1515" y="2101"/>
                  </a:lnTo>
                  <a:cubicBezTo>
                    <a:pt x="1514" y="2103"/>
                    <a:pt x="1514" y="2104"/>
                    <a:pt x="1514" y="2106"/>
                  </a:cubicBezTo>
                  <a:cubicBezTo>
                    <a:pt x="1514" y="2104"/>
                    <a:pt x="1514" y="2103"/>
                    <a:pt x="1515" y="2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8" name="Google Shape;6998;p43"/>
            <p:cNvSpPr/>
            <p:nvPr/>
          </p:nvSpPr>
          <p:spPr>
            <a:xfrm>
              <a:off x="5584830" y="1546275"/>
              <a:ext cx="151145" cy="87283"/>
            </a:xfrm>
            <a:custGeom>
              <a:avLst/>
              <a:gdLst/>
              <a:ahLst/>
              <a:cxnLst/>
              <a:rect l="l" t="t" r="r" b="b"/>
              <a:pathLst>
                <a:path w="4085" h="2359" extrusionOk="0">
                  <a:moveTo>
                    <a:pt x="2315" y="0"/>
                  </a:moveTo>
                  <a:cubicBezTo>
                    <a:pt x="2298" y="0"/>
                    <a:pt x="2278" y="3"/>
                    <a:pt x="2262" y="3"/>
                  </a:cubicBezTo>
                  <a:lnTo>
                    <a:pt x="255" y="260"/>
                  </a:lnTo>
                  <a:cubicBezTo>
                    <a:pt x="169" y="270"/>
                    <a:pt x="80" y="313"/>
                    <a:pt x="0" y="373"/>
                  </a:cubicBezTo>
                  <a:lnTo>
                    <a:pt x="1579" y="2318"/>
                  </a:lnTo>
                  <a:lnTo>
                    <a:pt x="1579" y="2318"/>
                  </a:lnTo>
                  <a:cubicBezTo>
                    <a:pt x="1659" y="2259"/>
                    <a:pt x="1748" y="2217"/>
                    <a:pt x="1836" y="2206"/>
                  </a:cubicBezTo>
                  <a:lnTo>
                    <a:pt x="3842" y="1950"/>
                  </a:lnTo>
                  <a:cubicBezTo>
                    <a:pt x="3858" y="1950"/>
                    <a:pt x="3872" y="1947"/>
                    <a:pt x="3885" y="1947"/>
                  </a:cubicBezTo>
                  <a:cubicBezTo>
                    <a:pt x="3998" y="1947"/>
                    <a:pt x="4061" y="2013"/>
                    <a:pt x="4055" y="2113"/>
                  </a:cubicBezTo>
                  <a:cubicBezTo>
                    <a:pt x="4084" y="1963"/>
                    <a:pt x="4048" y="1773"/>
                    <a:pt x="3961" y="1660"/>
                  </a:cubicBezTo>
                  <a:lnTo>
                    <a:pt x="2761" y="213"/>
                  </a:lnTo>
                  <a:cubicBezTo>
                    <a:pt x="2707" y="143"/>
                    <a:pt x="2627" y="87"/>
                    <a:pt x="2535" y="51"/>
                  </a:cubicBezTo>
                  <a:cubicBezTo>
                    <a:pt x="2464" y="20"/>
                    <a:pt x="2388" y="0"/>
                    <a:pt x="2315" y="0"/>
                  </a:cubicBezTo>
                  <a:close/>
                  <a:moveTo>
                    <a:pt x="1579" y="2318"/>
                  </a:moveTo>
                  <a:cubicBezTo>
                    <a:pt x="1562" y="2331"/>
                    <a:pt x="1546" y="2344"/>
                    <a:pt x="1530" y="2359"/>
                  </a:cubicBezTo>
                  <a:cubicBezTo>
                    <a:pt x="1546" y="2346"/>
                    <a:pt x="1563" y="2332"/>
                    <a:pt x="1580" y="2319"/>
                  </a:cubicBezTo>
                  <a:lnTo>
                    <a:pt x="1579" y="231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9" name="Google Shape;6999;p43"/>
            <p:cNvSpPr/>
            <p:nvPr/>
          </p:nvSpPr>
          <p:spPr>
            <a:xfrm>
              <a:off x="5386765" y="1858270"/>
              <a:ext cx="102305" cy="88393"/>
            </a:xfrm>
            <a:custGeom>
              <a:avLst/>
              <a:gdLst/>
              <a:ahLst/>
              <a:cxnLst/>
              <a:rect l="l" t="t" r="r" b="b"/>
              <a:pathLst>
                <a:path w="2765" h="2389" extrusionOk="0">
                  <a:moveTo>
                    <a:pt x="856" y="1"/>
                  </a:moveTo>
                  <a:cubicBezTo>
                    <a:pt x="764" y="1"/>
                    <a:pt x="654" y="63"/>
                    <a:pt x="606" y="141"/>
                  </a:cubicBezTo>
                  <a:lnTo>
                    <a:pt x="51" y="1068"/>
                  </a:lnTo>
                  <a:cubicBezTo>
                    <a:pt x="0" y="1148"/>
                    <a:pt x="0" y="1282"/>
                    <a:pt x="44" y="1361"/>
                  </a:cubicBezTo>
                  <a:lnTo>
                    <a:pt x="569" y="2220"/>
                  </a:lnTo>
                  <a:cubicBezTo>
                    <a:pt x="616" y="2299"/>
                    <a:pt x="726" y="2369"/>
                    <a:pt x="819" y="2369"/>
                  </a:cubicBezTo>
                  <a:lnTo>
                    <a:pt x="1903" y="2389"/>
                  </a:lnTo>
                  <a:cubicBezTo>
                    <a:pt x="1996" y="2389"/>
                    <a:pt x="2109" y="2326"/>
                    <a:pt x="2156" y="2246"/>
                  </a:cubicBezTo>
                  <a:lnTo>
                    <a:pt x="2715" y="1318"/>
                  </a:lnTo>
                  <a:cubicBezTo>
                    <a:pt x="2762" y="1238"/>
                    <a:pt x="2765" y="1108"/>
                    <a:pt x="2719" y="1025"/>
                  </a:cubicBezTo>
                  <a:lnTo>
                    <a:pt x="2196" y="167"/>
                  </a:lnTo>
                  <a:cubicBezTo>
                    <a:pt x="2149" y="87"/>
                    <a:pt x="2036" y="21"/>
                    <a:pt x="1947" y="18"/>
                  </a:cubicBezTo>
                  <a:lnTo>
                    <a:pt x="862" y="1"/>
                  </a:lnTo>
                  <a:cubicBezTo>
                    <a:pt x="860" y="1"/>
                    <a:pt x="858" y="1"/>
                    <a:pt x="85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0" name="Google Shape;7000;p43"/>
            <p:cNvSpPr/>
            <p:nvPr/>
          </p:nvSpPr>
          <p:spPr>
            <a:xfrm>
              <a:off x="5464022" y="1860675"/>
              <a:ext cx="25049" cy="45658"/>
            </a:xfrm>
            <a:custGeom>
              <a:avLst/>
              <a:gdLst/>
              <a:ahLst/>
              <a:cxnLst/>
              <a:rect l="l" t="t" r="r" b="b"/>
              <a:pathLst>
                <a:path w="677" h="1234" extrusionOk="0">
                  <a:moveTo>
                    <a:pt x="0" y="0"/>
                  </a:moveTo>
                  <a:cubicBezTo>
                    <a:pt x="46" y="27"/>
                    <a:pt x="85" y="63"/>
                    <a:pt x="108" y="105"/>
                  </a:cubicBezTo>
                  <a:lnTo>
                    <a:pt x="428" y="628"/>
                  </a:lnTo>
                  <a:lnTo>
                    <a:pt x="108" y="102"/>
                  </a:lnTo>
                  <a:cubicBezTo>
                    <a:pt x="85" y="63"/>
                    <a:pt x="46" y="27"/>
                    <a:pt x="0" y="0"/>
                  </a:cubicBezTo>
                  <a:close/>
                  <a:moveTo>
                    <a:pt x="428" y="628"/>
                  </a:moveTo>
                  <a:lnTo>
                    <a:pt x="631" y="960"/>
                  </a:lnTo>
                  <a:cubicBezTo>
                    <a:pt x="670" y="1031"/>
                    <a:pt x="674" y="1134"/>
                    <a:pt x="646" y="1210"/>
                  </a:cubicBezTo>
                  <a:cubicBezTo>
                    <a:pt x="643" y="1217"/>
                    <a:pt x="643" y="1223"/>
                    <a:pt x="640" y="1233"/>
                  </a:cubicBezTo>
                  <a:cubicBezTo>
                    <a:pt x="677" y="1154"/>
                    <a:pt x="674" y="1037"/>
                    <a:pt x="634" y="964"/>
                  </a:cubicBezTo>
                  <a:lnTo>
                    <a:pt x="428" y="628"/>
                  </a:lnTo>
                  <a:close/>
                </a:path>
              </a:pathLst>
            </a:custGeom>
            <a:solidFill>
              <a:srgbClr val="AFB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1" name="Google Shape;7001;p43"/>
            <p:cNvSpPr/>
            <p:nvPr/>
          </p:nvSpPr>
          <p:spPr>
            <a:xfrm>
              <a:off x="5413331" y="1858307"/>
              <a:ext cx="75628" cy="47175"/>
            </a:xfrm>
            <a:custGeom>
              <a:avLst/>
              <a:gdLst/>
              <a:ahLst/>
              <a:cxnLst/>
              <a:rect l="l" t="t" r="r" b="b"/>
              <a:pathLst>
                <a:path w="2044" h="1275" extrusionOk="0">
                  <a:moveTo>
                    <a:pt x="689" y="1193"/>
                  </a:moveTo>
                  <a:lnTo>
                    <a:pt x="689" y="1193"/>
                  </a:lnTo>
                  <a:cubicBezTo>
                    <a:pt x="687" y="1194"/>
                    <a:pt x="686" y="1195"/>
                    <a:pt x="684" y="1196"/>
                  </a:cubicBezTo>
                  <a:lnTo>
                    <a:pt x="684" y="1196"/>
                  </a:lnTo>
                  <a:cubicBezTo>
                    <a:pt x="686" y="1196"/>
                    <a:pt x="688" y="1195"/>
                    <a:pt x="690" y="1194"/>
                  </a:cubicBezTo>
                  <a:lnTo>
                    <a:pt x="689" y="1193"/>
                  </a:lnTo>
                  <a:close/>
                  <a:moveTo>
                    <a:pt x="684" y="1196"/>
                  </a:moveTo>
                  <a:lnTo>
                    <a:pt x="684" y="1196"/>
                  </a:lnTo>
                  <a:cubicBezTo>
                    <a:pt x="676" y="1200"/>
                    <a:pt x="669" y="1205"/>
                    <a:pt x="663" y="1210"/>
                  </a:cubicBezTo>
                  <a:cubicBezTo>
                    <a:pt x="670" y="1205"/>
                    <a:pt x="677" y="1201"/>
                    <a:pt x="684" y="1196"/>
                  </a:cubicBezTo>
                  <a:close/>
                  <a:moveTo>
                    <a:pt x="140" y="0"/>
                  </a:moveTo>
                  <a:cubicBezTo>
                    <a:pt x="97" y="0"/>
                    <a:pt x="48" y="17"/>
                    <a:pt x="1" y="40"/>
                  </a:cubicBezTo>
                  <a:lnTo>
                    <a:pt x="689" y="1193"/>
                  </a:lnTo>
                  <a:lnTo>
                    <a:pt x="689" y="1193"/>
                  </a:lnTo>
                  <a:cubicBezTo>
                    <a:pt x="734" y="1167"/>
                    <a:pt x="785" y="1150"/>
                    <a:pt x="829" y="1150"/>
                  </a:cubicBezTo>
                  <a:lnTo>
                    <a:pt x="833" y="1150"/>
                  </a:lnTo>
                  <a:lnTo>
                    <a:pt x="1917" y="1170"/>
                  </a:lnTo>
                  <a:cubicBezTo>
                    <a:pt x="1990" y="1170"/>
                    <a:pt x="2030" y="1218"/>
                    <a:pt x="2016" y="1274"/>
                  </a:cubicBezTo>
                  <a:cubicBezTo>
                    <a:pt x="2044" y="1198"/>
                    <a:pt x="2040" y="1095"/>
                    <a:pt x="2001" y="1024"/>
                  </a:cubicBezTo>
                  <a:lnTo>
                    <a:pt x="1478" y="166"/>
                  </a:lnTo>
                  <a:cubicBezTo>
                    <a:pt x="1454" y="126"/>
                    <a:pt x="1415" y="89"/>
                    <a:pt x="1368" y="63"/>
                  </a:cubicBezTo>
                  <a:cubicBezTo>
                    <a:pt x="1325" y="37"/>
                    <a:pt x="1275" y="20"/>
                    <a:pt x="1229" y="20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3D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2" name="Google Shape;7002;p43"/>
            <p:cNvSpPr/>
            <p:nvPr/>
          </p:nvSpPr>
          <p:spPr>
            <a:xfrm>
              <a:off x="5386765" y="1859750"/>
              <a:ext cx="51985" cy="86062"/>
            </a:xfrm>
            <a:custGeom>
              <a:avLst/>
              <a:gdLst/>
              <a:ahLst/>
              <a:cxnLst/>
              <a:rect l="l" t="t" r="r" b="b"/>
              <a:pathLst>
                <a:path w="1405" h="2326" extrusionOk="0">
                  <a:moveTo>
                    <a:pt x="719" y="1"/>
                  </a:moveTo>
                  <a:cubicBezTo>
                    <a:pt x="672" y="27"/>
                    <a:pt x="632" y="61"/>
                    <a:pt x="606" y="101"/>
                  </a:cubicBezTo>
                  <a:lnTo>
                    <a:pt x="51" y="1028"/>
                  </a:lnTo>
                  <a:cubicBezTo>
                    <a:pt x="0" y="1108"/>
                    <a:pt x="0" y="1242"/>
                    <a:pt x="44" y="1321"/>
                  </a:cubicBezTo>
                  <a:lnTo>
                    <a:pt x="569" y="2180"/>
                  </a:lnTo>
                  <a:cubicBezTo>
                    <a:pt x="609" y="2253"/>
                    <a:pt x="706" y="2313"/>
                    <a:pt x="792" y="2326"/>
                  </a:cubicBezTo>
                  <a:cubicBezTo>
                    <a:pt x="719" y="2313"/>
                    <a:pt x="696" y="2253"/>
                    <a:pt x="739" y="2183"/>
                  </a:cubicBezTo>
                  <a:lnTo>
                    <a:pt x="1294" y="1255"/>
                  </a:lnTo>
                  <a:cubicBezTo>
                    <a:pt x="1317" y="1215"/>
                    <a:pt x="1361" y="1179"/>
                    <a:pt x="1404" y="1151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3" name="Google Shape;7003;p43"/>
            <p:cNvSpPr/>
            <p:nvPr/>
          </p:nvSpPr>
          <p:spPr>
            <a:xfrm>
              <a:off x="5355869" y="3043275"/>
              <a:ext cx="117586" cy="117623"/>
            </a:xfrm>
            <a:custGeom>
              <a:avLst/>
              <a:gdLst/>
              <a:ahLst/>
              <a:cxnLst/>
              <a:rect l="l" t="t" r="r" b="b"/>
              <a:pathLst>
                <a:path w="3178" h="3179" extrusionOk="0">
                  <a:moveTo>
                    <a:pt x="1590" y="1"/>
                  </a:moveTo>
                  <a:cubicBezTo>
                    <a:pt x="712" y="1"/>
                    <a:pt x="1" y="713"/>
                    <a:pt x="1" y="1588"/>
                  </a:cubicBezTo>
                  <a:cubicBezTo>
                    <a:pt x="1" y="2466"/>
                    <a:pt x="712" y="3178"/>
                    <a:pt x="1590" y="3178"/>
                  </a:cubicBezTo>
                  <a:cubicBezTo>
                    <a:pt x="2465" y="3178"/>
                    <a:pt x="3178" y="2466"/>
                    <a:pt x="3178" y="1588"/>
                  </a:cubicBezTo>
                  <a:cubicBezTo>
                    <a:pt x="3178" y="713"/>
                    <a:pt x="2465" y="1"/>
                    <a:pt x="1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4" name="Google Shape;7004;p43"/>
            <p:cNvSpPr/>
            <p:nvPr/>
          </p:nvSpPr>
          <p:spPr>
            <a:xfrm>
              <a:off x="5355869" y="3087973"/>
              <a:ext cx="117586" cy="72779"/>
            </a:xfrm>
            <a:custGeom>
              <a:avLst/>
              <a:gdLst/>
              <a:ahLst/>
              <a:cxnLst/>
              <a:rect l="l" t="t" r="r" b="b"/>
              <a:pathLst>
                <a:path w="3178" h="1967" extrusionOk="0">
                  <a:moveTo>
                    <a:pt x="3178" y="380"/>
                  </a:moveTo>
                  <a:lnTo>
                    <a:pt x="3178" y="380"/>
                  </a:lnTo>
                  <a:cubicBezTo>
                    <a:pt x="3178" y="1235"/>
                    <a:pt x="2502" y="1934"/>
                    <a:pt x="1658" y="1966"/>
                  </a:cubicBezTo>
                  <a:cubicBezTo>
                    <a:pt x="2502" y="1934"/>
                    <a:pt x="3178" y="1235"/>
                    <a:pt x="3178" y="380"/>
                  </a:cubicBezTo>
                  <a:close/>
                  <a:moveTo>
                    <a:pt x="44" y="18"/>
                  </a:moveTo>
                  <a:cubicBezTo>
                    <a:pt x="17" y="134"/>
                    <a:pt x="1" y="257"/>
                    <a:pt x="1" y="380"/>
                  </a:cubicBezTo>
                  <a:cubicBezTo>
                    <a:pt x="1" y="1232"/>
                    <a:pt x="672" y="1926"/>
                    <a:pt x="1514" y="1966"/>
                  </a:cubicBezTo>
                  <a:cubicBezTo>
                    <a:pt x="672" y="1926"/>
                    <a:pt x="1" y="1232"/>
                    <a:pt x="1" y="380"/>
                  </a:cubicBezTo>
                  <a:cubicBezTo>
                    <a:pt x="1" y="257"/>
                    <a:pt x="17" y="134"/>
                    <a:pt x="44" y="18"/>
                  </a:cubicBezTo>
                  <a:close/>
                  <a:moveTo>
                    <a:pt x="44" y="14"/>
                  </a:moveTo>
                  <a:lnTo>
                    <a:pt x="44" y="18"/>
                  </a:lnTo>
                  <a:lnTo>
                    <a:pt x="44" y="14"/>
                  </a:lnTo>
                  <a:close/>
                  <a:moveTo>
                    <a:pt x="47" y="7"/>
                  </a:moveTo>
                  <a:lnTo>
                    <a:pt x="44" y="10"/>
                  </a:lnTo>
                  <a:lnTo>
                    <a:pt x="47" y="7"/>
                  </a:lnTo>
                  <a:close/>
                  <a:moveTo>
                    <a:pt x="47" y="4"/>
                  </a:moveTo>
                  <a:lnTo>
                    <a:pt x="47" y="7"/>
                  </a:lnTo>
                  <a:lnTo>
                    <a:pt x="47" y="4"/>
                  </a:lnTo>
                  <a:close/>
                  <a:moveTo>
                    <a:pt x="47" y="1"/>
                  </a:moveTo>
                  <a:lnTo>
                    <a:pt x="47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5" name="Google Shape;7005;p43"/>
            <p:cNvSpPr/>
            <p:nvPr/>
          </p:nvSpPr>
          <p:spPr>
            <a:xfrm>
              <a:off x="5355869" y="3048714"/>
              <a:ext cx="117586" cy="112184"/>
            </a:xfrm>
            <a:custGeom>
              <a:avLst/>
              <a:gdLst/>
              <a:ahLst/>
              <a:cxnLst/>
              <a:rect l="l" t="t" r="r" b="b"/>
              <a:pathLst>
                <a:path w="3178" h="3032" extrusionOk="0">
                  <a:moveTo>
                    <a:pt x="919" y="1"/>
                  </a:moveTo>
                  <a:lnTo>
                    <a:pt x="919" y="1"/>
                  </a:lnTo>
                  <a:cubicBezTo>
                    <a:pt x="490" y="204"/>
                    <a:pt x="164" y="589"/>
                    <a:pt x="47" y="1062"/>
                  </a:cubicBezTo>
                  <a:lnTo>
                    <a:pt x="47" y="1065"/>
                  </a:lnTo>
                  <a:lnTo>
                    <a:pt x="47" y="1068"/>
                  </a:lnTo>
                  <a:lnTo>
                    <a:pt x="44" y="1071"/>
                  </a:lnTo>
                  <a:lnTo>
                    <a:pt x="44" y="1075"/>
                  </a:lnTo>
                  <a:lnTo>
                    <a:pt x="44" y="1079"/>
                  </a:lnTo>
                  <a:cubicBezTo>
                    <a:pt x="17" y="1195"/>
                    <a:pt x="1" y="1318"/>
                    <a:pt x="1" y="1441"/>
                  </a:cubicBezTo>
                  <a:cubicBezTo>
                    <a:pt x="1" y="2293"/>
                    <a:pt x="672" y="2987"/>
                    <a:pt x="1514" y="3027"/>
                  </a:cubicBezTo>
                  <a:cubicBezTo>
                    <a:pt x="1538" y="3031"/>
                    <a:pt x="1564" y="3031"/>
                    <a:pt x="1590" y="3031"/>
                  </a:cubicBezTo>
                  <a:cubicBezTo>
                    <a:pt x="1610" y="3031"/>
                    <a:pt x="1634" y="3031"/>
                    <a:pt x="1658" y="3027"/>
                  </a:cubicBezTo>
                  <a:cubicBezTo>
                    <a:pt x="2502" y="2995"/>
                    <a:pt x="3178" y="2296"/>
                    <a:pt x="3178" y="1441"/>
                  </a:cubicBezTo>
                  <a:lnTo>
                    <a:pt x="3178" y="1441"/>
                  </a:lnTo>
                  <a:cubicBezTo>
                    <a:pt x="3138" y="1950"/>
                    <a:pt x="2585" y="2279"/>
                    <a:pt x="2000" y="2279"/>
                  </a:cubicBezTo>
                  <a:cubicBezTo>
                    <a:pt x="1704" y="2279"/>
                    <a:pt x="1401" y="2196"/>
                    <a:pt x="1148" y="2013"/>
                  </a:cubicBezTo>
                  <a:cubicBezTo>
                    <a:pt x="390" y="1464"/>
                    <a:pt x="330" y="390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6" name="Google Shape;7006;p43"/>
            <p:cNvSpPr/>
            <p:nvPr/>
          </p:nvSpPr>
          <p:spPr>
            <a:xfrm>
              <a:off x="5489553" y="2984702"/>
              <a:ext cx="77811" cy="67266"/>
            </a:xfrm>
            <a:custGeom>
              <a:avLst/>
              <a:gdLst/>
              <a:ahLst/>
              <a:cxnLst/>
              <a:rect l="l" t="t" r="r" b="b"/>
              <a:pathLst>
                <a:path w="2103" h="1818" extrusionOk="0">
                  <a:moveTo>
                    <a:pt x="655" y="1"/>
                  </a:moveTo>
                  <a:cubicBezTo>
                    <a:pt x="586" y="1"/>
                    <a:pt x="499" y="47"/>
                    <a:pt x="463" y="111"/>
                  </a:cubicBezTo>
                  <a:lnTo>
                    <a:pt x="40" y="816"/>
                  </a:lnTo>
                  <a:cubicBezTo>
                    <a:pt x="4" y="876"/>
                    <a:pt x="0" y="976"/>
                    <a:pt x="36" y="1035"/>
                  </a:cubicBezTo>
                  <a:lnTo>
                    <a:pt x="435" y="1688"/>
                  </a:lnTo>
                  <a:cubicBezTo>
                    <a:pt x="469" y="1751"/>
                    <a:pt x="552" y="1800"/>
                    <a:pt x="625" y="1803"/>
                  </a:cubicBezTo>
                  <a:lnTo>
                    <a:pt x="1447" y="1817"/>
                  </a:lnTo>
                  <a:cubicBezTo>
                    <a:pt x="1517" y="1817"/>
                    <a:pt x="1603" y="1771"/>
                    <a:pt x="1640" y="1711"/>
                  </a:cubicBezTo>
                  <a:lnTo>
                    <a:pt x="2062" y="1002"/>
                  </a:lnTo>
                  <a:cubicBezTo>
                    <a:pt x="2099" y="942"/>
                    <a:pt x="2102" y="842"/>
                    <a:pt x="2069" y="782"/>
                  </a:cubicBezTo>
                  <a:lnTo>
                    <a:pt x="1670" y="131"/>
                  </a:lnTo>
                  <a:cubicBezTo>
                    <a:pt x="1633" y="67"/>
                    <a:pt x="1550" y="18"/>
                    <a:pt x="1481" y="18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7" name="Google Shape;7007;p43"/>
            <p:cNvSpPr/>
            <p:nvPr/>
          </p:nvSpPr>
          <p:spPr>
            <a:xfrm>
              <a:off x="5566070" y="3013637"/>
              <a:ext cx="1221" cy="7696"/>
            </a:xfrm>
            <a:custGeom>
              <a:avLst/>
              <a:gdLst/>
              <a:ahLst/>
              <a:cxnLst/>
              <a:rect l="l" t="t" r="r" b="b"/>
              <a:pathLst>
                <a:path w="33" h="208" extrusionOk="0">
                  <a:moveTo>
                    <a:pt x="1" y="0"/>
                  </a:moveTo>
                  <a:cubicBezTo>
                    <a:pt x="2" y="2"/>
                    <a:pt x="3" y="5"/>
                    <a:pt x="4" y="7"/>
                  </a:cubicBezTo>
                  <a:lnTo>
                    <a:pt x="4" y="7"/>
                  </a:lnTo>
                  <a:cubicBezTo>
                    <a:pt x="3" y="5"/>
                    <a:pt x="2" y="2"/>
                    <a:pt x="1" y="0"/>
                  </a:cubicBezTo>
                  <a:close/>
                  <a:moveTo>
                    <a:pt x="4" y="7"/>
                  </a:moveTo>
                  <a:cubicBezTo>
                    <a:pt x="28" y="56"/>
                    <a:pt x="30" y="129"/>
                    <a:pt x="13" y="185"/>
                  </a:cubicBezTo>
                  <a:lnTo>
                    <a:pt x="13" y="185"/>
                  </a:lnTo>
                  <a:cubicBezTo>
                    <a:pt x="33" y="127"/>
                    <a:pt x="28" y="57"/>
                    <a:pt x="4" y="7"/>
                  </a:cubicBezTo>
                  <a:close/>
                  <a:moveTo>
                    <a:pt x="13" y="185"/>
                  </a:moveTo>
                  <a:cubicBezTo>
                    <a:pt x="10" y="193"/>
                    <a:pt x="7" y="200"/>
                    <a:pt x="4" y="207"/>
                  </a:cubicBezTo>
                  <a:cubicBezTo>
                    <a:pt x="8" y="200"/>
                    <a:pt x="11" y="194"/>
                    <a:pt x="11" y="190"/>
                  </a:cubicBezTo>
                  <a:cubicBezTo>
                    <a:pt x="12" y="189"/>
                    <a:pt x="12" y="187"/>
                    <a:pt x="13" y="185"/>
                  </a:cubicBezTo>
                  <a:close/>
                </a:path>
              </a:pathLst>
            </a:custGeom>
            <a:solidFill>
              <a:srgbClr val="B5BD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8" name="Google Shape;7008;p43"/>
            <p:cNvSpPr/>
            <p:nvPr/>
          </p:nvSpPr>
          <p:spPr>
            <a:xfrm>
              <a:off x="5509829" y="2984850"/>
              <a:ext cx="57424" cy="35853"/>
            </a:xfrm>
            <a:custGeom>
              <a:avLst/>
              <a:gdLst/>
              <a:ahLst/>
              <a:cxnLst/>
              <a:rect l="l" t="t" r="r" b="b"/>
              <a:pathLst>
                <a:path w="1552" h="969" extrusionOk="0">
                  <a:moveTo>
                    <a:pt x="523" y="905"/>
                  </a:moveTo>
                  <a:lnTo>
                    <a:pt x="523" y="905"/>
                  </a:lnTo>
                  <a:cubicBezTo>
                    <a:pt x="520" y="906"/>
                    <a:pt x="518" y="907"/>
                    <a:pt x="516" y="908"/>
                  </a:cubicBezTo>
                  <a:lnTo>
                    <a:pt x="516" y="908"/>
                  </a:lnTo>
                  <a:cubicBezTo>
                    <a:pt x="519" y="907"/>
                    <a:pt x="521" y="906"/>
                    <a:pt x="523" y="905"/>
                  </a:cubicBezTo>
                  <a:lnTo>
                    <a:pt x="523" y="905"/>
                  </a:lnTo>
                  <a:close/>
                  <a:moveTo>
                    <a:pt x="516" y="908"/>
                  </a:moveTo>
                  <a:cubicBezTo>
                    <a:pt x="513" y="910"/>
                    <a:pt x="510" y="912"/>
                    <a:pt x="507" y="914"/>
                  </a:cubicBezTo>
                  <a:lnTo>
                    <a:pt x="507" y="914"/>
                  </a:lnTo>
                  <a:cubicBezTo>
                    <a:pt x="510" y="912"/>
                    <a:pt x="513" y="910"/>
                    <a:pt x="516" y="908"/>
                  </a:cubicBezTo>
                  <a:close/>
                  <a:moveTo>
                    <a:pt x="507" y="914"/>
                  </a:moveTo>
                  <a:cubicBezTo>
                    <a:pt x="503" y="917"/>
                    <a:pt x="500" y="919"/>
                    <a:pt x="497" y="921"/>
                  </a:cubicBezTo>
                  <a:cubicBezTo>
                    <a:pt x="500" y="919"/>
                    <a:pt x="503" y="917"/>
                    <a:pt x="507" y="914"/>
                  </a:cubicBezTo>
                  <a:close/>
                  <a:moveTo>
                    <a:pt x="107" y="0"/>
                  </a:moveTo>
                  <a:cubicBezTo>
                    <a:pt x="71" y="0"/>
                    <a:pt x="34" y="10"/>
                    <a:pt x="1" y="30"/>
                  </a:cubicBezTo>
                  <a:lnTo>
                    <a:pt x="523" y="905"/>
                  </a:lnTo>
                  <a:lnTo>
                    <a:pt x="523" y="905"/>
                  </a:lnTo>
                  <a:cubicBezTo>
                    <a:pt x="557" y="886"/>
                    <a:pt x="595" y="875"/>
                    <a:pt x="630" y="875"/>
                  </a:cubicBezTo>
                  <a:lnTo>
                    <a:pt x="633" y="875"/>
                  </a:lnTo>
                  <a:lnTo>
                    <a:pt x="1455" y="889"/>
                  </a:lnTo>
                  <a:cubicBezTo>
                    <a:pt x="1511" y="889"/>
                    <a:pt x="1541" y="921"/>
                    <a:pt x="1531" y="968"/>
                  </a:cubicBezTo>
                  <a:cubicBezTo>
                    <a:pt x="1551" y="909"/>
                    <a:pt x="1548" y="829"/>
                    <a:pt x="1521" y="778"/>
                  </a:cubicBezTo>
                  <a:lnTo>
                    <a:pt x="1122" y="127"/>
                  </a:lnTo>
                  <a:cubicBezTo>
                    <a:pt x="1105" y="97"/>
                    <a:pt x="1075" y="70"/>
                    <a:pt x="1042" y="47"/>
                  </a:cubicBezTo>
                  <a:cubicBezTo>
                    <a:pt x="1009" y="27"/>
                    <a:pt x="969" y="14"/>
                    <a:pt x="933" y="14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3D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9" name="Google Shape;7009;p43"/>
            <p:cNvSpPr/>
            <p:nvPr/>
          </p:nvSpPr>
          <p:spPr>
            <a:xfrm>
              <a:off x="5489553" y="2985960"/>
              <a:ext cx="39627" cy="65379"/>
            </a:xfrm>
            <a:custGeom>
              <a:avLst/>
              <a:gdLst/>
              <a:ahLst/>
              <a:cxnLst/>
              <a:rect l="l" t="t" r="r" b="b"/>
              <a:pathLst>
                <a:path w="1071" h="1767" extrusionOk="0">
                  <a:moveTo>
                    <a:pt x="546" y="0"/>
                  </a:moveTo>
                  <a:cubicBezTo>
                    <a:pt x="512" y="17"/>
                    <a:pt x="483" y="47"/>
                    <a:pt x="463" y="77"/>
                  </a:cubicBezTo>
                  <a:lnTo>
                    <a:pt x="40" y="782"/>
                  </a:lnTo>
                  <a:cubicBezTo>
                    <a:pt x="4" y="842"/>
                    <a:pt x="0" y="942"/>
                    <a:pt x="36" y="1001"/>
                  </a:cubicBezTo>
                  <a:lnTo>
                    <a:pt x="435" y="1654"/>
                  </a:lnTo>
                  <a:cubicBezTo>
                    <a:pt x="466" y="1710"/>
                    <a:pt x="539" y="1757"/>
                    <a:pt x="602" y="1766"/>
                  </a:cubicBezTo>
                  <a:cubicBezTo>
                    <a:pt x="549" y="1757"/>
                    <a:pt x="529" y="1710"/>
                    <a:pt x="562" y="1657"/>
                  </a:cubicBezTo>
                  <a:lnTo>
                    <a:pt x="985" y="951"/>
                  </a:lnTo>
                  <a:cubicBezTo>
                    <a:pt x="1005" y="922"/>
                    <a:pt x="1034" y="895"/>
                    <a:pt x="1071" y="875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010" name="Google Shape;7010;p43"/>
          <p:cNvGrpSpPr/>
          <p:nvPr/>
        </p:nvGrpSpPr>
        <p:grpSpPr>
          <a:xfrm>
            <a:off x="338223" y="2963586"/>
            <a:ext cx="1701066" cy="1713838"/>
            <a:chOff x="5822675" y="1374325"/>
            <a:chExt cx="1597395" cy="1609389"/>
          </a:xfrm>
        </p:grpSpPr>
        <p:sp>
          <p:nvSpPr>
            <p:cNvPr id="7011" name="Google Shape;7011;p43"/>
            <p:cNvSpPr/>
            <p:nvPr/>
          </p:nvSpPr>
          <p:spPr>
            <a:xfrm>
              <a:off x="7104198" y="1374325"/>
              <a:ext cx="315872" cy="467539"/>
            </a:xfrm>
            <a:custGeom>
              <a:avLst/>
              <a:gdLst/>
              <a:ahLst/>
              <a:cxnLst/>
              <a:rect l="l" t="t" r="r" b="b"/>
              <a:pathLst>
                <a:path w="16603" h="24575" extrusionOk="0">
                  <a:moveTo>
                    <a:pt x="7280" y="1"/>
                  </a:moveTo>
                  <a:cubicBezTo>
                    <a:pt x="7163" y="1"/>
                    <a:pt x="7059" y="91"/>
                    <a:pt x="6986" y="275"/>
                  </a:cubicBezTo>
                  <a:cubicBezTo>
                    <a:pt x="5586" y="3748"/>
                    <a:pt x="2606" y="7271"/>
                    <a:pt x="620" y="8149"/>
                  </a:cubicBezTo>
                  <a:cubicBezTo>
                    <a:pt x="583" y="8165"/>
                    <a:pt x="543" y="8189"/>
                    <a:pt x="507" y="8209"/>
                  </a:cubicBezTo>
                  <a:cubicBezTo>
                    <a:pt x="483" y="8222"/>
                    <a:pt x="460" y="8239"/>
                    <a:pt x="437" y="8255"/>
                  </a:cubicBezTo>
                  <a:cubicBezTo>
                    <a:pt x="427" y="8265"/>
                    <a:pt x="417" y="8272"/>
                    <a:pt x="407" y="8279"/>
                  </a:cubicBezTo>
                  <a:cubicBezTo>
                    <a:pt x="377" y="8302"/>
                    <a:pt x="347" y="8325"/>
                    <a:pt x="320" y="8352"/>
                  </a:cubicBezTo>
                  <a:cubicBezTo>
                    <a:pt x="317" y="8352"/>
                    <a:pt x="317" y="8355"/>
                    <a:pt x="314" y="8355"/>
                  </a:cubicBezTo>
                  <a:cubicBezTo>
                    <a:pt x="283" y="8385"/>
                    <a:pt x="257" y="8412"/>
                    <a:pt x="231" y="8445"/>
                  </a:cubicBezTo>
                  <a:cubicBezTo>
                    <a:pt x="91" y="8604"/>
                    <a:pt x="1" y="8804"/>
                    <a:pt x="8" y="9011"/>
                  </a:cubicBezTo>
                  <a:lnTo>
                    <a:pt x="294" y="16811"/>
                  </a:lnTo>
                  <a:cubicBezTo>
                    <a:pt x="294" y="19086"/>
                    <a:pt x="1265" y="21485"/>
                    <a:pt x="3237" y="22632"/>
                  </a:cubicBezTo>
                  <a:lnTo>
                    <a:pt x="3237" y="22635"/>
                  </a:lnTo>
                  <a:lnTo>
                    <a:pt x="5406" y="23886"/>
                  </a:lnTo>
                  <a:lnTo>
                    <a:pt x="5433" y="23903"/>
                  </a:lnTo>
                  <a:lnTo>
                    <a:pt x="5433" y="23899"/>
                  </a:lnTo>
                  <a:cubicBezTo>
                    <a:pt x="6178" y="24326"/>
                    <a:pt x="7063" y="24575"/>
                    <a:pt x="8091" y="24575"/>
                  </a:cubicBezTo>
                  <a:cubicBezTo>
                    <a:pt x="8297" y="24575"/>
                    <a:pt x="8509" y="24565"/>
                    <a:pt x="8726" y="24545"/>
                  </a:cubicBezTo>
                  <a:cubicBezTo>
                    <a:pt x="9092" y="24508"/>
                    <a:pt x="9601" y="24245"/>
                    <a:pt x="9857" y="23979"/>
                  </a:cubicBezTo>
                  <a:cubicBezTo>
                    <a:pt x="14201" y="19495"/>
                    <a:pt x="16310" y="13425"/>
                    <a:pt x="16310" y="10068"/>
                  </a:cubicBezTo>
                  <a:lnTo>
                    <a:pt x="16596" y="1909"/>
                  </a:lnTo>
                  <a:cubicBezTo>
                    <a:pt x="16603" y="1732"/>
                    <a:pt x="16560" y="1623"/>
                    <a:pt x="16483" y="1579"/>
                  </a:cubicBezTo>
                  <a:lnTo>
                    <a:pt x="14314" y="326"/>
                  </a:lnTo>
                  <a:lnTo>
                    <a:pt x="14314" y="329"/>
                  </a:lnTo>
                  <a:cubicBezTo>
                    <a:pt x="14289" y="315"/>
                    <a:pt x="14261" y="307"/>
                    <a:pt x="14228" y="307"/>
                  </a:cubicBezTo>
                  <a:cubicBezTo>
                    <a:pt x="14153" y="307"/>
                    <a:pt x="14059" y="347"/>
                    <a:pt x="13952" y="429"/>
                  </a:cubicBezTo>
                  <a:cubicBezTo>
                    <a:pt x="13872" y="492"/>
                    <a:pt x="13792" y="548"/>
                    <a:pt x="13712" y="605"/>
                  </a:cubicBezTo>
                  <a:cubicBezTo>
                    <a:pt x="13683" y="625"/>
                    <a:pt x="13652" y="641"/>
                    <a:pt x="13623" y="661"/>
                  </a:cubicBezTo>
                  <a:cubicBezTo>
                    <a:pt x="13569" y="694"/>
                    <a:pt x="13516" y="731"/>
                    <a:pt x="13463" y="761"/>
                  </a:cubicBezTo>
                  <a:cubicBezTo>
                    <a:pt x="13423" y="785"/>
                    <a:pt x="13386" y="805"/>
                    <a:pt x="13346" y="828"/>
                  </a:cubicBezTo>
                  <a:cubicBezTo>
                    <a:pt x="13300" y="854"/>
                    <a:pt x="13253" y="880"/>
                    <a:pt x="13204" y="904"/>
                  </a:cubicBezTo>
                  <a:cubicBezTo>
                    <a:pt x="13160" y="927"/>
                    <a:pt x="13117" y="951"/>
                    <a:pt x="13073" y="971"/>
                  </a:cubicBezTo>
                  <a:cubicBezTo>
                    <a:pt x="13030" y="991"/>
                    <a:pt x="12987" y="1014"/>
                    <a:pt x="12944" y="1034"/>
                  </a:cubicBezTo>
                  <a:cubicBezTo>
                    <a:pt x="12894" y="1057"/>
                    <a:pt x="12844" y="1077"/>
                    <a:pt x="12797" y="1097"/>
                  </a:cubicBezTo>
                  <a:cubicBezTo>
                    <a:pt x="12757" y="1113"/>
                    <a:pt x="12714" y="1130"/>
                    <a:pt x="12674" y="1147"/>
                  </a:cubicBezTo>
                  <a:cubicBezTo>
                    <a:pt x="12622" y="1167"/>
                    <a:pt x="12568" y="1187"/>
                    <a:pt x="12515" y="1207"/>
                  </a:cubicBezTo>
                  <a:cubicBezTo>
                    <a:pt x="12478" y="1220"/>
                    <a:pt x="12442" y="1233"/>
                    <a:pt x="12405" y="1244"/>
                  </a:cubicBezTo>
                  <a:cubicBezTo>
                    <a:pt x="12349" y="1264"/>
                    <a:pt x="12289" y="1280"/>
                    <a:pt x="12232" y="1296"/>
                  </a:cubicBezTo>
                  <a:cubicBezTo>
                    <a:pt x="12198" y="1307"/>
                    <a:pt x="12166" y="1319"/>
                    <a:pt x="12132" y="1327"/>
                  </a:cubicBezTo>
                  <a:cubicBezTo>
                    <a:pt x="12069" y="1343"/>
                    <a:pt x="12009" y="1359"/>
                    <a:pt x="11946" y="1373"/>
                  </a:cubicBezTo>
                  <a:cubicBezTo>
                    <a:pt x="11916" y="1383"/>
                    <a:pt x="11886" y="1390"/>
                    <a:pt x="11856" y="1396"/>
                  </a:cubicBezTo>
                  <a:cubicBezTo>
                    <a:pt x="11790" y="1410"/>
                    <a:pt x="11727" y="1423"/>
                    <a:pt x="11660" y="1433"/>
                  </a:cubicBezTo>
                  <a:cubicBezTo>
                    <a:pt x="11633" y="1439"/>
                    <a:pt x="11607" y="1443"/>
                    <a:pt x="11580" y="1450"/>
                  </a:cubicBezTo>
                  <a:cubicBezTo>
                    <a:pt x="11510" y="1459"/>
                    <a:pt x="11440" y="1470"/>
                    <a:pt x="11374" y="1479"/>
                  </a:cubicBezTo>
                  <a:cubicBezTo>
                    <a:pt x="11351" y="1479"/>
                    <a:pt x="11327" y="1483"/>
                    <a:pt x="11304" y="1486"/>
                  </a:cubicBezTo>
                  <a:cubicBezTo>
                    <a:pt x="11231" y="1496"/>
                    <a:pt x="11157" y="1499"/>
                    <a:pt x="11085" y="1506"/>
                  </a:cubicBezTo>
                  <a:cubicBezTo>
                    <a:pt x="11068" y="1506"/>
                    <a:pt x="11048" y="1509"/>
                    <a:pt x="11028" y="1509"/>
                  </a:cubicBezTo>
                  <a:cubicBezTo>
                    <a:pt x="10951" y="1513"/>
                    <a:pt x="10878" y="1516"/>
                    <a:pt x="10801" y="1519"/>
                  </a:cubicBezTo>
                  <a:lnTo>
                    <a:pt x="10755" y="1519"/>
                  </a:lnTo>
                  <a:cubicBezTo>
                    <a:pt x="10675" y="1519"/>
                    <a:pt x="10599" y="1516"/>
                    <a:pt x="10519" y="1513"/>
                  </a:cubicBezTo>
                  <a:lnTo>
                    <a:pt x="10486" y="1513"/>
                  </a:lnTo>
                  <a:cubicBezTo>
                    <a:pt x="10402" y="1509"/>
                    <a:pt x="10322" y="1503"/>
                    <a:pt x="10239" y="1493"/>
                  </a:cubicBezTo>
                  <a:lnTo>
                    <a:pt x="10216" y="1493"/>
                  </a:lnTo>
                  <a:cubicBezTo>
                    <a:pt x="10133" y="1483"/>
                    <a:pt x="10050" y="1473"/>
                    <a:pt x="9967" y="1459"/>
                  </a:cubicBezTo>
                  <a:cubicBezTo>
                    <a:pt x="9963" y="1459"/>
                    <a:pt x="9960" y="1456"/>
                    <a:pt x="9954" y="1456"/>
                  </a:cubicBezTo>
                  <a:cubicBezTo>
                    <a:pt x="9883" y="1446"/>
                    <a:pt x="9814" y="1430"/>
                    <a:pt x="9744" y="1416"/>
                  </a:cubicBezTo>
                  <a:cubicBezTo>
                    <a:pt x="9694" y="1363"/>
                    <a:pt x="9644" y="1319"/>
                    <a:pt x="9594" y="1293"/>
                  </a:cubicBezTo>
                  <a:lnTo>
                    <a:pt x="9568" y="1280"/>
                  </a:lnTo>
                  <a:lnTo>
                    <a:pt x="7428" y="46"/>
                  </a:lnTo>
                  <a:cubicBezTo>
                    <a:pt x="7377" y="16"/>
                    <a:pt x="7327" y="1"/>
                    <a:pt x="7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2" name="Google Shape;7012;p43"/>
            <p:cNvSpPr/>
            <p:nvPr/>
          </p:nvSpPr>
          <p:spPr>
            <a:xfrm>
              <a:off x="7104788" y="1532577"/>
              <a:ext cx="61013" cy="272381"/>
            </a:xfrm>
            <a:custGeom>
              <a:avLst/>
              <a:gdLst/>
              <a:ahLst/>
              <a:cxnLst/>
              <a:rect l="l" t="t" r="r" b="b"/>
              <a:pathLst>
                <a:path w="3207" h="14317" extrusionOk="0">
                  <a:moveTo>
                    <a:pt x="323" y="0"/>
                  </a:moveTo>
                  <a:lnTo>
                    <a:pt x="323" y="0"/>
                  </a:lnTo>
                  <a:cubicBezTo>
                    <a:pt x="184" y="116"/>
                    <a:pt x="74" y="267"/>
                    <a:pt x="19" y="432"/>
                  </a:cubicBezTo>
                  <a:lnTo>
                    <a:pt x="19" y="432"/>
                  </a:lnTo>
                  <a:cubicBezTo>
                    <a:pt x="57" y="320"/>
                    <a:pt x="121" y="216"/>
                    <a:pt x="200" y="127"/>
                  </a:cubicBezTo>
                  <a:cubicBezTo>
                    <a:pt x="226" y="94"/>
                    <a:pt x="252" y="67"/>
                    <a:pt x="283" y="37"/>
                  </a:cubicBezTo>
                  <a:cubicBezTo>
                    <a:pt x="286" y="37"/>
                    <a:pt x="286" y="34"/>
                    <a:pt x="289" y="34"/>
                  </a:cubicBezTo>
                  <a:cubicBezTo>
                    <a:pt x="300" y="24"/>
                    <a:pt x="312" y="11"/>
                    <a:pt x="323" y="0"/>
                  </a:cubicBezTo>
                  <a:close/>
                  <a:moveTo>
                    <a:pt x="19" y="432"/>
                  </a:moveTo>
                  <a:cubicBezTo>
                    <a:pt x="12" y="453"/>
                    <a:pt x="5" y="474"/>
                    <a:pt x="0" y="496"/>
                  </a:cubicBezTo>
                  <a:cubicBezTo>
                    <a:pt x="5" y="475"/>
                    <a:pt x="12" y="453"/>
                    <a:pt x="19" y="432"/>
                  </a:cubicBezTo>
                  <a:close/>
                  <a:moveTo>
                    <a:pt x="2474" y="13796"/>
                  </a:moveTo>
                  <a:cubicBezTo>
                    <a:pt x="2700" y="13988"/>
                    <a:pt x="2945" y="14164"/>
                    <a:pt x="3206" y="14317"/>
                  </a:cubicBezTo>
                  <a:lnTo>
                    <a:pt x="3206" y="14314"/>
                  </a:lnTo>
                  <a:cubicBezTo>
                    <a:pt x="2945" y="14164"/>
                    <a:pt x="2700" y="13988"/>
                    <a:pt x="2474" y="1379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3" name="Google Shape;7013;p43"/>
            <p:cNvSpPr/>
            <p:nvPr/>
          </p:nvSpPr>
          <p:spPr>
            <a:xfrm>
              <a:off x="7104332" y="1532463"/>
              <a:ext cx="101784" cy="295744"/>
            </a:xfrm>
            <a:custGeom>
              <a:avLst/>
              <a:gdLst/>
              <a:ahLst/>
              <a:cxnLst/>
              <a:rect l="l" t="t" r="r" b="b"/>
              <a:pathLst>
                <a:path w="5350" h="15545" extrusionOk="0">
                  <a:moveTo>
                    <a:pt x="356" y="0"/>
                  </a:moveTo>
                  <a:cubicBezTo>
                    <a:pt x="354" y="2"/>
                    <a:pt x="352" y="4"/>
                    <a:pt x="350" y="5"/>
                  </a:cubicBezTo>
                  <a:lnTo>
                    <a:pt x="350" y="5"/>
                  </a:lnTo>
                  <a:cubicBezTo>
                    <a:pt x="352" y="4"/>
                    <a:pt x="354" y="2"/>
                    <a:pt x="356" y="0"/>
                  </a:cubicBezTo>
                  <a:close/>
                  <a:moveTo>
                    <a:pt x="350" y="5"/>
                  </a:moveTo>
                  <a:cubicBezTo>
                    <a:pt x="349" y="6"/>
                    <a:pt x="348" y="6"/>
                    <a:pt x="347" y="6"/>
                  </a:cubicBezTo>
                  <a:cubicBezTo>
                    <a:pt x="341" y="13"/>
                    <a:pt x="334" y="19"/>
                    <a:pt x="327" y="26"/>
                  </a:cubicBezTo>
                  <a:lnTo>
                    <a:pt x="327" y="26"/>
                  </a:lnTo>
                  <a:cubicBezTo>
                    <a:pt x="335" y="19"/>
                    <a:pt x="342" y="12"/>
                    <a:pt x="350" y="5"/>
                  </a:cubicBezTo>
                  <a:close/>
                  <a:moveTo>
                    <a:pt x="327" y="26"/>
                  </a:moveTo>
                  <a:cubicBezTo>
                    <a:pt x="322" y="31"/>
                    <a:pt x="317" y="35"/>
                    <a:pt x="312" y="40"/>
                  </a:cubicBezTo>
                  <a:lnTo>
                    <a:pt x="312" y="40"/>
                  </a:lnTo>
                  <a:cubicBezTo>
                    <a:pt x="312" y="40"/>
                    <a:pt x="313" y="40"/>
                    <a:pt x="313" y="40"/>
                  </a:cubicBezTo>
                  <a:cubicBezTo>
                    <a:pt x="317" y="36"/>
                    <a:pt x="322" y="31"/>
                    <a:pt x="327" y="26"/>
                  </a:cubicBezTo>
                  <a:close/>
                  <a:moveTo>
                    <a:pt x="312" y="40"/>
                  </a:moveTo>
                  <a:cubicBezTo>
                    <a:pt x="310" y="41"/>
                    <a:pt x="310" y="43"/>
                    <a:pt x="307" y="43"/>
                  </a:cubicBezTo>
                  <a:cubicBezTo>
                    <a:pt x="276" y="73"/>
                    <a:pt x="250" y="100"/>
                    <a:pt x="224" y="133"/>
                  </a:cubicBezTo>
                  <a:cubicBezTo>
                    <a:pt x="251" y="101"/>
                    <a:pt x="281" y="70"/>
                    <a:pt x="312" y="40"/>
                  </a:cubicBezTo>
                  <a:close/>
                  <a:moveTo>
                    <a:pt x="224" y="133"/>
                  </a:moveTo>
                  <a:cubicBezTo>
                    <a:pt x="130" y="240"/>
                    <a:pt x="57" y="366"/>
                    <a:pt x="24" y="502"/>
                  </a:cubicBezTo>
                  <a:cubicBezTo>
                    <a:pt x="7" y="565"/>
                    <a:pt x="1" y="632"/>
                    <a:pt x="4" y="699"/>
                  </a:cubicBezTo>
                  <a:lnTo>
                    <a:pt x="287" y="8499"/>
                  </a:lnTo>
                  <a:cubicBezTo>
                    <a:pt x="287" y="10465"/>
                    <a:pt x="1012" y="12527"/>
                    <a:pt x="2485" y="13791"/>
                  </a:cubicBezTo>
                  <a:cubicBezTo>
                    <a:pt x="2715" y="13988"/>
                    <a:pt x="2964" y="14167"/>
                    <a:pt x="3230" y="14320"/>
                  </a:cubicBezTo>
                  <a:lnTo>
                    <a:pt x="3230" y="14323"/>
                  </a:lnTo>
                  <a:lnTo>
                    <a:pt x="5350" y="15544"/>
                  </a:lnTo>
                  <a:cubicBezTo>
                    <a:pt x="3407" y="14383"/>
                    <a:pt x="2456" y="12005"/>
                    <a:pt x="2456" y="9749"/>
                  </a:cubicBezTo>
                  <a:lnTo>
                    <a:pt x="2169" y="1949"/>
                  </a:lnTo>
                  <a:cubicBezTo>
                    <a:pt x="2163" y="1743"/>
                    <a:pt x="2249" y="1543"/>
                    <a:pt x="2389" y="1380"/>
                  </a:cubicBezTo>
                  <a:lnTo>
                    <a:pt x="224" y="1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4" name="Google Shape;7014;p43"/>
            <p:cNvSpPr/>
            <p:nvPr/>
          </p:nvSpPr>
          <p:spPr>
            <a:xfrm>
              <a:off x="7289562" y="1380185"/>
              <a:ext cx="128114" cy="46916"/>
            </a:xfrm>
            <a:custGeom>
              <a:avLst/>
              <a:gdLst/>
              <a:ahLst/>
              <a:cxnLst/>
              <a:rect l="l" t="t" r="r" b="b"/>
              <a:pathLst>
                <a:path w="6734" h="2466" extrusionOk="0">
                  <a:moveTo>
                    <a:pt x="4488" y="1"/>
                  </a:moveTo>
                  <a:cubicBezTo>
                    <a:pt x="4411" y="1"/>
                    <a:pt x="4316" y="41"/>
                    <a:pt x="4209" y="124"/>
                  </a:cubicBezTo>
                  <a:cubicBezTo>
                    <a:pt x="3271" y="839"/>
                    <a:pt x="2110" y="1211"/>
                    <a:pt x="992" y="1211"/>
                  </a:cubicBezTo>
                  <a:cubicBezTo>
                    <a:pt x="859" y="1211"/>
                    <a:pt x="723" y="1205"/>
                    <a:pt x="590" y="1195"/>
                  </a:cubicBezTo>
                  <a:cubicBezTo>
                    <a:pt x="559" y="1191"/>
                    <a:pt x="527" y="1188"/>
                    <a:pt x="496" y="1185"/>
                  </a:cubicBezTo>
                  <a:lnTo>
                    <a:pt x="480" y="1185"/>
                  </a:lnTo>
                  <a:cubicBezTo>
                    <a:pt x="470" y="1182"/>
                    <a:pt x="456" y="1182"/>
                    <a:pt x="444" y="1182"/>
                  </a:cubicBezTo>
                  <a:cubicBezTo>
                    <a:pt x="370" y="1171"/>
                    <a:pt x="297" y="1162"/>
                    <a:pt x="224" y="1151"/>
                  </a:cubicBezTo>
                  <a:cubicBezTo>
                    <a:pt x="220" y="1151"/>
                    <a:pt x="217" y="1148"/>
                    <a:pt x="211" y="1148"/>
                  </a:cubicBezTo>
                  <a:cubicBezTo>
                    <a:pt x="184" y="1145"/>
                    <a:pt x="157" y="1138"/>
                    <a:pt x="131" y="1135"/>
                  </a:cubicBezTo>
                  <a:cubicBezTo>
                    <a:pt x="88" y="1128"/>
                    <a:pt x="45" y="1118"/>
                    <a:pt x="1" y="1108"/>
                  </a:cubicBezTo>
                  <a:lnTo>
                    <a:pt x="1" y="1108"/>
                  </a:lnTo>
                  <a:cubicBezTo>
                    <a:pt x="11" y="1118"/>
                    <a:pt x="21" y="1128"/>
                    <a:pt x="28" y="1138"/>
                  </a:cubicBezTo>
                  <a:cubicBezTo>
                    <a:pt x="799" y="2033"/>
                    <a:pt x="1950" y="2465"/>
                    <a:pt x="3154" y="2465"/>
                  </a:cubicBezTo>
                  <a:cubicBezTo>
                    <a:pt x="4276" y="2465"/>
                    <a:pt x="5440" y="2093"/>
                    <a:pt x="6378" y="1375"/>
                  </a:cubicBezTo>
                  <a:cubicBezTo>
                    <a:pt x="6487" y="1291"/>
                    <a:pt x="6580" y="1248"/>
                    <a:pt x="6657" y="1248"/>
                  </a:cubicBezTo>
                  <a:cubicBezTo>
                    <a:pt x="6687" y="1248"/>
                    <a:pt x="6711" y="1255"/>
                    <a:pt x="6734" y="1265"/>
                  </a:cubicBezTo>
                  <a:lnTo>
                    <a:pt x="4571" y="18"/>
                  </a:lnTo>
                  <a:lnTo>
                    <a:pt x="4571" y="21"/>
                  </a:lnTo>
                  <a:cubicBezTo>
                    <a:pt x="4565" y="18"/>
                    <a:pt x="4558" y="14"/>
                    <a:pt x="4548" y="10"/>
                  </a:cubicBezTo>
                  <a:cubicBezTo>
                    <a:pt x="4531" y="4"/>
                    <a:pt x="4508" y="1"/>
                    <a:pt x="4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5" name="Google Shape;7015;p43"/>
            <p:cNvSpPr/>
            <p:nvPr/>
          </p:nvSpPr>
          <p:spPr>
            <a:xfrm>
              <a:off x="7111675" y="1374553"/>
              <a:ext cx="150393" cy="157470"/>
            </a:xfrm>
            <a:custGeom>
              <a:avLst/>
              <a:gdLst/>
              <a:ahLst/>
              <a:cxnLst/>
              <a:rect l="l" t="t" r="r" b="b"/>
              <a:pathLst>
                <a:path w="7905" h="8277" extrusionOk="0">
                  <a:moveTo>
                    <a:pt x="6960" y="1"/>
                  </a:moveTo>
                  <a:cubicBezTo>
                    <a:pt x="6983" y="7"/>
                    <a:pt x="7009" y="17"/>
                    <a:pt x="7035" y="34"/>
                  </a:cubicBezTo>
                  <a:lnTo>
                    <a:pt x="7904" y="533"/>
                  </a:lnTo>
                  <a:lnTo>
                    <a:pt x="7904" y="533"/>
                  </a:lnTo>
                  <a:lnTo>
                    <a:pt x="7039" y="34"/>
                  </a:lnTo>
                  <a:cubicBezTo>
                    <a:pt x="7012" y="17"/>
                    <a:pt x="6983" y="7"/>
                    <a:pt x="6960" y="1"/>
                  </a:cubicBezTo>
                  <a:close/>
                  <a:moveTo>
                    <a:pt x="84" y="8217"/>
                  </a:moveTo>
                  <a:lnTo>
                    <a:pt x="84" y="8217"/>
                  </a:lnTo>
                  <a:cubicBezTo>
                    <a:pt x="77" y="8220"/>
                    <a:pt x="74" y="8223"/>
                    <a:pt x="67" y="8227"/>
                  </a:cubicBezTo>
                  <a:cubicBezTo>
                    <a:pt x="50" y="8237"/>
                    <a:pt x="34" y="8250"/>
                    <a:pt x="17" y="8263"/>
                  </a:cubicBezTo>
                  <a:cubicBezTo>
                    <a:pt x="12" y="8266"/>
                    <a:pt x="7" y="8270"/>
                    <a:pt x="4" y="8273"/>
                  </a:cubicBezTo>
                  <a:lnTo>
                    <a:pt x="4" y="8273"/>
                  </a:lnTo>
                  <a:cubicBezTo>
                    <a:pt x="6" y="8271"/>
                    <a:pt x="9" y="8269"/>
                    <a:pt x="14" y="8267"/>
                  </a:cubicBezTo>
                  <a:cubicBezTo>
                    <a:pt x="24" y="8260"/>
                    <a:pt x="34" y="8253"/>
                    <a:pt x="44" y="8243"/>
                  </a:cubicBezTo>
                  <a:cubicBezTo>
                    <a:pt x="57" y="8237"/>
                    <a:pt x="70" y="8227"/>
                    <a:pt x="84" y="8217"/>
                  </a:cubicBezTo>
                  <a:close/>
                  <a:moveTo>
                    <a:pt x="4" y="8273"/>
                  </a:moveTo>
                  <a:cubicBezTo>
                    <a:pt x="3" y="8274"/>
                    <a:pt x="2" y="8276"/>
                    <a:pt x="1" y="8277"/>
                  </a:cubicBezTo>
                  <a:cubicBezTo>
                    <a:pt x="1" y="8276"/>
                    <a:pt x="3" y="8274"/>
                    <a:pt x="4" y="8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6" name="Google Shape;7016;p43"/>
            <p:cNvSpPr/>
            <p:nvPr/>
          </p:nvSpPr>
          <p:spPr>
            <a:xfrm>
              <a:off x="7108574" y="1374363"/>
              <a:ext cx="177655" cy="184371"/>
            </a:xfrm>
            <a:custGeom>
              <a:avLst/>
              <a:gdLst/>
              <a:ahLst/>
              <a:cxnLst/>
              <a:rect l="l" t="t" r="r" b="b"/>
              <a:pathLst>
                <a:path w="9338" h="9691" extrusionOk="0">
                  <a:moveTo>
                    <a:pt x="7052" y="0"/>
                  </a:moveTo>
                  <a:cubicBezTo>
                    <a:pt x="6933" y="0"/>
                    <a:pt x="6830" y="90"/>
                    <a:pt x="6756" y="273"/>
                  </a:cubicBezTo>
                  <a:cubicBezTo>
                    <a:pt x="5356" y="3746"/>
                    <a:pt x="2376" y="7269"/>
                    <a:pt x="393" y="8147"/>
                  </a:cubicBezTo>
                  <a:cubicBezTo>
                    <a:pt x="353" y="8163"/>
                    <a:pt x="320" y="8183"/>
                    <a:pt x="283" y="8203"/>
                  </a:cubicBezTo>
                  <a:cubicBezTo>
                    <a:pt x="270" y="8213"/>
                    <a:pt x="260" y="8220"/>
                    <a:pt x="247" y="8227"/>
                  </a:cubicBezTo>
                  <a:cubicBezTo>
                    <a:pt x="233" y="8237"/>
                    <a:pt x="220" y="8247"/>
                    <a:pt x="207" y="8253"/>
                  </a:cubicBezTo>
                  <a:cubicBezTo>
                    <a:pt x="197" y="8263"/>
                    <a:pt x="187" y="8270"/>
                    <a:pt x="177" y="8277"/>
                  </a:cubicBezTo>
                  <a:cubicBezTo>
                    <a:pt x="170" y="8280"/>
                    <a:pt x="167" y="8283"/>
                    <a:pt x="164" y="8287"/>
                  </a:cubicBezTo>
                  <a:cubicBezTo>
                    <a:pt x="153" y="8293"/>
                    <a:pt x="144" y="8303"/>
                    <a:pt x="133" y="8310"/>
                  </a:cubicBezTo>
                  <a:cubicBezTo>
                    <a:pt x="87" y="8350"/>
                    <a:pt x="41" y="8396"/>
                    <a:pt x="1" y="8443"/>
                  </a:cubicBezTo>
                  <a:lnTo>
                    <a:pt x="2166" y="9690"/>
                  </a:lnTo>
                  <a:cubicBezTo>
                    <a:pt x="2273" y="9567"/>
                    <a:pt x="2412" y="9464"/>
                    <a:pt x="2559" y="9401"/>
                  </a:cubicBezTo>
                  <a:cubicBezTo>
                    <a:pt x="4544" y="8519"/>
                    <a:pt x="7525" y="5000"/>
                    <a:pt x="8922" y="1524"/>
                  </a:cubicBezTo>
                  <a:cubicBezTo>
                    <a:pt x="8999" y="1341"/>
                    <a:pt x="9102" y="1251"/>
                    <a:pt x="9218" y="1251"/>
                  </a:cubicBezTo>
                  <a:cubicBezTo>
                    <a:pt x="9258" y="1251"/>
                    <a:pt x="9298" y="1262"/>
                    <a:pt x="9338" y="1278"/>
                  </a:cubicBezTo>
                  <a:lnTo>
                    <a:pt x="8067" y="543"/>
                  </a:lnTo>
                  <a:lnTo>
                    <a:pt x="7198" y="44"/>
                  </a:lnTo>
                  <a:cubicBezTo>
                    <a:pt x="7172" y="27"/>
                    <a:pt x="7146" y="17"/>
                    <a:pt x="7123" y="11"/>
                  </a:cubicBezTo>
                  <a:cubicBezTo>
                    <a:pt x="7099" y="4"/>
                    <a:pt x="7076" y="0"/>
                    <a:pt x="7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7" name="Google Shape;7017;p43"/>
            <p:cNvSpPr/>
            <p:nvPr/>
          </p:nvSpPr>
          <p:spPr>
            <a:xfrm>
              <a:off x="7139776" y="2701110"/>
              <a:ext cx="278716" cy="152561"/>
            </a:xfrm>
            <a:custGeom>
              <a:avLst/>
              <a:gdLst/>
              <a:ahLst/>
              <a:cxnLst/>
              <a:rect l="l" t="t" r="r" b="b"/>
              <a:pathLst>
                <a:path w="14650" h="8019" extrusionOk="0">
                  <a:moveTo>
                    <a:pt x="12251" y="1"/>
                  </a:moveTo>
                  <a:cubicBezTo>
                    <a:pt x="11362" y="1"/>
                    <a:pt x="10337" y="257"/>
                    <a:pt x="9507" y="737"/>
                  </a:cubicBezTo>
                  <a:lnTo>
                    <a:pt x="1687" y="5287"/>
                  </a:lnTo>
                  <a:cubicBezTo>
                    <a:pt x="329" y="6073"/>
                    <a:pt x="0" y="7154"/>
                    <a:pt x="955" y="7702"/>
                  </a:cubicBezTo>
                  <a:cubicBezTo>
                    <a:pt x="1323" y="7916"/>
                    <a:pt x="1830" y="8019"/>
                    <a:pt x="2392" y="8019"/>
                  </a:cubicBezTo>
                  <a:cubicBezTo>
                    <a:pt x="3281" y="8019"/>
                    <a:pt x="4308" y="7761"/>
                    <a:pt x="5139" y="7280"/>
                  </a:cubicBezTo>
                  <a:lnTo>
                    <a:pt x="12967" y="2737"/>
                  </a:lnTo>
                  <a:cubicBezTo>
                    <a:pt x="14324" y="1951"/>
                    <a:pt x="14650" y="867"/>
                    <a:pt x="13695" y="318"/>
                  </a:cubicBezTo>
                  <a:cubicBezTo>
                    <a:pt x="13324" y="104"/>
                    <a:pt x="12815" y="1"/>
                    <a:pt x="122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8" name="Google Shape;7018;p43"/>
            <p:cNvSpPr/>
            <p:nvPr/>
          </p:nvSpPr>
          <p:spPr>
            <a:xfrm>
              <a:off x="6109881" y="2752535"/>
              <a:ext cx="151515" cy="174935"/>
            </a:xfrm>
            <a:custGeom>
              <a:avLst/>
              <a:gdLst/>
              <a:ahLst/>
              <a:cxnLst/>
              <a:rect l="l" t="t" r="r" b="b"/>
              <a:pathLst>
                <a:path w="7964" h="9195" extrusionOk="0">
                  <a:moveTo>
                    <a:pt x="7964" y="0"/>
                  </a:moveTo>
                  <a:lnTo>
                    <a:pt x="0" y="4597"/>
                  </a:lnTo>
                  <a:lnTo>
                    <a:pt x="7964" y="9195"/>
                  </a:lnTo>
                  <a:lnTo>
                    <a:pt x="796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9" name="Google Shape;7019;p43"/>
            <p:cNvSpPr/>
            <p:nvPr/>
          </p:nvSpPr>
          <p:spPr>
            <a:xfrm>
              <a:off x="6445353" y="2697913"/>
              <a:ext cx="244224" cy="281874"/>
            </a:xfrm>
            <a:custGeom>
              <a:avLst/>
              <a:gdLst/>
              <a:ahLst/>
              <a:cxnLst/>
              <a:rect l="l" t="t" r="r" b="b"/>
              <a:pathLst>
                <a:path w="12837" h="14816" extrusionOk="0">
                  <a:moveTo>
                    <a:pt x="12836" y="0"/>
                  </a:moveTo>
                  <a:lnTo>
                    <a:pt x="0" y="7402"/>
                  </a:lnTo>
                  <a:lnTo>
                    <a:pt x="12833" y="14816"/>
                  </a:lnTo>
                  <a:lnTo>
                    <a:pt x="128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0" name="Google Shape;7020;p43"/>
            <p:cNvSpPr/>
            <p:nvPr/>
          </p:nvSpPr>
          <p:spPr>
            <a:xfrm>
              <a:off x="5822675" y="2497159"/>
              <a:ext cx="234236" cy="304800"/>
            </a:xfrm>
            <a:custGeom>
              <a:avLst/>
              <a:gdLst/>
              <a:ahLst/>
              <a:cxnLst/>
              <a:rect l="l" t="t" r="r" b="b"/>
              <a:pathLst>
                <a:path w="12312" h="16021" extrusionOk="0">
                  <a:moveTo>
                    <a:pt x="3044" y="1"/>
                  </a:moveTo>
                  <a:cubicBezTo>
                    <a:pt x="2688" y="1"/>
                    <a:pt x="2344" y="51"/>
                    <a:pt x="2020" y="157"/>
                  </a:cubicBezTo>
                  <a:cubicBezTo>
                    <a:pt x="1" y="823"/>
                    <a:pt x="188" y="3461"/>
                    <a:pt x="2606" y="5237"/>
                  </a:cubicBezTo>
                  <a:cubicBezTo>
                    <a:pt x="5024" y="7017"/>
                    <a:pt x="8663" y="9255"/>
                    <a:pt x="9697" y="12289"/>
                  </a:cubicBezTo>
                  <a:lnTo>
                    <a:pt x="11906" y="16021"/>
                  </a:lnTo>
                  <a:lnTo>
                    <a:pt x="12289" y="11870"/>
                  </a:lnTo>
                  <a:cubicBezTo>
                    <a:pt x="12312" y="10007"/>
                    <a:pt x="11011" y="6132"/>
                    <a:pt x="9109" y="3690"/>
                  </a:cubicBezTo>
                  <a:cubicBezTo>
                    <a:pt x="7488" y="1614"/>
                    <a:pt x="5065" y="1"/>
                    <a:pt x="3044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1" name="Google Shape;7021;p43"/>
            <p:cNvSpPr/>
            <p:nvPr/>
          </p:nvSpPr>
          <p:spPr>
            <a:xfrm>
              <a:off x="5834775" y="2497159"/>
              <a:ext cx="199420" cy="279420"/>
            </a:xfrm>
            <a:custGeom>
              <a:avLst/>
              <a:gdLst/>
              <a:ahLst/>
              <a:cxnLst/>
              <a:rect l="l" t="t" r="r" b="b"/>
              <a:pathLst>
                <a:path w="10482" h="14687" extrusionOk="0">
                  <a:moveTo>
                    <a:pt x="2409" y="1"/>
                  </a:moveTo>
                  <a:cubicBezTo>
                    <a:pt x="2053" y="1"/>
                    <a:pt x="1710" y="51"/>
                    <a:pt x="1384" y="157"/>
                  </a:cubicBezTo>
                  <a:cubicBezTo>
                    <a:pt x="462" y="460"/>
                    <a:pt x="0" y="1175"/>
                    <a:pt x="0" y="2030"/>
                  </a:cubicBezTo>
                  <a:cubicBezTo>
                    <a:pt x="0" y="3048"/>
                    <a:pt x="656" y="4272"/>
                    <a:pt x="1970" y="5237"/>
                  </a:cubicBezTo>
                  <a:cubicBezTo>
                    <a:pt x="4388" y="7017"/>
                    <a:pt x="8027" y="9255"/>
                    <a:pt x="9061" y="12289"/>
                  </a:cubicBezTo>
                  <a:lnTo>
                    <a:pt x="10482" y="14687"/>
                  </a:lnTo>
                  <a:lnTo>
                    <a:pt x="10482" y="7233"/>
                  </a:lnTo>
                  <a:cubicBezTo>
                    <a:pt x="9950" y="5968"/>
                    <a:pt x="9264" y="4708"/>
                    <a:pt x="8473" y="3690"/>
                  </a:cubicBezTo>
                  <a:cubicBezTo>
                    <a:pt x="6852" y="1617"/>
                    <a:pt x="4431" y="1"/>
                    <a:pt x="2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2" name="Google Shape;7022;p43"/>
            <p:cNvSpPr/>
            <p:nvPr/>
          </p:nvSpPr>
          <p:spPr>
            <a:xfrm>
              <a:off x="5876973" y="2521207"/>
              <a:ext cx="184562" cy="250293"/>
            </a:xfrm>
            <a:custGeom>
              <a:avLst/>
              <a:gdLst/>
              <a:ahLst/>
              <a:cxnLst/>
              <a:rect l="l" t="t" r="r" b="b"/>
              <a:pathLst>
                <a:path w="9701" h="13156" extrusionOk="0">
                  <a:moveTo>
                    <a:pt x="152" y="1"/>
                  </a:moveTo>
                  <a:cubicBezTo>
                    <a:pt x="97" y="1"/>
                    <a:pt x="48" y="35"/>
                    <a:pt x="28" y="88"/>
                  </a:cubicBezTo>
                  <a:cubicBezTo>
                    <a:pt x="1" y="158"/>
                    <a:pt x="34" y="238"/>
                    <a:pt x="104" y="264"/>
                  </a:cubicBezTo>
                  <a:cubicBezTo>
                    <a:pt x="3171" y="1442"/>
                    <a:pt x="8251" y="6671"/>
                    <a:pt x="9421" y="13044"/>
                  </a:cubicBezTo>
                  <a:cubicBezTo>
                    <a:pt x="9431" y="13104"/>
                    <a:pt x="9481" y="13151"/>
                    <a:pt x="9541" y="13154"/>
                  </a:cubicBezTo>
                  <a:cubicBezTo>
                    <a:pt x="9545" y="13155"/>
                    <a:pt x="9550" y="13155"/>
                    <a:pt x="9554" y="13155"/>
                  </a:cubicBezTo>
                  <a:cubicBezTo>
                    <a:pt x="9563" y="13155"/>
                    <a:pt x="9571" y="13154"/>
                    <a:pt x="9578" y="13154"/>
                  </a:cubicBezTo>
                  <a:cubicBezTo>
                    <a:pt x="9654" y="13140"/>
                    <a:pt x="9701" y="13067"/>
                    <a:pt x="9688" y="12994"/>
                  </a:cubicBezTo>
                  <a:cubicBezTo>
                    <a:pt x="8500" y="6525"/>
                    <a:pt x="3324" y="1212"/>
                    <a:pt x="204" y="11"/>
                  </a:cubicBezTo>
                  <a:cubicBezTo>
                    <a:pt x="186" y="4"/>
                    <a:pt x="169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3" name="Google Shape;7023;p43"/>
            <p:cNvSpPr/>
            <p:nvPr/>
          </p:nvSpPr>
          <p:spPr>
            <a:xfrm>
              <a:off x="5839228" y="2660114"/>
              <a:ext cx="201113" cy="198659"/>
            </a:xfrm>
            <a:custGeom>
              <a:avLst/>
              <a:gdLst/>
              <a:ahLst/>
              <a:cxnLst/>
              <a:rect l="l" t="t" r="r" b="b"/>
              <a:pathLst>
                <a:path w="10571" h="10442" extrusionOk="0">
                  <a:moveTo>
                    <a:pt x="2868" y="0"/>
                  </a:moveTo>
                  <a:cubicBezTo>
                    <a:pt x="955" y="0"/>
                    <a:pt x="0" y="1254"/>
                    <a:pt x="708" y="2595"/>
                  </a:cubicBezTo>
                  <a:cubicBezTo>
                    <a:pt x="1360" y="3829"/>
                    <a:pt x="4247" y="4591"/>
                    <a:pt x="6515" y="6197"/>
                  </a:cubicBezTo>
                  <a:cubicBezTo>
                    <a:pt x="8565" y="7648"/>
                    <a:pt x="9822" y="9390"/>
                    <a:pt x="10108" y="10442"/>
                  </a:cubicBezTo>
                  <a:lnTo>
                    <a:pt x="10570" y="8460"/>
                  </a:lnTo>
                  <a:cubicBezTo>
                    <a:pt x="9968" y="3622"/>
                    <a:pt x="5877" y="369"/>
                    <a:pt x="3529" y="47"/>
                  </a:cubicBezTo>
                  <a:cubicBezTo>
                    <a:pt x="3298" y="15"/>
                    <a:pt x="3077" y="0"/>
                    <a:pt x="2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4" name="Google Shape;7024;p43"/>
            <p:cNvSpPr/>
            <p:nvPr/>
          </p:nvSpPr>
          <p:spPr>
            <a:xfrm>
              <a:off x="5892802" y="2674417"/>
              <a:ext cx="158802" cy="153494"/>
            </a:xfrm>
            <a:custGeom>
              <a:avLst/>
              <a:gdLst/>
              <a:ahLst/>
              <a:cxnLst/>
              <a:rect l="l" t="t" r="r" b="b"/>
              <a:pathLst>
                <a:path w="8347" h="8068" extrusionOk="0">
                  <a:moveTo>
                    <a:pt x="145" y="0"/>
                  </a:moveTo>
                  <a:cubicBezTo>
                    <a:pt x="76" y="0"/>
                    <a:pt x="20" y="47"/>
                    <a:pt x="10" y="118"/>
                  </a:cubicBezTo>
                  <a:cubicBezTo>
                    <a:pt x="1" y="191"/>
                    <a:pt x="54" y="261"/>
                    <a:pt x="127" y="271"/>
                  </a:cubicBezTo>
                  <a:cubicBezTo>
                    <a:pt x="2050" y="543"/>
                    <a:pt x="6181" y="2506"/>
                    <a:pt x="8064" y="7975"/>
                  </a:cubicBezTo>
                  <a:cubicBezTo>
                    <a:pt x="8084" y="8028"/>
                    <a:pt x="8130" y="8061"/>
                    <a:pt x="8180" y="8068"/>
                  </a:cubicBezTo>
                  <a:cubicBezTo>
                    <a:pt x="8200" y="8068"/>
                    <a:pt x="8220" y="8064"/>
                    <a:pt x="8237" y="8058"/>
                  </a:cubicBezTo>
                  <a:cubicBezTo>
                    <a:pt x="8310" y="8035"/>
                    <a:pt x="8346" y="7958"/>
                    <a:pt x="8323" y="7885"/>
                  </a:cubicBezTo>
                  <a:cubicBezTo>
                    <a:pt x="6397" y="2304"/>
                    <a:pt x="2289" y="304"/>
                    <a:pt x="164" y="1"/>
                  </a:cubicBezTo>
                  <a:cubicBezTo>
                    <a:pt x="157" y="0"/>
                    <a:pt x="151" y="0"/>
                    <a:pt x="1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5" name="Google Shape;7025;p43"/>
            <p:cNvSpPr/>
            <p:nvPr/>
          </p:nvSpPr>
          <p:spPr>
            <a:xfrm>
              <a:off x="6036329" y="1794955"/>
              <a:ext cx="768230" cy="1080163"/>
            </a:xfrm>
            <a:custGeom>
              <a:avLst/>
              <a:gdLst/>
              <a:ahLst/>
              <a:cxnLst/>
              <a:rect l="l" t="t" r="r" b="b"/>
              <a:pathLst>
                <a:path w="40380" h="56776" extrusionOk="0">
                  <a:moveTo>
                    <a:pt x="40380" y="1"/>
                  </a:moveTo>
                  <a:lnTo>
                    <a:pt x="1" y="23312"/>
                  </a:lnTo>
                  <a:lnTo>
                    <a:pt x="1" y="56283"/>
                  </a:lnTo>
                  <a:cubicBezTo>
                    <a:pt x="1" y="56589"/>
                    <a:pt x="134" y="56776"/>
                    <a:pt x="357" y="56776"/>
                  </a:cubicBezTo>
                  <a:cubicBezTo>
                    <a:pt x="454" y="56776"/>
                    <a:pt x="566" y="56739"/>
                    <a:pt x="679" y="56673"/>
                  </a:cubicBezTo>
                  <a:lnTo>
                    <a:pt x="39588" y="34209"/>
                  </a:lnTo>
                  <a:cubicBezTo>
                    <a:pt x="40024" y="33956"/>
                    <a:pt x="40380" y="33345"/>
                    <a:pt x="40380" y="32838"/>
                  </a:cubicBezTo>
                  <a:lnTo>
                    <a:pt x="4038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6" name="Google Shape;7026;p43"/>
            <p:cNvSpPr/>
            <p:nvPr/>
          </p:nvSpPr>
          <p:spPr>
            <a:xfrm>
              <a:off x="6034179" y="1791226"/>
              <a:ext cx="772529" cy="1086042"/>
            </a:xfrm>
            <a:custGeom>
              <a:avLst/>
              <a:gdLst/>
              <a:ahLst/>
              <a:cxnLst/>
              <a:rect l="l" t="t" r="r" b="b"/>
              <a:pathLst>
                <a:path w="40606" h="57085" extrusionOk="0">
                  <a:moveTo>
                    <a:pt x="40376" y="396"/>
                  </a:moveTo>
                  <a:lnTo>
                    <a:pt x="40376" y="33034"/>
                  </a:lnTo>
                  <a:cubicBezTo>
                    <a:pt x="40376" y="33493"/>
                    <a:pt x="40040" y="34076"/>
                    <a:pt x="39641" y="34305"/>
                  </a:cubicBezTo>
                  <a:lnTo>
                    <a:pt x="736" y="56772"/>
                  </a:lnTo>
                  <a:cubicBezTo>
                    <a:pt x="639" y="56825"/>
                    <a:pt x="547" y="56855"/>
                    <a:pt x="470" y="56855"/>
                  </a:cubicBezTo>
                  <a:cubicBezTo>
                    <a:pt x="254" y="56855"/>
                    <a:pt x="230" y="56592"/>
                    <a:pt x="230" y="56479"/>
                  </a:cubicBezTo>
                  <a:lnTo>
                    <a:pt x="230" y="23574"/>
                  </a:lnTo>
                  <a:lnTo>
                    <a:pt x="40376" y="396"/>
                  </a:lnTo>
                  <a:close/>
                  <a:moveTo>
                    <a:pt x="40606" y="0"/>
                  </a:moveTo>
                  <a:lnTo>
                    <a:pt x="1" y="23442"/>
                  </a:lnTo>
                  <a:lnTo>
                    <a:pt x="1" y="56479"/>
                  </a:lnTo>
                  <a:cubicBezTo>
                    <a:pt x="1" y="56861"/>
                    <a:pt x="191" y="57084"/>
                    <a:pt x="470" y="57084"/>
                  </a:cubicBezTo>
                  <a:cubicBezTo>
                    <a:pt x="582" y="57084"/>
                    <a:pt x="713" y="57048"/>
                    <a:pt x="849" y="56968"/>
                  </a:cubicBezTo>
                  <a:lnTo>
                    <a:pt x="39757" y="34505"/>
                  </a:lnTo>
                  <a:cubicBezTo>
                    <a:pt x="40227" y="34236"/>
                    <a:pt x="40606" y="33577"/>
                    <a:pt x="40606" y="33034"/>
                  </a:cubicBezTo>
                  <a:lnTo>
                    <a:pt x="4060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7" name="Google Shape;7027;p43"/>
            <p:cNvSpPr/>
            <p:nvPr/>
          </p:nvSpPr>
          <p:spPr>
            <a:xfrm>
              <a:off x="6034179" y="1791226"/>
              <a:ext cx="772529" cy="550964"/>
            </a:xfrm>
            <a:custGeom>
              <a:avLst/>
              <a:gdLst/>
              <a:ahLst/>
              <a:cxnLst/>
              <a:rect l="l" t="t" r="r" b="b"/>
              <a:pathLst>
                <a:path w="40606" h="28960" extrusionOk="0">
                  <a:moveTo>
                    <a:pt x="40606" y="0"/>
                  </a:moveTo>
                  <a:lnTo>
                    <a:pt x="1" y="23442"/>
                  </a:lnTo>
                  <a:lnTo>
                    <a:pt x="1" y="28960"/>
                  </a:lnTo>
                  <a:lnTo>
                    <a:pt x="40606" y="5516"/>
                  </a:lnTo>
                  <a:lnTo>
                    <a:pt x="40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8" name="Google Shape;7028;p43"/>
            <p:cNvSpPr/>
            <p:nvPr/>
          </p:nvSpPr>
          <p:spPr>
            <a:xfrm>
              <a:off x="6094755" y="2097323"/>
              <a:ext cx="242378" cy="164015"/>
            </a:xfrm>
            <a:custGeom>
              <a:avLst/>
              <a:gdLst/>
              <a:ahLst/>
              <a:cxnLst/>
              <a:rect l="l" t="t" r="r" b="b"/>
              <a:pathLst>
                <a:path w="12740" h="8621" extrusionOk="0">
                  <a:moveTo>
                    <a:pt x="12740" y="1"/>
                  </a:moveTo>
                  <a:lnTo>
                    <a:pt x="257" y="7206"/>
                  </a:lnTo>
                  <a:cubicBezTo>
                    <a:pt x="117" y="7290"/>
                    <a:pt x="0" y="7485"/>
                    <a:pt x="0" y="7649"/>
                  </a:cubicBezTo>
                  <a:lnTo>
                    <a:pt x="0" y="8440"/>
                  </a:lnTo>
                  <a:cubicBezTo>
                    <a:pt x="0" y="8554"/>
                    <a:pt x="60" y="8621"/>
                    <a:pt x="144" y="8621"/>
                  </a:cubicBezTo>
                  <a:cubicBezTo>
                    <a:pt x="178" y="8621"/>
                    <a:pt x="216" y="8610"/>
                    <a:pt x="257" y="8587"/>
                  </a:cubicBezTo>
                  <a:lnTo>
                    <a:pt x="12740" y="1378"/>
                  </a:lnTo>
                  <a:lnTo>
                    <a:pt x="1274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9" name="Google Shape;7029;p43"/>
            <p:cNvSpPr/>
            <p:nvPr/>
          </p:nvSpPr>
          <p:spPr>
            <a:xfrm>
              <a:off x="6337118" y="2081951"/>
              <a:ext cx="30345" cy="41589"/>
            </a:xfrm>
            <a:custGeom>
              <a:avLst/>
              <a:gdLst/>
              <a:ahLst/>
              <a:cxnLst/>
              <a:rect l="l" t="t" r="r" b="b"/>
              <a:pathLst>
                <a:path w="1595" h="2186" extrusionOk="0">
                  <a:moveTo>
                    <a:pt x="1451" y="1"/>
                  </a:moveTo>
                  <a:cubicBezTo>
                    <a:pt x="1417" y="1"/>
                    <a:pt x="1378" y="11"/>
                    <a:pt x="1338" y="34"/>
                  </a:cubicBezTo>
                  <a:lnTo>
                    <a:pt x="1" y="809"/>
                  </a:lnTo>
                  <a:lnTo>
                    <a:pt x="1" y="2186"/>
                  </a:lnTo>
                  <a:lnTo>
                    <a:pt x="1338" y="1415"/>
                  </a:lnTo>
                  <a:cubicBezTo>
                    <a:pt x="1478" y="1332"/>
                    <a:pt x="1594" y="1135"/>
                    <a:pt x="1594" y="972"/>
                  </a:cubicBezTo>
                  <a:lnTo>
                    <a:pt x="1594" y="181"/>
                  </a:lnTo>
                  <a:cubicBezTo>
                    <a:pt x="1594" y="67"/>
                    <a:pt x="1535" y="1"/>
                    <a:pt x="14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0" name="Google Shape;7030;p43"/>
            <p:cNvSpPr/>
            <p:nvPr/>
          </p:nvSpPr>
          <p:spPr>
            <a:xfrm>
              <a:off x="6034179" y="1745832"/>
              <a:ext cx="772529" cy="491378"/>
            </a:xfrm>
            <a:custGeom>
              <a:avLst/>
              <a:gdLst/>
              <a:ahLst/>
              <a:cxnLst/>
              <a:rect l="l" t="t" r="r" b="b"/>
              <a:pathLst>
                <a:path w="40606" h="25828" extrusionOk="0">
                  <a:moveTo>
                    <a:pt x="40138" y="1"/>
                  </a:moveTo>
                  <a:cubicBezTo>
                    <a:pt x="40024" y="1"/>
                    <a:pt x="39894" y="38"/>
                    <a:pt x="39757" y="118"/>
                  </a:cubicBezTo>
                  <a:lnTo>
                    <a:pt x="849" y="22581"/>
                  </a:lnTo>
                  <a:cubicBezTo>
                    <a:pt x="380" y="22851"/>
                    <a:pt x="1" y="23509"/>
                    <a:pt x="1" y="24051"/>
                  </a:cubicBezTo>
                  <a:lnTo>
                    <a:pt x="1" y="25828"/>
                  </a:lnTo>
                  <a:lnTo>
                    <a:pt x="40606" y="2386"/>
                  </a:lnTo>
                  <a:lnTo>
                    <a:pt x="40606" y="607"/>
                  </a:lnTo>
                  <a:cubicBezTo>
                    <a:pt x="40606" y="223"/>
                    <a:pt x="40416" y="1"/>
                    <a:pt x="4013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1" name="Google Shape;7031;p43"/>
            <p:cNvSpPr/>
            <p:nvPr/>
          </p:nvSpPr>
          <p:spPr>
            <a:xfrm>
              <a:off x="6713305" y="1804810"/>
              <a:ext cx="15144" cy="19615"/>
            </a:xfrm>
            <a:custGeom>
              <a:avLst/>
              <a:gdLst/>
              <a:ahLst/>
              <a:cxnLst/>
              <a:rect l="l" t="t" r="r" b="b"/>
              <a:pathLst>
                <a:path w="796" h="1031" extrusionOk="0">
                  <a:moveTo>
                    <a:pt x="574" y="1"/>
                  </a:moveTo>
                  <a:cubicBezTo>
                    <a:pt x="520" y="1"/>
                    <a:pt x="460" y="18"/>
                    <a:pt x="396" y="55"/>
                  </a:cubicBezTo>
                  <a:cubicBezTo>
                    <a:pt x="177" y="181"/>
                    <a:pt x="0" y="491"/>
                    <a:pt x="0" y="746"/>
                  </a:cubicBezTo>
                  <a:cubicBezTo>
                    <a:pt x="0" y="926"/>
                    <a:pt x="89" y="1030"/>
                    <a:pt x="219" y="1030"/>
                  </a:cubicBezTo>
                  <a:cubicBezTo>
                    <a:pt x="273" y="1030"/>
                    <a:pt x="333" y="1013"/>
                    <a:pt x="396" y="976"/>
                  </a:cubicBezTo>
                  <a:cubicBezTo>
                    <a:pt x="616" y="850"/>
                    <a:pt x="795" y="540"/>
                    <a:pt x="795" y="284"/>
                  </a:cubicBezTo>
                  <a:cubicBezTo>
                    <a:pt x="795" y="105"/>
                    <a:pt x="705" y="1"/>
                    <a:pt x="574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2" name="Google Shape;7032;p43"/>
            <p:cNvSpPr/>
            <p:nvPr/>
          </p:nvSpPr>
          <p:spPr>
            <a:xfrm>
              <a:off x="6737277" y="1790959"/>
              <a:ext cx="15144" cy="19596"/>
            </a:xfrm>
            <a:custGeom>
              <a:avLst/>
              <a:gdLst/>
              <a:ahLst/>
              <a:cxnLst/>
              <a:rect l="l" t="t" r="r" b="b"/>
              <a:pathLst>
                <a:path w="796" h="1030" extrusionOk="0">
                  <a:moveTo>
                    <a:pt x="576" y="0"/>
                  </a:moveTo>
                  <a:cubicBezTo>
                    <a:pt x="522" y="0"/>
                    <a:pt x="461" y="18"/>
                    <a:pt x="397" y="54"/>
                  </a:cubicBezTo>
                  <a:cubicBezTo>
                    <a:pt x="177" y="181"/>
                    <a:pt x="1" y="490"/>
                    <a:pt x="1" y="743"/>
                  </a:cubicBezTo>
                  <a:cubicBezTo>
                    <a:pt x="1" y="925"/>
                    <a:pt x="90" y="1030"/>
                    <a:pt x="220" y="1030"/>
                  </a:cubicBezTo>
                  <a:cubicBezTo>
                    <a:pt x="273" y="1030"/>
                    <a:pt x="333" y="1012"/>
                    <a:pt x="397" y="975"/>
                  </a:cubicBezTo>
                  <a:cubicBezTo>
                    <a:pt x="619" y="846"/>
                    <a:pt x="796" y="540"/>
                    <a:pt x="796" y="284"/>
                  </a:cubicBezTo>
                  <a:cubicBezTo>
                    <a:pt x="796" y="104"/>
                    <a:pt x="707" y="0"/>
                    <a:pt x="576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3" name="Google Shape;7033;p43"/>
            <p:cNvSpPr/>
            <p:nvPr/>
          </p:nvSpPr>
          <p:spPr>
            <a:xfrm>
              <a:off x="6761268" y="1777090"/>
              <a:ext cx="15144" cy="19577"/>
            </a:xfrm>
            <a:custGeom>
              <a:avLst/>
              <a:gdLst/>
              <a:ahLst/>
              <a:cxnLst/>
              <a:rect l="l" t="t" r="r" b="b"/>
              <a:pathLst>
                <a:path w="796" h="1029" extrusionOk="0">
                  <a:moveTo>
                    <a:pt x="576" y="1"/>
                  </a:moveTo>
                  <a:cubicBezTo>
                    <a:pt x="523" y="1"/>
                    <a:pt x="463" y="18"/>
                    <a:pt x="399" y="55"/>
                  </a:cubicBezTo>
                  <a:cubicBezTo>
                    <a:pt x="177" y="181"/>
                    <a:pt x="0" y="491"/>
                    <a:pt x="0" y="743"/>
                  </a:cubicBezTo>
                  <a:cubicBezTo>
                    <a:pt x="0" y="924"/>
                    <a:pt x="89" y="1029"/>
                    <a:pt x="219" y="1029"/>
                  </a:cubicBezTo>
                  <a:cubicBezTo>
                    <a:pt x="273" y="1029"/>
                    <a:pt x="334" y="1011"/>
                    <a:pt x="399" y="973"/>
                  </a:cubicBezTo>
                  <a:cubicBezTo>
                    <a:pt x="619" y="846"/>
                    <a:pt x="795" y="537"/>
                    <a:pt x="795" y="284"/>
                  </a:cubicBezTo>
                  <a:cubicBezTo>
                    <a:pt x="795" y="105"/>
                    <a:pt x="707" y="1"/>
                    <a:pt x="576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4" name="Google Shape;7034;p43"/>
            <p:cNvSpPr/>
            <p:nvPr/>
          </p:nvSpPr>
          <p:spPr>
            <a:xfrm>
              <a:off x="6547804" y="1962225"/>
              <a:ext cx="33123" cy="42787"/>
            </a:xfrm>
            <a:custGeom>
              <a:avLst/>
              <a:gdLst/>
              <a:ahLst/>
              <a:cxnLst/>
              <a:rect l="l" t="t" r="r" b="b"/>
              <a:pathLst>
                <a:path w="1741" h="2249" extrusionOk="0">
                  <a:moveTo>
                    <a:pt x="1258" y="1"/>
                  </a:moveTo>
                  <a:cubicBezTo>
                    <a:pt x="1141" y="1"/>
                    <a:pt x="1008" y="41"/>
                    <a:pt x="868" y="120"/>
                  </a:cubicBezTo>
                  <a:cubicBezTo>
                    <a:pt x="389" y="396"/>
                    <a:pt x="1" y="1071"/>
                    <a:pt x="1" y="1627"/>
                  </a:cubicBezTo>
                  <a:cubicBezTo>
                    <a:pt x="1" y="2020"/>
                    <a:pt x="197" y="2249"/>
                    <a:pt x="480" y="2249"/>
                  </a:cubicBezTo>
                  <a:cubicBezTo>
                    <a:pt x="599" y="2249"/>
                    <a:pt x="729" y="2209"/>
                    <a:pt x="868" y="2129"/>
                  </a:cubicBezTo>
                  <a:cubicBezTo>
                    <a:pt x="1351" y="1853"/>
                    <a:pt x="1740" y="1178"/>
                    <a:pt x="1740" y="623"/>
                  </a:cubicBezTo>
                  <a:cubicBezTo>
                    <a:pt x="1740" y="230"/>
                    <a:pt x="1544" y="1"/>
                    <a:pt x="1258" y="1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5" name="Google Shape;7035;p43"/>
            <p:cNvSpPr/>
            <p:nvPr/>
          </p:nvSpPr>
          <p:spPr>
            <a:xfrm>
              <a:off x="6472046" y="2005964"/>
              <a:ext cx="33123" cy="42787"/>
            </a:xfrm>
            <a:custGeom>
              <a:avLst/>
              <a:gdLst/>
              <a:ahLst/>
              <a:cxnLst/>
              <a:rect l="l" t="t" r="r" b="b"/>
              <a:pathLst>
                <a:path w="1741" h="2249" extrusionOk="0">
                  <a:moveTo>
                    <a:pt x="1258" y="0"/>
                  </a:moveTo>
                  <a:cubicBezTo>
                    <a:pt x="1142" y="0"/>
                    <a:pt x="1009" y="40"/>
                    <a:pt x="869" y="120"/>
                  </a:cubicBezTo>
                  <a:cubicBezTo>
                    <a:pt x="390" y="396"/>
                    <a:pt x="1" y="1071"/>
                    <a:pt x="1" y="1626"/>
                  </a:cubicBezTo>
                  <a:cubicBezTo>
                    <a:pt x="1" y="2019"/>
                    <a:pt x="197" y="2248"/>
                    <a:pt x="484" y="2248"/>
                  </a:cubicBezTo>
                  <a:cubicBezTo>
                    <a:pt x="599" y="2248"/>
                    <a:pt x="733" y="2208"/>
                    <a:pt x="869" y="2128"/>
                  </a:cubicBezTo>
                  <a:cubicBezTo>
                    <a:pt x="1351" y="1853"/>
                    <a:pt x="1741" y="1178"/>
                    <a:pt x="1741" y="622"/>
                  </a:cubicBezTo>
                  <a:cubicBezTo>
                    <a:pt x="1741" y="229"/>
                    <a:pt x="1545" y="0"/>
                    <a:pt x="1258" y="0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6" name="Google Shape;7036;p43"/>
            <p:cNvSpPr/>
            <p:nvPr/>
          </p:nvSpPr>
          <p:spPr>
            <a:xfrm>
              <a:off x="6623487" y="1918486"/>
              <a:ext cx="33199" cy="42806"/>
            </a:xfrm>
            <a:custGeom>
              <a:avLst/>
              <a:gdLst/>
              <a:ahLst/>
              <a:cxnLst/>
              <a:rect l="l" t="t" r="r" b="b"/>
              <a:pathLst>
                <a:path w="1745" h="2250" extrusionOk="0">
                  <a:moveTo>
                    <a:pt x="1261" y="0"/>
                  </a:moveTo>
                  <a:cubicBezTo>
                    <a:pt x="1145" y="0"/>
                    <a:pt x="1012" y="40"/>
                    <a:pt x="872" y="120"/>
                  </a:cubicBezTo>
                  <a:cubicBezTo>
                    <a:pt x="393" y="396"/>
                    <a:pt x="1" y="1072"/>
                    <a:pt x="1" y="1627"/>
                  </a:cubicBezTo>
                  <a:cubicBezTo>
                    <a:pt x="1" y="2020"/>
                    <a:pt x="197" y="2249"/>
                    <a:pt x="483" y="2249"/>
                  </a:cubicBezTo>
                  <a:cubicBezTo>
                    <a:pt x="599" y="2249"/>
                    <a:pt x="733" y="2209"/>
                    <a:pt x="872" y="2130"/>
                  </a:cubicBezTo>
                  <a:cubicBezTo>
                    <a:pt x="1351" y="1853"/>
                    <a:pt x="1744" y="1178"/>
                    <a:pt x="1744" y="623"/>
                  </a:cubicBezTo>
                  <a:cubicBezTo>
                    <a:pt x="1744" y="230"/>
                    <a:pt x="1548" y="0"/>
                    <a:pt x="1261" y="0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7" name="Google Shape;7037;p43"/>
            <p:cNvSpPr/>
            <p:nvPr/>
          </p:nvSpPr>
          <p:spPr>
            <a:xfrm>
              <a:off x="6699245" y="1874690"/>
              <a:ext cx="33123" cy="42806"/>
            </a:xfrm>
            <a:custGeom>
              <a:avLst/>
              <a:gdLst/>
              <a:ahLst/>
              <a:cxnLst/>
              <a:rect l="l" t="t" r="r" b="b"/>
              <a:pathLst>
                <a:path w="1741" h="2250" extrusionOk="0">
                  <a:moveTo>
                    <a:pt x="1261" y="1"/>
                  </a:moveTo>
                  <a:cubicBezTo>
                    <a:pt x="1142" y="1"/>
                    <a:pt x="1011" y="38"/>
                    <a:pt x="872" y="121"/>
                  </a:cubicBezTo>
                  <a:cubicBezTo>
                    <a:pt x="390" y="397"/>
                    <a:pt x="1" y="1072"/>
                    <a:pt x="1" y="1628"/>
                  </a:cubicBezTo>
                  <a:cubicBezTo>
                    <a:pt x="1" y="2020"/>
                    <a:pt x="197" y="2250"/>
                    <a:pt x="483" y="2250"/>
                  </a:cubicBezTo>
                  <a:cubicBezTo>
                    <a:pt x="599" y="2250"/>
                    <a:pt x="732" y="2210"/>
                    <a:pt x="872" y="2130"/>
                  </a:cubicBezTo>
                  <a:cubicBezTo>
                    <a:pt x="1351" y="1851"/>
                    <a:pt x="1740" y="1178"/>
                    <a:pt x="1740" y="623"/>
                  </a:cubicBezTo>
                  <a:cubicBezTo>
                    <a:pt x="1740" y="227"/>
                    <a:pt x="1544" y="1"/>
                    <a:pt x="1261" y="1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8" name="Google Shape;7038;p43"/>
            <p:cNvSpPr/>
            <p:nvPr/>
          </p:nvSpPr>
          <p:spPr>
            <a:xfrm>
              <a:off x="6094755" y="2244351"/>
              <a:ext cx="212072" cy="318117"/>
            </a:xfrm>
            <a:custGeom>
              <a:avLst/>
              <a:gdLst/>
              <a:ahLst/>
              <a:cxnLst/>
              <a:rect l="l" t="t" r="r" b="b"/>
              <a:pathLst>
                <a:path w="11147" h="16721" extrusionOk="0">
                  <a:moveTo>
                    <a:pt x="10678" y="1"/>
                  </a:moveTo>
                  <a:cubicBezTo>
                    <a:pt x="10564" y="1"/>
                    <a:pt x="10435" y="38"/>
                    <a:pt x="10299" y="116"/>
                  </a:cubicBezTo>
                  <a:lnTo>
                    <a:pt x="848" y="5572"/>
                  </a:lnTo>
                  <a:cubicBezTo>
                    <a:pt x="383" y="5841"/>
                    <a:pt x="0" y="6500"/>
                    <a:pt x="0" y="7042"/>
                  </a:cubicBezTo>
                  <a:lnTo>
                    <a:pt x="0" y="16113"/>
                  </a:lnTo>
                  <a:cubicBezTo>
                    <a:pt x="0" y="16498"/>
                    <a:pt x="193" y="16721"/>
                    <a:pt x="473" y="16721"/>
                  </a:cubicBezTo>
                  <a:cubicBezTo>
                    <a:pt x="587" y="16721"/>
                    <a:pt x="716" y="16684"/>
                    <a:pt x="851" y="16606"/>
                  </a:cubicBezTo>
                  <a:lnTo>
                    <a:pt x="10299" y="11147"/>
                  </a:lnTo>
                  <a:cubicBezTo>
                    <a:pt x="10767" y="10878"/>
                    <a:pt x="11147" y="10219"/>
                    <a:pt x="11147" y="9680"/>
                  </a:cubicBezTo>
                  <a:lnTo>
                    <a:pt x="11147" y="606"/>
                  </a:lnTo>
                  <a:cubicBezTo>
                    <a:pt x="11147" y="221"/>
                    <a:pt x="10956" y="1"/>
                    <a:pt x="1067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9" name="Google Shape;7039;p43"/>
            <p:cNvSpPr/>
            <p:nvPr/>
          </p:nvSpPr>
          <p:spPr>
            <a:xfrm>
              <a:off x="6352320" y="1981992"/>
              <a:ext cx="408961" cy="431810"/>
            </a:xfrm>
            <a:custGeom>
              <a:avLst/>
              <a:gdLst/>
              <a:ahLst/>
              <a:cxnLst/>
              <a:rect l="l" t="t" r="r" b="b"/>
              <a:pathLst>
                <a:path w="21496" h="22697" extrusionOk="0">
                  <a:moveTo>
                    <a:pt x="21025" y="0"/>
                  </a:moveTo>
                  <a:cubicBezTo>
                    <a:pt x="20912" y="0"/>
                    <a:pt x="20783" y="37"/>
                    <a:pt x="20648" y="115"/>
                  </a:cubicBezTo>
                  <a:lnTo>
                    <a:pt x="849" y="11548"/>
                  </a:lnTo>
                  <a:cubicBezTo>
                    <a:pt x="380" y="11818"/>
                    <a:pt x="0" y="12477"/>
                    <a:pt x="0" y="13019"/>
                  </a:cubicBezTo>
                  <a:lnTo>
                    <a:pt x="0" y="22089"/>
                  </a:lnTo>
                  <a:cubicBezTo>
                    <a:pt x="0" y="22474"/>
                    <a:pt x="191" y="22696"/>
                    <a:pt x="468" y="22696"/>
                  </a:cubicBezTo>
                  <a:cubicBezTo>
                    <a:pt x="583" y="22696"/>
                    <a:pt x="712" y="22658"/>
                    <a:pt x="849" y="22579"/>
                  </a:cubicBezTo>
                  <a:lnTo>
                    <a:pt x="20648" y="11149"/>
                  </a:lnTo>
                  <a:cubicBezTo>
                    <a:pt x="21116" y="10877"/>
                    <a:pt x="21495" y="10218"/>
                    <a:pt x="21495" y="9679"/>
                  </a:cubicBezTo>
                  <a:lnTo>
                    <a:pt x="21495" y="605"/>
                  </a:lnTo>
                  <a:cubicBezTo>
                    <a:pt x="21495" y="222"/>
                    <a:pt x="21304" y="0"/>
                    <a:pt x="210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0" name="Google Shape;7040;p43"/>
            <p:cNvSpPr/>
            <p:nvPr/>
          </p:nvSpPr>
          <p:spPr>
            <a:xfrm>
              <a:off x="6094755" y="2445372"/>
              <a:ext cx="318155" cy="204671"/>
            </a:xfrm>
            <a:custGeom>
              <a:avLst/>
              <a:gdLst/>
              <a:ahLst/>
              <a:cxnLst/>
              <a:rect l="l" t="t" r="r" b="b"/>
              <a:pathLst>
                <a:path w="16723" h="10758" extrusionOk="0">
                  <a:moveTo>
                    <a:pt x="16270" y="0"/>
                  </a:moveTo>
                  <a:cubicBezTo>
                    <a:pt x="16151" y="0"/>
                    <a:pt x="16016" y="39"/>
                    <a:pt x="15873" y="122"/>
                  </a:cubicBezTo>
                  <a:lnTo>
                    <a:pt x="848" y="8797"/>
                  </a:lnTo>
                  <a:cubicBezTo>
                    <a:pt x="383" y="9066"/>
                    <a:pt x="0" y="9699"/>
                    <a:pt x="0" y="10204"/>
                  </a:cubicBezTo>
                  <a:cubicBezTo>
                    <a:pt x="0" y="10556"/>
                    <a:pt x="183" y="10757"/>
                    <a:pt x="450" y="10757"/>
                  </a:cubicBezTo>
                  <a:cubicBezTo>
                    <a:pt x="569" y="10757"/>
                    <a:pt x="705" y="10717"/>
                    <a:pt x="848" y="10634"/>
                  </a:cubicBezTo>
                  <a:lnTo>
                    <a:pt x="15873" y="1961"/>
                  </a:lnTo>
                  <a:cubicBezTo>
                    <a:pt x="16343" y="1692"/>
                    <a:pt x="16722" y="1060"/>
                    <a:pt x="16722" y="551"/>
                  </a:cubicBezTo>
                  <a:cubicBezTo>
                    <a:pt x="16722" y="200"/>
                    <a:pt x="16538" y="0"/>
                    <a:pt x="162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1" name="Google Shape;7041;p43"/>
            <p:cNvSpPr/>
            <p:nvPr/>
          </p:nvSpPr>
          <p:spPr>
            <a:xfrm>
              <a:off x="6094755" y="2506557"/>
              <a:ext cx="318155" cy="204709"/>
            </a:xfrm>
            <a:custGeom>
              <a:avLst/>
              <a:gdLst/>
              <a:ahLst/>
              <a:cxnLst/>
              <a:rect l="l" t="t" r="r" b="b"/>
              <a:pathLst>
                <a:path w="16723" h="10760" extrusionOk="0">
                  <a:moveTo>
                    <a:pt x="16269" y="1"/>
                  </a:moveTo>
                  <a:cubicBezTo>
                    <a:pt x="16151" y="1"/>
                    <a:pt x="16016" y="40"/>
                    <a:pt x="15873" y="122"/>
                  </a:cubicBezTo>
                  <a:lnTo>
                    <a:pt x="848" y="8798"/>
                  </a:lnTo>
                  <a:cubicBezTo>
                    <a:pt x="383" y="9067"/>
                    <a:pt x="0" y="9699"/>
                    <a:pt x="0" y="10208"/>
                  </a:cubicBezTo>
                  <a:cubicBezTo>
                    <a:pt x="0" y="10559"/>
                    <a:pt x="184" y="10759"/>
                    <a:pt x="452" y="10759"/>
                  </a:cubicBezTo>
                  <a:cubicBezTo>
                    <a:pt x="570" y="10759"/>
                    <a:pt x="705" y="10720"/>
                    <a:pt x="848" y="10637"/>
                  </a:cubicBezTo>
                  <a:lnTo>
                    <a:pt x="15873" y="1962"/>
                  </a:lnTo>
                  <a:cubicBezTo>
                    <a:pt x="16343" y="1693"/>
                    <a:pt x="16722" y="1060"/>
                    <a:pt x="16722" y="555"/>
                  </a:cubicBezTo>
                  <a:cubicBezTo>
                    <a:pt x="16722" y="202"/>
                    <a:pt x="16538" y="1"/>
                    <a:pt x="162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2" name="Google Shape;7042;p43"/>
            <p:cNvSpPr/>
            <p:nvPr/>
          </p:nvSpPr>
          <p:spPr>
            <a:xfrm>
              <a:off x="6094755" y="2567780"/>
              <a:ext cx="318155" cy="204671"/>
            </a:xfrm>
            <a:custGeom>
              <a:avLst/>
              <a:gdLst/>
              <a:ahLst/>
              <a:cxnLst/>
              <a:rect l="l" t="t" r="r" b="b"/>
              <a:pathLst>
                <a:path w="16723" h="10758" extrusionOk="0">
                  <a:moveTo>
                    <a:pt x="16271" y="1"/>
                  </a:moveTo>
                  <a:cubicBezTo>
                    <a:pt x="16152" y="1"/>
                    <a:pt x="16017" y="41"/>
                    <a:pt x="15873" y="125"/>
                  </a:cubicBezTo>
                  <a:lnTo>
                    <a:pt x="848" y="8796"/>
                  </a:lnTo>
                  <a:cubicBezTo>
                    <a:pt x="383" y="9066"/>
                    <a:pt x="0" y="9698"/>
                    <a:pt x="0" y="10207"/>
                  </a:cubicBezTo>
                  <a:cubicBezTo>
                    <a:pt x="0" y="10557"/>
                    <a:pt x="184" y="10758"/>
                    <a:pt x="452" y="10758"/>
                  </a:cubicBezTo>
                  <a:cubicBezTo>
                    <a:pt x="570" y="10758"/>
                    <a:pt x="705" y="10718"/>
                    <a:pt x="848" y="10636"/>
                  </a:cubicBezTo>
                  <a:lnTo>
                    <a:pt x="15873" y="1961"/>
                  </a:lnTo>
                  <a:cubicBezTo>
                    <a:pt x="16343" y="1691"/>
                    <a:pt x="16722" y="1059"/>
                    <a:pt x="16722" y="554"/>
                  </a:cubicBezTo>
                  <a:cubicBezTo>
                    <a:pt x="16722" y="202"/>
                    <a:pt x="16539" y="1"/>
                    <a:pt x="162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3" name="Google Shape;7043;p43"/>
            <p:cNvSpPr/>
            <p:nvPr/>
          </p:nvSpPr>
          <p:spPr>
            <a:xfrm>
              <a:off x="6246254" y="2222339"/>
              <a:ext cx="545276" cy="710546"/>
            </a:xfrm>
            <a:custGeom>
              <a:avLst/>
              <a:gdLst/>
              <a:ahLst/>
              <a:cxnLst/>
              <a:rect l="l" t="t" r="r" b="b"/>
              <a:pathLst>
                <a:path w="28661" h="37348" extrusionOk="0">
                  <a:moveTo>
                    <a:pt x="27069" y="1"/>
                  </a:moveTo>
                  <a:cubicBezTo>
                    <a:pt x="26885" y="1"/>
                    <a:pt x="26702" y="42"/>
                    <a:pt x="26562" y="123"/>
                  </a:cubicBezTo>
                  <a:lnTo>
                    <a:pt x="509" y="15161"/>
                  </a:lnTo>
                  <a:cubicBezTo>
                    <a:pt x="227" y="15324"/>
                    <a:pt x="1" y="15720"/>
                    <a:pt x="1" y="16043"/>
                  </a:cubicBezTo>
                  <a:lnTo>
                    <a:pt x="1" y="36014"/>
                  </a:lnTo>
                  <a:cubicBezTo>
                    <a:pt x="1" y="36337"/>
                    <a:pt x="230" y="36733"/>
                    <a:pt x="509" y="36896"/>
                  </a:cubicBezTo>
                  <a:lnTo>
                    <a:pt x="1085" y="37225"/>
                  </a:lnTo>
                  <a:cubicBezTo>
                    <a:pt x="1224" y="37307"/>
                    <a:pt x="1408" y="37348"/>
                    <a:pt x="1592" y="37348"/>
                  </a:cubicBezTo>
                  <a:cubicBezTo>
                    <a:pt x="1777" y="37348"/>
                    <a:pt x="1961" y="37307"/>
                    <a:pt x="2103" y="37225"/>
                  </a:cubicBezTo>
                  <a:lnTo>
                    <a:pt x="28151" y="22186"/>
                  </a:lnTo>
                  <a:cubicBezTo>
                    <a:pt x="28434" y="22024"/>
                    <a:pt x="28661" y="21628"/>
                    <a:pt x="28661" y="21305"/>
                  </a:cubicBezTo>
                  <a:lnTo>
                    <a:pt x="28661" y="1333"/>
                  </a:lnTo>
                  <a:cubicBezTo>
                    <a:pt x="28661" y="1011"/>
                    <a:pt x="28434" y="615"/>
                    <a:pt x="28151" y="452"/>
                  </a:cubicBezTo>
                  <a:lnTo>
                    <a:pt x="27580" y="123"/>
                  </a:lnTo>
                  <a:cubicBezTo>
                    <a:pt x="27438" y="42"/>
                    <a:pt x="27253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4" name="Google Shape;7044;p43"/>
            <p:cNvSpPr/>
            <p:nvPr/>
          </p:nvSpPr>
          <p:spPr>
            <a:xfrm>
              <a:off x="6249088" y="2228579"/>
              <a:ext cx="535287" cy="289484"/>
            </a:xfrm>
            <a:custGeom>
              <a:avLst/>
              <a:gdLst/>
              <a:ahLst/>
              <a:cxnLst/>
              <a:rect l="l" t="t" r="r" b="b"/>
              <a:pathLst>
                <a:path w="28136" h="15216" extrusionOk="0">
                  <a:moveTo>
                    <a:pt x="27790" y="1"/>
                  </a:moveTo>
                  <a:lnTo>
                    <a:pt x="28002" y="124"/>
                  </a:lnTo>
                  <a:cubicBezTo>
                    <a:pt x="28049" y="151"/>
                    <a:pt x="28096" y="184"/>
                    <a:pt x="28136" y="221"/>
                  </a:cubicBezTo>
                  <a:cubicBezTo>
                    <a:pt x="28096" y="184"/>
                    <a:pt x="28049" y="151"/>
                    <a:pt x="28005" y="124"/>
                  </a:cubicBezTo>
                  <a:lnTo>
                    <a:pt x="27790" y="1"/>
                  </a:lnTo>
                  <a:close/>
                  <a:moveTo>
                    <a:pt x="228" y="14933"/>
                  </a:moveTo>
                  <a:lnTo>
                    <a:pt x="228" y="14933"/>
                  </a:lnTo>
                  <a:cubicBezTo>
                    <a:pt x="137" y="15010"/>
                    <a:pt x="61" y="15106"/>
                    <a:pt x="1" y="15216"/>
                  </a:cubicBezTo>
                  <a:cubicBezTo>
                    <a:pt x="61" y="15106"/>
                    <a:pt x="141" y="15010"/>
                    <a:pt x="228" y="1493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5" name="Google Shape;7045;p43"/>
            <p:cNvSpPr/>
            <p:nvPr/>
          </p:nvSpPr>
          <p:spPr>
            <a:xfrm>
              <a:off x="6249088" y="2222339"/>
              <a:ext cx="539644" cy="311553"/>
            </a:xfrm>
            <a:custGeom>
              <a:avLst/>
              <a:gdLst/>
              <a:ahLst/>
              <a:cxnLst/>
              <a:rect l="l" t="t" r="r" b="b"/>
              <a:pathLst>
                <a:path w="28365" h="16376" extrusionOk="0">
                  <a:moveTo>
                    <a:pt x="26921" y="0"/>
                  </a:moveTo>
                  <a:cubicBezTo>
                    <a:pt x="26838" y="0"/>
                    <a:pt x="26755" y="6"/>
                    <a:pt x="26675" y="23"/>
                  </a:cubicBezTo>
                  <a:cubicBezTo>
                    <a:pt x="26579" y="43"/>
                    <a:pt x="26489" y="76"/>
                    <a:pt x="26413" y="123"/>
                  </a:cubicBezTo>
                  <a:lnTo>
                    <a:pt x="360" y="15161"/>
                  </a:lnTo>
                  <a:cubicBezTo>
                    <a:pt x="314" y="15188"/>
                    <a:pt x="271" y="15221"/>
                    <a:pt x="228" y="15261"/>
                  </a:cubicBezTo>
                  <a:cubicBezTo>
                    <a:pt x="141" y="15338"/>
                    <a:pt x="61" y="15434"/>
                    <a:pt x="1" y="15544"/>
                  </a:cubicBezTo>
                  <a:lnTo>
                    <a:pt x="1445" y="16375"/>
                  </a:lnTo>
                  <a:lnTo>
                    <a:pt x="28365" y="834"/>
                  </a:lnTo>
                  <a:cubicBezTo>
                    <a:pt x="28302" y="725"/>
                    <a:pt x="28225" y="628"/>
                    <a:pt x="28136" y="549"/>
                  </a:cubicBezTo>
                  <a:cubicBezTo>
                    <a:pt x="28096" y="512"/>
                    <a:pt x="28049" y="479"/>
                    <a:pt x="28002" y="452"/>
                  </a:cubicBezTo>
                  <a:lnTo>
                    <a:pt x="27790" y="329"/>
                  </a:lnTo>
                  <a:lnTo>
                    <a:pt x="27431" y="123"/>
                  </a:lnTo>
                  <a:cubicBezTo>
                    <a:pt x="27344" y="73"/>
                    <a:pt x="27244" y="36"/>
                    <a:pt x="27134" y="20"/>
                  </a:cubicBezTo>
                  <a:cubicBezTo>
                    <a:pt x="27064" y="6"/>
                    <a:pt x="26992" y="0"/>
                    <a:pt x="269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6" name="Google Shape;7046;p43"/>
            <p:cNvSpPr/>
            <p:nvPr/>
          </p:nvSpPr>
          <p:spPr>
            <a:xfrm>
              <a:off x="6246254" y="2907458"/>
              <a:ext cx="5460" cy="13241"/>
            </a:xfrm>
            <a:custGeom>
              <a:avLst/>
              <a:gdLst/>
              <a:ahLst/>
              <a:cxnLst/>
              <a:rect l="l" t="t" r="r" b="b"/>
              <a:pathLst>
                <a:path w="287" h="696" extrusionOk="0">
                  <a:moveTo>
                    <a:pt x="1" y="0"/>
                  </a:moveTo>
                  <a:lnTo>
                    <a:pt x="1" y="3"/>
                  </a:lnTo>
                  <a:cubicBezTo>
                    <a:pt x="1" y="233"/>
                    <a:pt x="117" y="502"/>
                    <a:pt x="286" y="696"/>
                  </a:cubicBezTo>
                  <a:cubicBezTo>
                    <a:pt x="117" y="502"/>
                    <a:pt x="1" y="233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7" name="Google Shape;7047;p43"/>
            <p:cNvSpPr/>
            <p:nvPr/>
          </p:nvSpPr>
          <p:spPr>
            <a:xfrm>
              <a:off x="6246254" y="2518048"/>
              <a:ext cx="2854" cy="9513"/>
            </a:xfrm>
            <a:custGeom>
              <a:avLst/>
              <a:gdLst/>
              <a:ahLst/>
              <a:cxnLst/>
              <a:rect l="l" t="t" r="r" b="b"/>
              <a:pathLst>
                <a:path w="150" h="500" extrusionOk="0">
                  <a:moveTo>
                    <a:pt x="150" y="1"/>
                  </a:moveTo>
                  <a:cubicBezTo>
                    <a:pt x="57" y="157"/>
                    <a:pt x="1" y="340"/>
                    <a:pt x="1" y="500"/>
                  </a:cubicBezTo>
                  <a:cubicBezTo>
                    <a:pt x="1" y="340"/>
                    <a:pt x="57" y="160"/>
                    <a:pt x="150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8" name="Google Shape;7048;p43"/>
            <p:cNvSpPr/>
            <p:nvPr/>
          </p:nvSpPr>
          <p:spPr>
            <a:xfrm>
              <a:off x="6246254" y="2756892"/>
              <a:ext cx="19" cy="5080"/>
            </a:xfrm>
            <a:custGeom>
              <a:avLst/>
              <a:gdLst/>
              <a:ahLst/>
              <a:cxnLst/>
              <a:rect l="l" t="t" r="r" b="b"/>
              <a:pathLst>
                <a:path w="1" h="267" extrusionOk="0">
                  <a:moveTo>
                    <a:pt x="1" y="0"/>
                  </a:moveTo>
                  <a:lnTo>
                    <a:pt x="1" y="0"/>
                  </a:lnTo>
                  <a:lnTo>
                    <a:pt x="1" y="267"/>
                  </a:lnTo>
                  <a:lnTo>
                    <a:pt x="1" y="267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9" name="Google Shape;7049;p43"/>
            <p:cNvSpPr/>
            <p:nvPr/>
          </p:nvSpPr>
          <p:spPr>
            <a:xfrm>
              <a:off x="6246254" y="2534581"/>
              <a:ext cx="19" cy="35006"/>
            </a:xfrm>
            <a:custGeom>
              <a:avLst/>
              <a:gdLst/>
              <a:ahLst/>
              <a:cxnLst/>
              <a:rect l="l" t="t" r="r" b="b"/>
              <a:pathLst>
                <a:path w="1" h="1840" extrusionOk="0">
                  <a:moveTo>
                    <a:pt x="1" y="0"/>
                  </a:moveTo>
                  <a:lnTo>
                    <a:pt x="1" y="0"/>
                  </a:lnTo>
                  <a:lnTo>
                    <a:pt x="1" y="1840"/>
                  </a:lnTo>
                  <a:lnTo>
                    <a:pt x="1" y="184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0" name="Google Shape;7050;p43"/>
            <p:cNvSpPr/>
            <p:nvPr/>
          </p:nvSpPr>
          <p:spPr>
            <a:xfrm>
              <a:off x="6246254" y="2595767"/>
              <a:ext cx="19" cy="35006"/>
            </a:xfrm>
            <a:custGeom>
              <a:avLst/>
              <a:gdLst/>
              <a:ahLst/>
              <a:cxnLst/>
              <a:rect l="l" t="t" r="r" b="b"/>
              <a:pathLst>
                <a:path w="1" h="1840" extrusionOk="0">
                  <a:moveTo>
                    <a:pt x="1" y="1"/>
                  </a:moveTo>
                  <a:lnTo>
                    <a:pt x="1" y="1"/>
                  </a:lnTo>
                  <a:lnTo>
                    <a:pt x="1" y="1840"/>
                  </a:lnTo>
                  <a:lnTo>
                    <a:pt x="1" y="184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1" name="Google Shape;7051;p43"/>
            <p:cNvSpPr/>
            <p:nvPr/>
          </p:nvSpPr>
          <p:spPr>
            <a:xfrm>
              <a:off x="6246254" y="2656971"/>
              <a:ext cx="19" cy="35006"/>
            </a:xfrm>
            <a:custGeom>
              <a:avLst/>
              <a:gdLst/>
              <a:ahLst/>
              <a:cxnLst/>
              <a:rect l="l" t="t" r="r" b="b"/>
              <a:pathLst>
                <a:path w="1" h="1840" extrusionOk="0">
                  <a:moveTo>
                    <a:pt x="1" y="0"/>
                  </a:moveTo>
                  <a:lnTo>
                    <a:pt x="1" y="3"/>
                  </a:lnTo>
                  <a:lnTo>
                    <a:pt x="1" y="1839"/>
                  </a:lnTo>
                  <a:lnTo>
                    <a:pt x="1" y="1839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2" name="Google Shape;7052;p43"/>
            <p:cNvSpPr/>
            <p:nvPr/>
          </p:nvSpPr>
          <p:spPr>
            <a:xfrm>
              <a:off x="6266706" y="2930497"/>
              <a:ext cx="190" cy="133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0" y="0"/>
                  </a:moveTo>
                  <a:lnTo>
                    <a:pt x="10" y="3"/>
                  </a:lnTo>
                  <a:lnTo>
                    <a:pt x="10" y="7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3" name="Google Shape;7053;p43"/>
            <p:cNvSpPr/>
            <p:nvPr/>
          </p:nvSpPr>
          <p:spPr>
            <a:xfrm>
              <a:off x="6246254" y="2518048"/>
              <a:ext cx="37936" cy="414859"/>
            </a:xfrm>
            <a:custGeom>
              <a:avLst/>
              <a:gdLst/>
              <a:ahLst/>
              <a:cxnLst/>
              <a:rect l="l" t="t" r="r" b="b"/>
              <a:pathLst>
                <a:path w="1994" h="21806" extrusionOk="0">
                  <a:moveTo>
                    <a:pt x="150" y="1"/>
                  </a:moveTo>
                  <a:cubicBezTo>
                    <a:pt x="57" y="160"/>
                    <a:pt x="1" y="340"/>
                    <a:pt x="1" y="500"/>
                  </a:cubicBezTo>
                  <a:lnTo>
                    <a:pt x="1" y="869"/>
                  </a:lnTo>
                  <a:lnTo>
                    <a:pt x="1" y="2709"/>
                  </a:lnTo>
                  <a:lnTo>
                    <a:pt x="1" y="4086"/>
                  </a:lnTo>
                  <a:lnTo>
                    <a:pt x="1" y="5925"/>
                  </a:lnTo>
                  <a:lnTo>
                    <a:pt x="1" y="7302"/>
                  </a:lnTo>
                  <a:lnTo>
                    <a:pt x="1" y="9141"/>
                  </a:lnTo>
                  <a:lnTo>
                    <a:pt x="1" y="12554"/>
                  </a:lnTo>
                  <a:lnTo>
                    <a:pt x="1" y="12821"/>
                  </a:lnTo>
                  <a:lnTo>
                    <a:pt x="1" y="20471"/>
                  </a:lnTo>
                  <a:cubicBezTo>
                    <a:pt x="1" y="20701"/>
                    <a:pt x="117" y="20970"/>
                    <a:pt x="286" y="21164"/>
                  </a:cubicBezTo>
                  <a:cubicBezTo>
                    <a:pt x="357" y="21240"/>
                    <a:pt x="429" y="21306"/>
                    <a:pt x="509" y="21350"/>
                  </a:cubicBezTo>
                  <a:lnTo>
                    <a:pt x="1075" y="21679"/>
                  </a:lnTo>
                  <a:lnTo>
                    <a:pt x="1085" y="21682"/>
                  </a:lnTo>
                  <a:lnTo>
                    <a:pt x="1085" y="21686"/>
                  </a:lnTo>
                  <a:cubicBezTo>
                    <a:pt x="1128" y="21709"/>
                    <a:pt x="1171" y="21729"/>
                    <a:pt x="1224" y="21746"/>
                  </a:cubicBezTo>
                  <a:cubicBezTo>
                    <a:pt x="1287" y="21769"/>
                    <a:pt x="1358" y="21785"/>
                    <a:pt x="1434" y="21795"/>
                  </a:cubicBezTo>
                  <a:cubicBezTo>
                    <a:pt x="1484" y="21802"/>
                    <a:pt x="1537" y="21805"/>
                    <a:pt x="1590" y="21805"/>
                  </a:cubicBezTo>
                  <a:cubicBezTo>
                    <a:pt x="1674" y="21805"/>
                    <a:pt x="1757" y="21795"/>
                    <a:pt x="1834" y="21779"/>
                  </a:cubicBezTo>
                  <a:cubicBezTo>
                    <a:pt x="1869" y="21772"/>
                    <a:pt x="1903" y="21762"/>
                    <a:pt x="1933" y="21752"/>
                  </a:cubicBezTo>
                  <a:cubicBezTo>
                    <a:pt x="1956" y="21746"/>
                    <a:pt x="1973" y="21739"/>
                    <a:pt x="1993" y="21729"/>
                  </a:cubicBezTo>
                  <a:lnTo>
                    <a:pt x="1993" y="21729"/>
                  </a:lnTo>
                  <a:cubicBezTo>
                    <a:pt x="1949" y="21746"/>
                    <a:pt x="1909" y="21752"/>
                    <a:pt x="1869" y="21752"/>
                  </a:cubicBezTo>
                  <a:cubicBezTo>
                    <a:pt x="1826" y="21752"/>
                    <a:pt x="1786" y="21742"/>
                    <a:pt x="1750" y="21726"/>
                  </a:cubicBezTo>
                  <a:cubicBezTo>
                    <a:pt x="1654" y="21672"/>
                    <a:pt x="1594" y="21560"/>
                    <a:pt x="1594" y="21389"/>
                  </a:cubicBezTo>
                  <a:lnTo>
                    <a:pt x="1594" y="1422"/>
                  </a:lnTo>
                  <a:cubicBezTo>
                    <a:pt x="1594" y="1212"/>
                    <a:pt x="1700" y="1052"/>
                    <a:pt x="1860" y="989"/>
                  </a:cubicBezTo>
                  <a:lnTo>
                    <a:pt x="1594" y="832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4" name="Google Shape;7054;p43"/>
            <p:cNvSpPr/>
            <p:nvPr/>
          </p:nvSpPr>
          <p:spPr>
            <a:xfrm>
              <a:off x="6789235" y="2237140"/>
              <a:ext cx="1294" cy="2036"/>
            </a:xfrm>
            <a:custGeom>
              <a:avLst/>
              <a:gdLst/>
              <a:ahLst/>
              <a:cxnLst/>
              <a:rect l="l" t="t" r="r" b="b"/>
              <a:pathLst>
                <a:path w="68" h="107" extrusionOk="0">
                  <a:moveTo>
                    <a:pt x="67" y="0"/>
                  </a:moveTo>
                  <a:lnTo>
                    <a:pt x="1" y="103"/>
                  </a:lnTo>
                  <a:lnTo>
                    <a:pt x="1" y="10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5" name="Google Shape;7055;p43"/>
            <p:cNvSpPr/>
            <p:nvPr/>
          </p:nvSpPr>
          <p:spPr>
            <a:xfrm>
              <a:off x="6276580" y="2239100"/>
              <a:ext cx="514950" cy="692282"/>
            </a:xfrm>
            <a:custGeom>
              <a:avLst/>
              <a:gdLst/>
              <a:ahLst/>
              <a:cxnLst/>
              <a:rect l="l" t="t" r="r" b="b"/>
              <a:pathLst>
                <a:path w="27067" h="36388" extrusionOk="0">
                  <a:moveTo>
                    <a:pt x="26947" y="0"/>
                  </a:moveTo>
                  <a:lnTo>
                    <a:pt x="16329" y="16270"/>
                  </a:lnTo>
                  <a:lnTo>
                    <a:pt x="14393" y="19237"/>
                  </a:lnTo>
                  <a:cubicBezTo>
                    <a:pt x="14020" y="19805"/>
                    <a:pt x="13398" y="20125"/>
                    <a:pt x="12749" y="20125"/>
                  </a:cubicBezTo>
                  <a:cubicBezTo>
                    <a:pt x="12520" y="20125"/>
                    <a:pt x="12287" y="20085"/>
                    <a:pt x="12064" y="20002"/>
                  </a:cubicBezTo>
                  <a:lnTo>
                    <a:pt x="0" y="15494"/>
                  </a:lnTo>
                  <a:lnTo>
                    <a:pt x="10328" y="20055"/>
                  </a:lnTo>
                  <a:lnTo>
                    <a:pt x="0" y="35719"/>
                  </a:lnTo>
                  <a:lnTo>
                    <a:pt x="0" y="36051"/>
                  </a:lnTo>
                  <a:cubicBezTo>
                    <a:pt x="0" y="36222"/>
                    <a:pt x="60" y="36334"/>
                    <a:pt x="156" y="36388"/>
                  </a:cubicBezTo>
                  <a:lnTo>
                    <a:pt x="10378" y="20075"/>
                  </a:lnTo>
                  <a:lnTo>
                    <a:pt x="11981" y="20783"/>
                  </a:lnTo>
                  <a:cubicBezTo>
                    <a:pt x="12238" y="20897"/>
                    <a:pt x="12507" y="20949"/>
                    <a:pt x="12769" y="20949"/>
                  </a:cubicBezTo>
                  <a:cubicBezTo>
                    <a:pt x="13428" y="20949"/>
                    <a:pt x="14067" y="20617"/>
                    <a:pt x="14436" y="20028"/>
                  </a:cubicBezTo>
                  <a:lnTo>
                    <a:pt x="16685" y="16426"/>
                  </a:lnTo>
                  <a:lnTo>
                    <a:pt x="26910" y="20940"/>
                  </a:lnTo>
                  <a:cubicBezTo>
                    <a:pt x="27007" y="20777"/>
                    <a:pt x="27067" y="20594"/>
                    <a:pt x="27067" y="20431"/>
                  </a:cubicBezTo>
                  <a:lnTo>
                    <a:pt x="16715" y="16379"/>
                  </a:lnTo>
                  <a:lnTo>
                    <a:pt x="26947" y="4"/>
                  </a:lnTo>
                  <a:lnTo>
                    <a:pt x="269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6" name="Google Shape;7056;p43"/>
            <p:cNvSpPr/>
            <p:nvPr/>
          </p:nvSpPr>
          <p:spPr>
            <a:xfrm>
              <a:off x="6685528" y="1841319"/>
              <a:ext cx="424143" cy="1140187"/>
            </a:xfrm>
            <a:custGeom>
              <a:avLst/>
              <a:gdLst/>
              <a:ahLst/>
              <a:cxnLst/>
              <a:rect l="l" t="t" r="r" b="b"/>
              <a:pathLst>
                <a:path w="22294" h="59931" extrusionOk="0">
                  <a:moveTo>
                    <a:pt x="21825" y="1"/>
                  </a:moveTo>
                  <a:cubicBezTo>
                    <a:pt x="21711" y="1"/>
                    <a:pt x="21582" y="39"/>
                    <a:pt x="21445" y="118"/>
                  </a:cubicBezTo>
                  <a:lnTo>
                    <a:pt x="848" y="12007"/>
                  </a:lnTo>
                  <a:cubicBezTo>
                    <a:pt x="379" y="12279"/>
                    <a:pt x="0" y="12938"/>
                    <a:pt x="0" y="13477"/>
                  </a:cubicBezTo>
                  <a:lnTo>
                    <a:pt x="0" y="59325"/>
                  </a:lnTo>
                  <a:cubicBezTo>
                    <a:pt x="0" y="59709"/>
                    <a:pt x="190" y="59931"/>
                    <a:pt x="468" y="59931"/>
                  </a:cubicBezTo>
                  <a:cubicBezTo>
                    <a:pt x="582" y="59931"/>
                    <a:pt x="711" y="59893"/>
                    <a:pt x="848" y="59813"/>
                  </a:cubicBezTo>
                  <a:lnTo>
                    <a:pt x="21445" y="47925"/>
                  </a:lnTo>
                  <a:cubicBezTo>
                    <a:pt x="21914" y="47653"/>
                    <a:pt x="22293" y="46994"/>
                    <a:pt x="22293" y="46455"/>
                  </a:cubicBezTo>
                  <a:lnTo>
                    <a:pt x="22293" y="608"/>
                  </a:lnTo>
                  <a:cubicBezTo>
                    <a:pt x="22293" y="223"/>
                    <a:pt x="22103" y="1"/>
                    <a:pt x="218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7" name="Google Shape;7057;p43"/>
            <p:cNvSpPr/>
            <p:nvPr/>
          </p:nvSpPr>
          <p:spPr>
            <a:xfrm>
              <a:off x="6683359" y="1839150"/>
              <a:ext cx="428519" cy="1144563"/>
            </a:xfrm>
            <a:custGeom>
              <a:avLst/>
              <a:gdLst/>
              <a:ahLst/>
              <a:cxnLst/>
              <a:rect l="l" t="t" r="r" b="b"/>
              <a:pathLst>
                <a:path w="22524" h="60161" extrusionOk="0">
                  <a:moveTo>
                    <a:pt x="21938" y="229"/>
                  </a:moveTo>
                  <a:cubicBezTo>
                    <a:pt x="21998" y="229"/>
                    <a:pt x="22055" y="243"/>
                    <a:pt x="22101" y="272"/>
                  </a:cubicBezTo>
                  <a:cubicBezTo>
                    <a:pt x="22224" y="342"/>
                    <a:pt x="22294" y="502"/>
                    <a:pt x="22294" y="722"/>
                  </a:cubicBezTo>
                  <a:lnTo>
                    <a:pt x="22294" y="46569"/>
                  </a:lnTo>
                  <a:cubicBezTo>
                    <a:pt x="22294" y="47071"/>
                    <a:pt x="21938" y="47687"/>
                    <a:pt x="21502" y="47939"/>
                  </a:cubicBezTo>
                  <a:lnTo>
                    <a:pt x="905" y="59828"/>
                  </a:lnTo>
                  <a:cubicBezTo>
                    <a:pt x="789" y="59895"/>
                    <a:pt x="679" y="59930"/>
                    <a:pt x="583" y="59930"/>
                  </a:cubicBezTo>
                  <a:cubicBezTo>
                    <a:pt x="523" y="59930"/>
                    <a:pt x="467" y="59916"/>
                    <a:pt x="420" y="59888"/>
                  </a:cubicBezTo>
                  <a:cubicBezTo>
                    <a:pt x="297" y="59818"/>
                    <a:pt x="230" y="59658"/>
                    <a:pt x="230" y="59439"/>
                  </a:cubicBezTo>
                  <a:lnTo>
                    <a:pt x="230" y="13591"/>
                  </a:lnTo>
                  <a:cubicBezTo>
                    <a:pt x="230" y="13089"/>
                    <a:pt x="583" y="12473"/>
                    <a:pt x="1022" y="12221"/>
                  </a:cubicBezTo>
                  <a:lnTo>
                    <a:pt x="21615" y="332"/>
                  </a:lnTo>
                  <a:cubicBezTo>
                    <a:pt x="21732" y="263"/>
                    <a:pt x="21841" y="229"/>
                    <a:pt x="21938" y="229"/>
                  </a:cubicBezTo>
                  <a:close/>
                  <a:moveTo>
                    <a:pt x="21937" y="0"/>
                  </a:moveTo>
                  <a:cubicBezTo>
                    <a:pt x="21801" y="0"/>
                    <a:pt x="21653" y="44"/>
                    <a:pt x="21502" y="132"/>
                  </a:cubicBezTo>
                  <a:lnTo>
                    <a:pt x="905" y="12024"/>
                  </a:lnTo>
                  <a:cubicBezTo>
                    <a:pt x="397" y="12317"/>
                    <a:pt x="1" y="13006"/>
                    <a:pt x="1" y="13591"/>
                  </a:cubicBezTo>
                  <a:lnTo>
                    <a:pt x="1" y="59439"/>
                  </a:lnTo>
                  <a:cubicBezTo>
                    <a:pt x="1" y="59741"/>
                    <a:pt x="107" y="59974"/>
                    <a:pt x="306" y="60087"/>
                  </a:cubicBezTo>
                  <a:cubicBezTo>
                    <a:pt x="389" y="60137"/>
                    <a:pt x="483" y="60161"/>
                    <a:pt x="583" y="60161"/>
                  </a:cubicBezTo>
                  <a:cubicBezTo>
                    <a:pt x="719" y="60161"/>
                    <a:pt x="868" y="60114"/>
                    <a:pt x="1022" y="60027"/>
                  </a:cubicBezTo>
                  <a:lnTo>
                    <a:pt x="21615" y="48135"/>
                  </a:lnTo>
                  <a:cubicBezTo>
                    <a:pt x="22124" y="47843"/>
                    <a:pt x="22523" y="47154"/>
                    <a:pt x="22523" y="46569"/>
                  </a:cubicBezTo>
                  <a:lnTo>
                    <a:pt x="22523" y="722"/>
                  </a:lnTo>
                  <a:cubicBezTo>
                    <a:pt x="22523" y="415"/>
                    <a:pt x="22414" y="186"/>
                    <a:pt x="22217" y="73"/>
                  </a:cubicBezTo>
                  <a:cubicBezTo>
                    <a:pt x="22133" y="24"/>
                    <a:pt x="22038" y="0"/>
                    <a:pt x="219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8" name="Google Shape;7058;p43"/>
            <p:cNvSpPr/>
            <p:nvPr/>
          </p:nvSpPr>
          <p:spPr>
            <a:xfrm>
              <a:off x="6708225" y="2080810"/>
              <a:ext cx="53061" cy="35767"/>
            </a:xfrm>
            <a:custGeom>
              <a:avLst/>
              <a:gdLst/>
              <a:ahLst/>
              <a:cxnLst/>
              <a:rect l="l" t="t" r="r" b="b"/>
              <a:pathLst>
                <a:path w="2789" h="1880" extrusionOk="0">
                  <a:moveTo>
                    <a:pt x="2676" y="1"/>
                  </a:moveTo>
                  <a:cubicBezTo>
                    <a:pt x="2644" y="1"/>
                    <a:pt x="2608" y="12"/>
                    <a:pt x="2569" y="35"/>
                  </a:cubicBezTo>
                  <a:lnTo>
                    <a:pt x="220" y="1388"/>
                  </a:lnTo>
                  <a:cubicBezTo>
                    <a:pt x="100" y="1458"/>
                    <a:pt x="1" y="1618"/>
                    <a:pt x="1" y="1744"/>
                  </a:cubicBezTo>
                  <a:cubicBezTo>
                    <a:pt x="1" y="1830"/>
                    <a:pt x="47" y="1880"/>
                    <a:pt x="115" y="1880"/>
                  </a:cubicBezTo>
                  <a:cubicBezTo>
                    <a:pt x="146" y="1880"/>
                    <a:pt x="182" y="1869"/>
                    <a:pt x="220" y="1847"/>
                  </a:cubicBezTo>
                  <a:lnTo>
                    <a:pt x="2569" y="494"/>
                  </a:lnTo>
                  <a:cubicBezTo>
                    <a:pt x="2689" y="423"/>
                    <a:pt x="2788" y="264"/>
                    <a:pt x="2788" y="134"/>
                  </a:cubicBezTo>
                  <a:cubicBezTo>
                    <a:pt x="2788" y="48"/>
                    <a:pt x="2743" y="1"/>
                    <a:pt x="267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9" name="Google Shape;7059;p43"/>
            <p:cNvSpPr/>
            <p:nvPr/>
          </p:nvSpPr>
          <p:spPr>
            <a:xfrm>
              <a:off x="6708225" y="2098180"/>
              <a:ext cx="53061" cy="35786"/>
            </a:xfrm>
            <a:custGeom>
              <a:avLst/>
              <a:gdLst/>
              <a:ahLst/>
              <a:cxnLst/>
              <a:rect l="l" t="t" r="r" b="b"/>
              <a:pathLst>
                <a:path w="2789" h="1881" extrusionOk="0">
                  <a:moveTo>
                    <a:pt x="2674" y="0"/>
                  </a:moveTo>
                  <a:cubicBezTo>
                    <a:pt x="2642" y="0"/>
                    <a:pt x="2607" y="11"/>
                    <a:pt x="2569" y="32"/>
                  </a:cubicBezTo>
                  <a:lnTo>
                    <a:pt x="220" y="1386"/>
                  </a:lnTo>
                  <a:cubicBezTo>
                    <a:pt x="100" y="1457"/>
                    <a:pt x="1" y="1616"/>
                    <a:pt x="1" y="1746"/>
                  </a:cubicBezTo>
                  <a:cubicBezTo>
                    <a:pt x="1" y="1831"/>
                    <a:pt x="46" y="1880"/>
                    <a:pt x="113" y="1880"/>
                  </a:cubicBezTo>
                  <a:cubicBezTo>
                    <a:pt x="145" y="1880"/>
                    <a:pt x="181" y="1869"/>
                    <a:pt x="220" y="1845"/>
                  </a:cubicBezTo>
                  <a:lnTo>
                    <a:pt x="2569" y="491"/>
                  </a:lnTo>
                  <a:cubicBezTo>
                    <a:pt x="2689" y="422"/>
                    <a:pt x="2788" y="262"/>
                    <a:pt x="2788" y="135"/>
                  </a:cubicBezTo>
                  <a:cubicBezTo>
                    <a:pt x="2788" y="49"/>
                    <a:pt x="2742" y="0"/>
                    <a:pt x="26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0" name="Google Shape;7060;p43"/>
            <p:cNvSpPr/>
            <p:nvPr/>
          </p:nvSpPr>
          <p:spPr>
            <a:xfrm>
              <a:off x="6708225" y="2115531"/>
              <a:ext cx="53061" cy="35786"/>
            </a:xfrm>
            <a:custGeom>
              <a:avLst/>
              <a:gdLst/>
              <a:ahLst/>
              <a:cxnLst/>
              <a:rect l="l" t="t" r="r" b="b"/>
              <a:pathLst>
                <a:path w="2789" h="1881" extrusionOk="0">
                  <a:moveTo>
                    <a:pt x="2676" y="0"/>
                  </a:moveTo>
                  <a:cubicBezTo>
                    <a:pt x="2644" y="0"/>
                    <a:pt x="2607" y="12"/>
                    <a:pt x="2569" y="35"/>
                  </a:cubicBezTo>
                  <a:lnTo>
                    <a:pt x="220" y="1389"/>
                  </a:lnTo>
                  <a:cubicBezTo>
                    <a:pt x="100" y="1459"/>
                    <a:pt x="1" y="1618"/>
                    <a:pt x="1" y="1745"/>
                  </a:cubicBezTo>
                  <a:cubicBezTo>
                    <a:pt x="1" y="1832"/>
                    <a:pt x="47" y="1881"/>
                    <a:pt x="115" y="1881"/>
                  </a:cubicBezTo>
                  <a:cubicBezTo>
                    <a:pt x="147" y="1881"/>
                    <a:pt x="182" y="1870"/>
                    <a:pt x="220" y="1848"/>
                  </a:cubicBezTo>
                  <a:lnTo>
                    <a:pt x="2569" y="494"/>
                  </a:lnTo>
                  <a:cubicBezTo>
                    <a:pt x="2689" y="425"/>
                    <a:pt x="2788" y="265"/>
                    <a:pt x="2788" y="135"/>
                  </a:cubicBezTo>
                  <a:cubicBezTo>
                    <a:pt x="2788" y="50"/>
                    <a:pt x="2743" y="0"/>
                    <a:pt x="267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1" name="Google Shape;7061;p43"/>
            <p:cNvSpPr/>
            <p:nvPr/>
          </p:nvSpPr>
          <p:spPr>
            <a:xfrm>
              <a:off x="7032188" y="1905092"/>
              <a:ext cx="47163" cy="60252"/>
            </a:xfrm>
            <a:custGeom>
              <a:avLst/>
              <a:gdLst/>
              <a:ahLst/>
              <a:cxnLst/>
              <a:rect l="l" t="t" r="r" b="b"/>
              <a:pathLst>
                <a:path w="2479" h="3167" extrusionOk="0">
                  <a:moveTo>
                    <a:pt x="1481" y="891"/>
                  </a:moveTo>
                  <a:cubicBezTo>
                    <a:pt x="1657" y="891"/>
                    <a:pt x="1777" y="1031"/>
                    <a:pt x="1777" y="1274"/>
                  </a:cubicBezTo>
                  <a:cubicBezTo>
                    <a:pt x="1777" y="1616"/>
                    <a:pt x="1538" y="2032"/>
                    <a:pt x="1242" y="2201"/>
                  </a:cubicBezTo>
                  <a:cubicBezTo>
                    <a:pt x="1155" y="2251"/>
                    <a:pt x="1074" y="2274"/>
                    <a:pt x="1002" y="2274"/>
                  </a:cubicBezTo>
                  <a:cubicBezTo>
                    <a:pt x="826" y="2274"/>
                    <a:pt x="706" y="2135"/>
                    <a:pt x="706" y="1892"/>
                  </a:cubicBezTo>
                  <a:cubicBezTo>
                    <a:pt x="706" y="1550"/>
                    <a:pt x="945" y="1134"/>
                    <a:pt x="1242" y="964"/>
                  </a:cubicBezTo>
                  <a:cubicBezTo>
                    <a:pt x="1328" y="915"/>
                    <a:pt x="1409" y="891"/>
                    <a:pt x="1481" y="891"/>
                  </a:cubicBezTo>
                  <a:close/>
                  <a:moveTo>
                    <a:pt x="1993" y="1"/>
                  </a:moveTo>
                  <a:cubicBezTo>
                    <a:pt x="1980" y="1"/>
                    <a:pt x="1966" y="7"/>
                    <a:pt x="1960" y="19"/>
                  </a:cubicBezTo>
                  <a:lnTo>
                    <a:pt x="1724" y="372"/>
                  </a:lnTo>
                  <a:cubicBezTo>
                    <a:pt x="1710" y="389"/>
                    <a:pt x="1684" y="402"/>
                    <a:pt x="1664" y="402"/>
                  </a:cubicBezTo>
                  <a:cubicBezTo>
                    <a:pt x="1614" y="402"/>
                    <a:pt x="1564" y="405"/>
                    <a:pt x="1511" y="419"/>
                  </a:cubicBezTo>
                  <a:cubicBezTo>
                    <a:pt x="1508" y="419"/>
                    <a:pt x="1506" y="419"/>
                    <a:pt x="1504" y="419"/>
                  </a:cubicBezTo>
                  <a:cubicBezTo>
                    <a:pt x="1484" y="419"/>
                    <a:pt x="1470" y="407"/>
                    <a:pt x="1467" y="389"/>
                  </a:cubicBezTo>
                  <a:lnTo>
                    <a:pt x="1438" y="79"/>
                  </a:lnTo>
                  <a:cubicBezTo>
                    <a:pt x="1435" y="63"/>
                    <a:pt x="1426" y="55"/>
                    <a:pt x="1415" y="55"/>
                  </a:cubicBezTo>
                  <a:cubicBezTo>
                    <a:pt x="1410" y="55"/>
                    <a:pt x="1404" y="57"/>
                    <a:pt x="1398" y="59"/>
                  </a:cubicBezTo>
                  <a:lnTo>
                    <a:pt x="1082" y="242"/>
                  </a:lnTo>
                  <a:cubicBezTo>
                    <a:pt x="1062" y="253"/>
                    <a:pt x="1045" y="279"/>
                    <a:pt x="1045" y="302"/>
                  </a:cubicBezTo>
                  <a:lnTo>
                    <a:pt x="1012" y="655"/>
                  </a:lnTo>
                  <a:cubicBezTo>
                    <a:pt x="1008" y="678"/>
                    <a:pt x="995" y="704"/>
                    <a:pt x="979" y="721"/>
                  </a:cubicBezTo>
                  <a:cubicBezTo>
                    <a:pt x="919" y="778"/>
                    <a:pt x="859" y="841"/>
                    <a:pt x="802" y="908"/>
                  </a:cubicBezTo>
                  <a:cubicBezTo>
                    <a:pt x="792" y="920"/>
                    <a:pt x="776" y="927"/>
                    <a:pt x="758" y="927"/>
                  </a:cubicBezTo>
                  <a:cubicBezTo>
                    <a:pt x="752" y="927"/>
                    <a:pt x="745" y="926"/>
                    <a:pt x="739" y="924"/>
                  </a:cubicBezTo>
                  <a:lnTo>
                    <a:pt x="536" y="855"/>
                  </a:lnTo>
                  <a:cubicBezTo>
                    <a:pt x="531" y="853"/>
                    <a:pt x="526" y="852"/>
                    <a:pt x="520" y="852"/>
                  </a:cubicBezTo>
                  <a:cubicBezTo>
                    <a:pt x="504" y="852"/>
                    <a:pt x="487" y="859"/>
                    <a:pt x="480" y="874"/>
                  </a:cubicBezTo>
                  <a:lnTo>
                    <a:pt x="247" y="1280"/>
                  </a:lnTo>
                  <a:cubicBezTo>
                    <a:pt x="236" y="1297"/>
                    <a:pt x="240" y="1323"/>
                    <a:pt x="256" y="1340"/>
                  </a:cubicBezTo>
                  <a:lnTo>
                    <a:pt x="420" y="1480"/>
                  </a:lnTo>
                  <a:cubicBezTo>
                    <a:pt x="436" y="1493"/>
                    <a:pt x="443" y="1523"/>
                    <a:pt x="436" y="1543"/>
                  </a:cubicBezTo>
                  <a:cubicBezTo>
                    <a:pt x="406" y="1623"/>
                    <a:pt x="380" y="1706"/>
                    <a:pt x="363" y="1789"/>
                  </a:cubicBezTo>
                  <a:cubicBezTo>
                    <a:pt x="356" y="1809"/>
                    <a:pt x="340" y="1836"/>
                    <a:pt x="323" y="1849"/>
                  </a:cubicBezTo>
                  <a:lnTo>
                    <a:pt x="34" y="2052"/>
                  </a:lnTo>
                  <a:cubicBezTo>
                    <a:pt x="14" y="2066"/>
                    <a:pt x="1" y="2095"/>
                    <a:pt x="1" y="2115"/>
                  </a:cubicBezTo>
                  <a:lnTo>
                    <a:pt x="1" y="2481"/>
                  </a:lnTo>
                  <a:cubicBezTo>
                    <a:pt x="1" y="2498"/>
                    <a:pt x="10" y="2508"/>
                    <a:pt x="22" y="2508"/>
                  </a:cubicBezTo>
                  <a:cubicBezTo>
                    <a:pt x="27" y="2508"/>
                    <a:pt x="32" y="2507"/>
                    <a:pt x="37" y="2505"/>
                  </a:cubicBezTo>
                  <a:lnTo>
                    <a:pt x="320" y="2378"/>
                  </a:lnTo>
                  <a:cubicBezTo>
                    <a:pt x="325" y="2375"/>
                    <a:pt x="331" y="2374"/>
                    <a:pt x="336" y="2374"/>
                  </a:cubicBezTo>
                  <a:cubicBezTo>
                    <a:pt x="350" y="2374"/>
                    <a:pt x="362" y="2384"/>
                    <a:pt x="367" y="2401"/>
                  </a:cubicBezTo>
                  <a:cubicBezTo>
                    <a:pt x="383" y="2451"/>
                    <a:pt x="403" y="2497"/>
                    <a:pt x="430" y="2541"/>
                  </a:cubicBezTo>
                  <a:cubicBezTo>
                    <a:pt x="440" y="2557"/>
                    <a:pt x="443" y="2588"/>
                    <a:pt x="433" y="2608"/>
                  </a:cubicBezTo>
                  <a:lnTo>
                    <a:pt x="244" y="2987"/>
                  </a:lnTo>
                  <a:cubicBezTo>
                    <a:pt x="233" y="3007"/>
                    <a:pt x="244" y="3033"/>
                    <a:pt x="260" y="3044"/>
                  </a:cubicBezTo>
                  <a:lnTo>
                    <a:pt x="466" y="3159"/>
                  </a:lnTo>
                  <a:cubicBezTo>
                    <a:pt x="472" y="3164"/>
                    <a:pt x="480" y="3167"/>
                    <a:pt x="487" y="3167"/>
                  </a:cubicBezTo>
                  <a:cubicBezTo>
                    <a:pt x="500" y="3167"/>
                    <a:pt x="514" y="3159"/>
                    <a:pt x="523" y="3147"/>
                  </a:cubicBezTo>
                  <a:lnTo>
                    <a:pt x="755" y="2794"/>
                  </a:lnTo>
                  <a:cubicBezTo>
                    <a:pt x="769" y="2777"/>
                    <a:pt x="795" y="2764"/>
                    <a:pt x="819" y="2764"/>
                  </a:cubicBezTo>
                  <a:cubicBezTo>
                    <a:pt x="827" y="2765"/>
                    <a:pt x="834" y="2765"/>
                    <a:pt x="842" y="2765"/>
                  </a:cubicBezTo>
                  <a:cubicBezTo>
                    <a:pt x="881" y="2765"/>
                    <a:pt x="924" y="2758"/>
                    <a:pt x="969" y="2747"/>
                  </a:cubicBezTo>
                  <a:cubicBezTo>
                    <a:pt x="971" y="2747"/>
                    <a:pt x="973" y="2747"/>
                    <a:pt x="975" y="2747"/>
                  </a:cubicBezTo>
                  <a:cubicBezTo>
                    <a:pt x="995" y="2747"/>
                    <a:pt x="1009" y="2759"/>
                    <a:pt x="1012" y="2777"/>
                  </a:cubicBezTo>
                  <a:lnTo>
                    <a:pt x="1042" y="3087"/>
                  </a:lnTo>
                  <a:cubicBezTo>
                    <a:pt x="1044" y="3103"/>
                    <a:pt x="1053" y="3111"/>
                    <a:pt x="1065" y="3111"/>
                  </a:cubicBezTo>
                  <a:cubicBezTo>
                    <a:pt x="1070" y="3111"/>
                    <a:pt x="1076" y="3109"/>
                    <a:pt x="1082" y="3107"/>
                  </a:cubicBezTo>
                  <a:lnTo>
                    <a:pt x="1398" y="2924"/>
                  </a:lnTo>
                  <a:cubicBezTo>
                    <a:pt x="1418" y="2913"/>
                    <a:pt x="1434" y="2887"/>
                    <a:pt x="1438" y="2864"/>
                  </a:cubicBezTo>
                  <a:lnTo>
                    <a:pt x="1467" y="2511"/>
                  </a:lnTo>
                  <a:cubicBezTo>
                    <a:pt x="1471" y="2488"/>
                    <a:pt x="1484" y="2461"/>
                    <a:pt x="1501" y="2445"/>
                  </a:cubicBezTo>
                  <a:cubicBezTo>
                    <a:pt x="1564" y="2388"/>
                    <a:pt x="1621" y="2325"/>
                    <a:pt x="1677" y="2258"/>
                  </a:cubicBezTo>
                  <a:cubicBezTo>
                    <a:pt x="1687" y="2246"/>
                    <a:pt x="1706" y="2239"/>
                    <a:pt x="1724" y="2239"/>
                  </a:cubicBezTo>
                  <a:cubicBezTo>
                    <a:pt x="1730" y="2239"/>
                    <a:pt x="1735" y="2240"/>
                    <a:pt x="1740" y="2241"/>
                  </a:cubicBezTo>
                  <a:lnTo>
                    <a:pt x="1943" y="2311"/>
                  </a:lnTo>
                  <a:cubicBezTo>
                    <a:pt x="1948" y="2313"/>
                    <a:pt x="1954" y="2314"/>
                    <a:pt x="1959" y="2314"/>
                  </a:cubicBezTo>
                  <a:cubicBezTo>
                    <a:pt x="1975" y="2314"/>
                    <a:pt x="1992" y="2307"/>
                    <a:pt x="2000" y="2292"/>
                  </a:cubicBezTo>
                  <a:lnTo>
                    <a:pt x="2232" y="1889"/>
                  </a:lnTo>
                  <a:cubicBezTo>
                    <a:pt x="2243" y="1869"/>
                    <a:pt x="2239" y="1842"/>
                    <a:pt x="2223" y="1826"/>
                  </a:cubicBezTo>
                  <a:lnTo>
                    <a:pt x="2060" y="1686"/>
                  </a:lnTo>
                  <a:cubicBezTo>
                    <a:pt x="2043" y="1673"/>
                    <a:pt x="2037" y="1642"/>
                    <a:pt x="2043" y="1623"/>
                  </a:cubicBezTo>
                  <a:cubicBezTo>
                    <a:pt x="2073" y="1543"/>
                    <a:pt x="2100" y="1460"/>
                    <a:pt x="2116" y="1377"/>
                  </a:cubicBezTo>
                  <a:cubicBezTo>
                    <a:pt x="2123" y="1357"/>
                    <a:pt x="2140" y="1330"/>
                    <a:pt x="2160" y="1317"/>
                  </a:cubicBezTo>
                  <a:lnTo>
                    <a:pt x="2449" y="1114"/>
                  </a:lnTo>
                  <a:cubicBezTo>
                    <a:pt x="2465" y="1100"/>
                    <a:pt x="2479" y="1071"/>
                    <a:pt x="2479" y="1051"/>
                  </a:cubicBezTo>
                  <a:lnTo>
                    <a:pt x="2479" y="684"/>
                  </a:lnTo>
                  <a:cubicBezTo>
                    <a:pt x="2479" y="667"/>
                    <a:pt x="2470" y="658"/>
                    <a:pt x="2457" y="658"/>
                  </a:cubicBezTo>
                  <a:cubicBezTo>
                    <a:pt x="2452" y="658"/>
                    <a:pt x="2447" y="659"/>
                    <a:pt x="2442" y="661"/>
                  </a:cubicBezTo>
                  <a:lnTo>
                    <a:pt x="2163" y="788"/>
                  </a:lnTo>
                  <a:cubicBezTo>
                    <a:pt x="2158" y="791"/>
                    <a:pt x="2152" y="792"/>
                    <a:pt x="2147" y="792"/>
                  </a:cubicBezTo>
                  <a:cubicBezTo>
                    <a:pt x="2132" y="792"/>
                    <a:pt x="2118" y="782"/>
                    <a:pt x="2113" y="764"/>
                  </a:cubicBezTo>
                  <a:cubicBezTo>
                    <a:pt x="2100" y="715"/>
                    <a:pt x="2077" y="669"/>
                    <a:pt x="2053" y="625"/>
                  </a:cubicBezTo>
                  <a:cubicBezTo>
                    <a:pt x="2040" y="609"/>
                    <a:pt x="2037" y="578"/>
                    <a:pt x="2046" y="558"/>
                  </a:cubicBezTo>
                  <a:lnTo>
                    <a:pt x="2236" y="179"/>
                  </a:lnTo>
                  <a:cubicBezTo>
                    <a:pt x="2246" y="159"/>
                    <a:pt x="2239" y="136"/>
                    <a:pt x="2219" y="122"/>
                  </a:cubicBezTo>
                  <a:lnTo>
                    <a:pt x="2013" y="6"/>
                  </a:lnTo>
                  <a:cubicBezTo>
                    <a:pt x="2007" y="2"/>
                    <a:pt x="2000" y="1"/>
                    <a:pt x="199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2" name="Google Shape;7062;p43"/>
            <p:cNvSpPr/>
            <p:nvPr/>
          </p:nvSpPr>
          <p:spPr>
            <a:xfrm>
              <a:off x="6814691" y="2085661"/>
              <a:ext cx="165803" cy="214088"/>
            </a:xfrm>
            <a:custGeom>
              <a:avLst/>
              <a:gdLst/>
              <a:ahLst/>
              <a:cxnLst/>
              <a:rect l="l" t="t" r="r" b="b"/>
              <a:pathLst>
                <a:path w="8715" h="11253" extrusionOk="0">
                  <a:moveTo>
                    <a:pt x="6303" y="0"/>
                  </a:moveTo>
                  <a:cubicBezTo>
                    <a:pt x="5718" y="0"/>
                    <a:pt x="5057" y="191"/>
                    <a:pt x="4357" y="594"/>
                  </a:cubicBezTo>
                  <a:cubicBezTo>
                    <a:pt x="1953" y="1985"/>
                    <a:pt x="0" y="5364"/>
                    <a:pt x="0" y="8142"/>
                  </a:cubicBezTo>
                  <a:cubicBezTo>
                    <a:pt x="0" y="10114"/>
                    <a:pt x="982" y="11253"/>
                    <a:pt x="2411" y="11253"/>
                  </a:cubicBezTo>
                  <a:cubicBezTo>
                    <a:pt x="2997" y="11253"/>
                    <a:pt x="3658" y="11061"/>
                    <a:pt x="4357" y="10657"/>
                  </a:cubicBezTo>
                  <a:cubicBezTo>
                    <a:pt x="6766" y="9269"/>
                    <a:pt x="8715" y="5890"/>
                    <a:pt x="8715" y="3113"/>
                  </a:cubicBezTo>
                  <a:cubicBezTo>
                    <a:pt x="8715" y="1139"/>
                    <a:pt x="7734" y="0"/>
                    <a:pt x="630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3" name="Google Shape;7063;p43"/>
            <p:cNvSpPr/>
            <p:nvPr/>
          </p:nvSpPr>
          <p:spPr>
            <a:xfrm>
              <a:off x="6870111" y="2134898"/>
              <a:ext cx="53803" cy="69498"/>
            </a:xfrm>
            <a:custGeom>
              <a:avLst/>
              <a:gdLst/>
              <a:ahLst/>
              <a:cxnLst/>
              <a:rect l="l" t="t" r="r" b="b"/>
              <a:pathLst>
                <a:path w="2828" h="3653" extrusionOk="0">
                  <a:moveTo>
                    <a:pt x="2047" y="1"/>
                  </a:moveTo>
                  <a:cubicBezTo>
                    <a:pt x="1857" y="1"/>
                    <a:pt x="1642" y="63"/>
                    <a:pt x="1415" y="195"/>
                  </a:cubicBezTo>
                  <a:cubicBezTo>
                    <a:pt x="632" y="644"/>
                    <a:pt x="1" y="1742"/>
                    <a:pt x="1" y="2643"/>
                  </a:cubicBezTo>
                  <a:cubicBezTo>
                    <a:pt x="1" y="3282"/>
                    <a:pt x="318" y="3652"/>
                    <a:pt x="782" y="3652"/>
                  </a:cubicBezTo>
                  <a:cubicBezTo>
                    <a:pt x="972" y="3652"/>
                    <a:pt x="1187" y="3590"/>
                    <a:pt x="1415" y="3458"/>
                  </a:cubicBezTo>
                  <a:cubicBezTo>
                    <a:pt x="2196" y="3009"/>
                    <a:pt x="2828" y="1911"/>
                    <a:pt x="2828" y="1010"/>
                  </a:cubicBezTo>
                  <a:cubicBezTo>
                    <a:pt x="2828" y="371"/>
                    <a:pt x="2510" y="1"/>
                    <a:pt x="2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4" name="Google Shape;7064;p43"/>
            <p:cNvSpPr/>
            <p:nvPr/>
          </p:nvSpPr>
          <p:spPr>
            <a:xfrm>
              <a:off x="6846387" y="2198500"/>
              <a:ext cx="103610" cy="101232"/>
            </a:xfrm>
            <a:custGeom>
              <a:avLst/>
              <a:gdLst/>
              <a:ahLst/>
              <a:cxnLst/>
              <a:rect l="l" t="t" r="r" b="b"/>
              <a:pathLst>
                <a:path w="5446" h="5321" extrusionOk="0">
                  <a:moveTo>
                    <a:pt x="4162" y="1"/>
                  </a:moveTo>
                  <a:cubicBezTo>
                    <a:pt x="3849" y="1"/>
                    <a:pt x="3497" y="103"/>
                    <a:pt x="3124" y="318"/>
                  </a:cubicBezTo>
                  <a:lnTo>
                    <a:pt x="2323" y="780"/>
                  </a:lnTo>
                  <a:cubicBezTo>
                    <a:pt x="1041" y="1519"/>
                    <a:pt x="0" y="3322"/>
                    <a:pt x="0" y="4802"/>
                  </a:cubicBezTo>
                  <a:lnTo>
                    <a:pt x="0" y="5208"/>
                  </a:lnTo>
                  <a:cubicBezTo>
                    <a:pt x="233" y="5285"/>
                    <a:pt x="482" y="5321"/>
                    <a:pt x="749" y="5321"/>
                  </a:cubicBezTo>
                  <a:cubicBezTo>
                    <a:pt x="755" y="5321"/>
                    <a:pt x="761" y="5321"/>
                    <a:pt x="767" y="5321"/>
                  </a:cubicBezTo>
                  <a:cubicBezTo>
                    <a:pt x="1348" y="5321"/>
                    <a:pt x="2000" y="5127"/>
                    <a:pt x="2691" y="4726"/>
                  </a:cubicBezTo>
                  <a:cubicBezTo>
                    <a:pt x="3736" y="4123"/>
                    <a:pt x="4698" y="3142"/>
                    <a:pt x="5446" y="2001"/>
                  </a:cubicBezTo>
                  <a:lnTo>
                    <a:pt x="5446" y="1659"/>
                  </a:lnTo>
                  <a:cubicBezTo>
                    <a:pt x="5446" y="609"/>
                    <a:pt x="4923" y="1"/>
                    <a:pt x="4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5" name="Google Shape;7065;p43"/>
            <p:cNvSpPr/>
            <p:nvPr/>
          </p:nvSpPr>
          <p:spPr>
            <a:xfrm>
              <a:off x="6814691" y="2279490"/>
              <a:ext cx="165803" cy="106274"/>
            </a:xfrm>
            <a:custGeom>
              <a:avLst/>
              <a:gdLst/>
              <a:ahLst/>
              <a:cxnLst/>
              <a:rect l="l" t="t" r="r" b="b"/>
              <a:pathLst>
                <a:path w="8715" h="5586" extrusionOk="0">
                  <a:moveTo>
                    <a:pt x="8490" y="1"/>
                  </a:moveTo>
                  <a:cubicBezTo>
                    <a:pt x="8430" y="1"/>
                    <a:pt x="8362" y="20"/>
                    <a:pt x="8289" y="62"/>
                  </a:cubicBezTo>
                  <a:lnTo>
                    <a:pt x="426" y="4603"/>
                  </a:lnTo>
                  <a:cubicBezTo>
                    <a:pt x="189" y="4740"/>
                    <a:pt x="0" y="5055"/>
                    <a:pt x="0" y="5308"/>
                  </a:cubicBezTo>
                  <a:cubicBezTo>
                    <a:pt x="0" y="5486"/>
                    <a:pt x="91" y="5585"/>
                    <a:pt x="225" y="5585"/>
                  </a:cubicBezTo>
                  <a:cubicBezTo>
                    <a:pt x="285" y="5585"/>
                    <a:pt x="353" y="5566"/>
                    <a:pt x="426" y="5525"/>
                  </a:cubicBezTo>
                  <a:lnTo>
                    <a:pt x="8289" y="981"/>
                  </a:lnTo>
                  <a:cubicBezTo>
                    <a:pt x="8525" y="848"/>
                    <a:pt x="8715" y="532"/>
                    <a:pt x="8715" y="279"/>
                  </a:cubicBezTo>
                  <a:cubicBezTo>
                    <a:pt x="8715" y="101"/>
                    <a:pt x="8624" y="1"/>
                    <a:pt x="8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6" name="Google Shape;7066;p43"/>
            <p:cNvSpPr/>
            <p:nvPr/>
          </p:nvSpPr>
          <p:spPr>
            <a:xfrm>
              <a:off x="6798595" y="2322659"/>
              <a:ext cx="197993" cy="124899"/>
            </a:xfrm>
            <a:custGeom>
              <a:avLst/>
              <a:gdLst/>
              <a:ahLst/>
              <a:cxnLst/>
              <a:rect l="l" t="t" r="r" b="b"/>
              <a:pathLst>
                <a:path w="10407" h="6565" extrusionOk="0">
                  <a:moveTo>
                    <a:pt x="10181" y="0"/>
                  </a:moveTo>
                  <a:cubicBezTo>
                    <a:pt x="10121" y="0"/>
                    <a:pt x="10053" y="20"/>
                    <a:pt x="9980" y="62"/>
                  </a:cubicBezTo>
                  <a:lnTo>
                    <a:pt x="427" y="5584"/>
                  </a:lnTo>
                  <a:cubicBezTo>
                    <a:pt x="194" y="5720"/>
                    <a:pt x="1" y="6033"/>
                    <a:pt x="1" y="6289"/>
                  </a:cubicBezTo>
                  <a:cubicBezTo>
                    <a:pt x="1" y="6464"/>
                    <a:pt x="93" y="6564"/>
                    <a:pt x="227" y="6564"/>
                  </a:cubicBezTo>
                  <a:cubicBezTo>
                    <a:pt x="287" y="6564"/>
                    <a:pt x="355" y="6544"/>
                    <a:pt x="427" y="6502"/>
                  </a:cubicBezTo>
                  <a:lnTo>
                    <a:pt x="9980" y="980"/>
                  </a:lnTo>
                  <a:cubicBezTo>
                    <a:pt x="10216" y="847"/>
                    <a:pt x="10406" y="531"/>
                    <a:pt x="10406" y="275"/>
                  </a:cubicBezTo>
                  <a:cubicBezTo>
                    <a:pt x="10406" y="100"/>
                    <a:pt x="10315" y="0"/>
                    <a:pt x="1018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7" name="Google Shape;7067;p43"/>
            <p:cNvSpPr/>
            <p:nvPr/>
          </p:nvSpPr>
          <p:spPr>
            <a:xfrm>
              <a:off x="6988449" y="2378289"/>
              <a:ext cx="60652" cy="39800"/>
            </a:xfrm>
            <a:custGeom>
              <a:avLst/>
              <a:gdLst/>
              <a:ahLst/>
              <a:cxnLst/>
              <a:rect l="l" t="t" r="r" b="b"/>
              <a:pathLst>
                <a:path w="3188" h="2092" extrusionOk="0">
                  <a:moveTo>
                    <a:pt x="3070" y="1"/>
                  </a:moveTo>
                  <a:cubicBezTo>
                    <a:pt x="3030" y="1"/>
                    <a:pt x="2982" y="15"/>
                    <a:pt x="2931" y="46"/>
                  </a:cubicBezTo>
                  <a:lnTo>
                    <a:pt x="257" y="1589"/>
                  </a:lnTo>
                  <a:cubicBezTo>
                    <a:pt x="117" y="1669"/>
                    <a:pt x="1" y="1838"/>
                    <a:pt x="1" y="1965"/>
                  </a:cubicBezTo>
                  <a:cubicBezTo>
                    <a:pt x="1" y="2046"/>
                    <a:pt x="49" y="2092"/>
                    <a:pt x="121" y="2092"/>
                  </a:cubicBezTo>
                  <a:cubicBezTo>
                    <a:pt x="160" y="2092"/>
                    <a:pt x="207" y="2078"/>
                    <a:pt x="257" y="2048"/>
                  </a:cubicBezTo>
                  <a:lnTo>
                    <a:pt x="2931" y="505"/>
                  </a:lnTo>
                  <a:cubicBezTo>
                    <a:pt x="3071" y="421"/>
                    <a:pt x="3188" y="255"/>
                    <a:pt x="3188" y="129"/>
                  </a:cubicBezTo>
                  <a:cubicBezTo>
                    <a:pt x="3188" y="46"/>
                    <a:pt x="3140" y="1"/>
                    <a:pt x="307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8" name="Google Shape;7068;p43"/>
            <p:cNvSpPr/>
            <p:nvPr/>
          </p:nvSpPr>
          <p:spPr>
            <a:xfrm>
              <a:off x="6730942" y="2493582"/>
              <a:ext cx="90920" cy="115349"/>
            </a:xfrm>
            <a:custGeom>
              <a:avLst/>
              <a:gdLst/>
              <a:ahLst/>
              <a:cxnLst/>
              <a:rect l="l" t="t" r="r" b="b"/>
              <a:pathLst>
                <a:path w="4779" h="6063" extrusionOk="0">
                  <a:moveTo>
                    <a:pt x="4544" y="1"/>
                  </a:moveTo>
                  <a:cubicBezTo>
                    <a:pt x="4487" y="1"/>
                    <a:pt x="4423" y="20"/>
                    <a:pt x="4355" y="60"/>
                  </a:cubicBezTo>
                  <a:lnTo>
                    <a:pt x="427" y="2328"/>
                  </a:lnTo>
                  <a:cubicBezTo>
                    <a:pt x="191" y="2464"/>
                    <a:pt x="1" y="2791"/>
                    <a:pt x="1" y="3063"/>
                  </a:cubicBezTo>
                  <a:lnTo>
                    <a:pt x="1" y="5761"/>
                  </a:lnTo>
                  <a:cubicBezTo>
                    <a:pt x="1" y="5952"/>
                    <a:pt x="96" y="6063"/>
                    <a:pt x="236" y="6063"/>
                  </a:cubicBezTo>
                  <a:cubicBezTo>
                    <a:pt x="293" y="6063"/>
                    <a:pt x="358" y="6044"/>
                    <a:pt x="427" y="6004"/>
                  </a:cubicBezTo>
                  <a:lnTo>
                    <a:pt x="4355" y="3738"/>
                  </a:lnTo>
                  <a:cubicBezTo>
                    <a:pt x="4588" y="3602"/>
                    <a:pt x="4778" y="3273"/>
                    <a:pt x="4778" y="3003"/>
                  </a:cubicBezTo>
                  <a:lnTo>
                    <a:pt x="4778" y="305"/>
                  </a:lnTo>
                  <a:cubicBezTo>
                    <a:pt x="4778" y="112"/>
                    <a:pt x="4683" y="1"/>
                    <a:pt x="4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9" name="Google Shape;7069;p43"/>
            <p:cNvSpPr/>
            <p:nvPr/>
          </p:nvSpPr>
          <p:spPr>
            <a:xfrm>
              <a:off x="6746143" y="2514814"/>
              <a:ext cx="60576" cy="39800"/>
            </a:xfrm>
            <a:custGeom>
              <a:avLst/>
              <a:gdLst/>
              <a:ahLst/>
              <a:cxnLst/>
              <a:rect l="l" t="t" r="r" b="b"/>
              <a:pathLst>
                <a:path w="3184" h="2092" extrusionOk="0">
                  <a:moveTo>
                    <a:pt x="3065" y="1"/>
                  </a:moveTo>
                  <a:cubicBezTo>
                    <a:pt x="3026" y="1"/>
                    <a:pt x="2979" y="15"/>
                    <a:pt x="2928" y="44"/>
                  </a:cubicBezTo>
                  <a:lnTo>
                    <a:pt x="253" y="1588"/>
                  </a:lnTo>
                  <a:cubicBezTo>
                    <a:pt x="114" y="1671"/>
                    <a:pt x="0" y="1837"/>
                    <a:pt x="0" y="1964"/>
                  </a:cubicBezTo>
                  <a:cubicBezTo>
                    <a:pt x="0" y="2047"/>
                    <a:pt x="46" y="2092"/>
                    <a:pt x="116" y="2092"/>
                  </a:cubicBezTo>
                  <a:cubicBezTo>
                    <a:pt x="155" y="2092"/>
                    <a:pt x="203" y="2077"/>
                    <a:pt x="253" y="2047"/>
                  </a:cubicBezTo>
                  <a:lnTo>
                    <a:pt x="2928" y="503"/>
                  </a:lnTo>
                  <a:cubicBezTo>
                    <a:pt x="3071" y="424"/>
                    <a:pt x="3184" y="254"/>
                    <a:pt x="3184" y="127"/>
                  </a:cubicBezTo>
                  <a:cubicBezTo>
                    <a:pt x="3184" y="46"/>
                    <a:pt x="3137" y="1"/>
                    <a:pt x="306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0" name="Google Shape;7070;p43"/>
            <p:cNvSpPr/>
            <p:nvPr/>
          </p:nvSpPr>
          <p:spPr>
            <a:xfrm>
              <a:off x="6746143" y="2532469"/>
              <a:ext cx="60576" cy="56980"/>
            </a:xfrm>
            <a:custGeom>
              <a:avLst/>
              <a:gdLst/>
              <a:ahLst/>
              <a:cxnLst/>
              <a:rect l="l" t="t" r="r" b="b"/>
              <a:pathLst>
                <a:path w="3184" h="2995" extrusionOk="0">
                  <a:moveTo>
                    <a:pt x="3042" y="1"/>
                  </a:moveTo>
                  <a:cubicBezTo>
                    <a:pt x="3008" y="1"/>
                    <a:pt x="2969" y="12"/>
                    <a:pt x="2928" y="35"/>
                  </a:cubicBezTo>
                  <a:lnTo>
                    <a:pt x="253" y="1582"/>
                  </a:lnTo>
                  <a:cubicBezTo>
                    <a:pt x="114" y="1662"/>
                    <a:pt x="0" y="1857"/>
                    <a:pt x="0" y="2021"/>
                  </a:cubicBezTo>
                  <a:lnTo>
                    <a:pt x="0" y="2812"/>
                  </a:lnTo>
                  <a:cubicBezTo>
                    <a:pt x="0" y="2927"/>
                    <a:pt x="57" y="2994"/>
                    <a:pt x="140" y="2994"/>
                  </a:cubicBezTo>
                  <a:cubicBezTo>
                    <a:pt x="174" y="2994"/>
                    <a:pt x="212" y="2983"/>
                    <a:pt x="253" y="2959"/>
                  </a:cubicBezTo>
                  <a:lnTo>
                    <a:pt x="2928" y="1415"/>
                  </a:lnTo>
                  <a:cubicBezTo>
                    <a:pt x="3071" y="1332"/>
                    <a:pt x="3184" y="1135"/>
                    <a:pt x="3184" y="973"/>
                  </a:cubicBezTo>
                  <a:lnTo>
                    <a:pt x="3184" y="181"/>
                  </a:lnTo>
                  <a:cubicBezTo>
                    <a:pt x="3184" y="67"/>
                    <a:pt x="3126" y="1"/>
                    <a:pt x="304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1" name="Google Shape;7071;p43"/>
            <p:cNvSpPr/>
            <p:nvPr/>
          </p:nvSpPr>
          <p:spPr>
            <a:xfrm>
              <a:off x="6852133" y="2423664"/>
              <a:ext cx="90901" cy="115330"/>
            </a:xfrm>
            <a:custGeom>
              <a:avLst/>
              <a:gdLst/>
              <a:ahLst/>
              <a:cxnLst/>
              <a:rect l="l" t="t" r="r" b="b"/>
              <a:pathLst>
                <a:path w="4778" h="6062" extrusionOk="0">
                  <a:moveTo>
                    <a:pt x="4545" y="0"/>
                  </a:moveTo>
                  <a:cubicBezTo>
                    <a:pt x="4488" y="0"/>
                    <a:pt x="4424" y="19"/>
                    <a:pt x="4356" y="59"/>
                  </a:cubicBezTo>
                  <a:lnTo>
                    <a:pt x="427" y="2324"/>
                  </a:lnTo>
                  <a:cubicBezTo>
                    <a:pt x="191" y="2460"/>
                    <a:pt x="1" y="2790"/>
                    <a:pt x="1" y="3059"/>
                  </a:cubicBezTo>
                  <a:lnTo>
                    <a:pt x="1" y="5757"/>
                  </a:lnTo>
                  <a:cubicBezTo>
                    <a:pt x="1" y="5950"/>
                    <a:pt x="96" y="6062"/>
                    <a:pt x="236" y="6062"/>
                  </a:cubicBezTo>
                  <a:cubicBezTo>
                    <a:pt x="293" y="6062"/>
                    <a:pt x="358" y="6043"/>
                    <a:pt x="427" y="6003"/>
                  </a:cubicBezTo>
                  <a:lnTo>
                    <a:pt x="4356" y="3735"/>
                  </a:lnTo>
                  <a:cubicBezTo>
                    <a:pt x="4588" y="3598"/>
                    <a:pt x="4778" y="3269"/>
                    <a:pt x="4778" y="2999"/>
                  </a:cubicBezTo>
                  <a:lnTo>
                    <a:pt x="4778" y="302"/>
                  </a:lnTo>
                  <a:cubicBezTo>
                    <a:pt x="4778" y="111"/>
                    <a:pt x="4683" y="0"/>
                    <a:pt x="4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2" name="Google Shape;7072;p43"/>
            <p:cNvSpPr/>
            <p:nvPr/>
          </p:nvSpPr>
          <p:spPr>
            <a:xfrm>
              <a:off x="6867258" y="2444858"/>
              <a:ext cx="60652" cy="39781"/>
            </a:xfrm>
            <a:custGeom>
              <a:avLst/>
              <a:gdLst/>
              <a:ahLst/>
              <a:cxnLst/>
              <a:rect l="l" t="t" r="r" b="b"/>
              <a:pathLst>
                <a:path w="3188" h="2091" extrusionOk="0">
                  <a:moveTo>
                    <a:pt x="3070" y="1"/>
                  </a:moveTo>
                  <a:cubicBezTo>
                    <a:pt x="3030" y="1"/>
                    <a:pt x="2983" y="14"/>
                    <a:pt x="2932" y="43"/>
                  </a:cubicBezTo>
                  <a:lnTo>
                    <a:pt x="257" y="1589"/>
                  </a:lnTo>
                  <a:cubicBezTo>
                    <a:pt x="117" y="1669"/>
                    <a:pt x="1" y="1839"/>
                    <a:pt x="1" y="1965"/>
                  </a:cubicBezTo>
                  <a:cubicBezTo>
                    <a:pt x="1" y="2046"/>
                    <a:pt x="49" y="2090"/>
                    <a:pt x="120" y="2090"/>
                  </a:cubicBezTo>
                  <a:cubicBezTo>
                    <a:pt x="160" y="2090"/>
                    <a:pt x="207" y="2077"/>
                    <a:pt x="257" y="2048"/>
                  </a:cubicBezTo>
                  <a:lnTo>
                    <a:pt x="2932" y="505"/>
                  </a:lnTo>
                  <a:cubicBezTo>
                    <a:pt x="3074" y="422"/>
                    <a:pt x="3188" y="252"/>
                    <a:pt x="3188" y="126"/>
                  </a:cubicBezTo>
                  <a:cubicBezTo>
                    <a:pt x="3188" y="45"/>
                    <a:pt x="3141" y="1"/>
                    <a:pt x="307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3" name="Google Shape;7073;p43"/>
            <p:cNvSpPr/>
            <p:nvPr/>
          </p:nvSpPr>
          <p:spPr>
            <a:xfrm>
              <a:off x="6867258" y="2462514"/>
              <a:ext cx="60652" cy="56961"/>
            </a:xfrm>
            <a:custGeom>
              <a:avLst/>
              <a:gdLst/>
              <a:ahLst/>
              <a:cxnLst/>
              <a:rect l="l" t="t" r="r" b="b"/>
              <a:pathLst>
                <a:path w="3188" h="2994" extrusionOk="0">
                  <a:moveTo>
                    <a:pt x="3048" y="0"/>
                  </a:moveTo>
                  <a:cubicBezTo>
                    <a:pt x="3013" y="0"/>
                    <a:pt x="2973" y="12"/>
                    <a:pt x="2932" y="36"/>
                  </a:cubicBezTo>
                  <a:lnTo>
                    <a:pt x="257" y="1579"/>
                  </a:lnTo>
                  <a:cubicBezTo>
                    <a:pt x="117" y="1659"/>
                    <a:pt x="1" y="1859"/>
                    <a:pt x="1" y="2021"/>
                  </a:cubicBezTo>
                  <a:lnTo>
                    <a:pt x="1" y="2810"/>
                  </a:lnTo>
                  <a:cubicBezTo>
                    <a:pt x="1" y="2926"/>
                    <a:pt x="60" y="2993"/>
                    <a:pt x="145" y="2993"/>
                  </a:cubicBezTo>
                  <a:cubicBezTo>
                    <a:pt x="179" y="2993"/>
                    <a:pt x="217" y="2982"/>
                    <a:pt x="257" y="2959"/>
                  </a:cubicBezTo>
                  <a:lnTo>
                    <a:pt x="2932" y="1413"/>
                  </a:lnTo>
                  <a:cubicBezTo>
                    <a:pt x="3074" y="1333"/>
                    <a:pt x="3188" y="1134"/>
                    <a:pt x="3188" y="974"/>
                  </a:cubicBezTo>
                  <a:lnTo>
                    <a:pt x="3188" y="182"/>
                  </a:lnTo>
                  <a:cubicBezTo>
                    <a:pt x="3188" y="67"/>
                    <a:pt x="3131" y="0"/>
                    <a:pt x="30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4" name="Google Shape;7074;p43"/>
            <p:cNvSpPr/>
            <p:nvPr/>
          </p:nvSpPr>
          <p:spPr>
            <a:xfrm>
              <a:off x="6973343" y="2353670"/>
              <a:ext cx="90882" cy="115330"/>
            </a:xfrm>
            <a:custGeom>
              <a:avLst/>
              <a:gdLst/>
              <a:ahLst/>
              <a:cxnLst/>
              <a:rect l="l" t="t" r="r" b="b"/>
              <a:pathLst>
                <a:path w="4777" h="6062" extrusionOk="0">
                  <a:moveTo>
                    <a:pt x="4542" y="0"/>
                  </a:moveTo>
                  <a:cubicBezTo>
                    <a:pt x="4484" y="0"/>
                    <a:pt x="4420" y="19"/>
                    <a:pt x="4351" y="59"/>
                  </a:cubicBezTo>
                  <a:lnTo>
                    <a:pt x="423" y="2327"/>
                  </a:lnTo>
                  <a:cubicBezTo>
                    <a:pt x="190" y="2461"/>
                    <a:pt x="0" y="2790"/>
                    <a:pt x="0" y="3063"/>
                  </a:cubicBezTo>
                  <a:lnTo>
                    <a:pt x="0" y="5760"/>
                  </a:lnTo>
                  <a:cubicBezTo>
                    <a:pt x="0" y="5951"/>
                    <a:pt x="95" y="6062"/>
                    <a:pt x="233" y="6062"/>
                  </a:cubicBezTo>
                  <a:cubicBezTo>
                    <a:pt x="290" y="6062"/>
                    <a:pt x="355" y="6043"/>
                    <a:pt x="423" y="6003"/>
                  </a:cubicBezTo>
                  <a:lnTo>
                    <a:pt x="4351" y="3735"/>
                  </a:lnTo>
                  <a:cubicBezTo>
                    <a:pt x="4587" y="3601"/>
                    <a:pt x="4777" y="3272"/>
                    <a:pt x="4777" y="3000"/>
                  </a:cubicBezTo>
                  <a:lnTo>
                    <a:pt x="4777" y="305"/>
                  </a:lnTo>
                  <a:cubicBezTo>
                    <a:pt x="4777" y="112"/>
                    <a:pt x="4681" y="0"/>
                    <a:pt x="4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5" name="Google Shape;7075;p43"/>
            <p:cNvSpPr/>
            <p:nvPr/>
          </p:nvSpPr>
          <p:spPr>
            <a:xfrm>
              <a:off x="6988449" y="2374883"/>
              <a:ext cx="60652" cy="39800"/>
            </a:xfrm>
            <a:custGeom>
              <a:avLst/>
              <a:gdLst/>
              <a:ahLst/>
              <a:cxnLst/>
              <a:rect l="l" t="t" r="r" b="b"/>
              <a:pathLst>
                <a:path w="3188" h="2092" extrusionOk="0">
                  <a:moveTo>
                    <a:pt x="3070" y="0"/>
                  </a:moveTo>
                  <a:cubicBezTo>
                    <a:pt x="3030" y="0"/>
                    <a:pt x="2982" y="15"/>
                    <a:pt x="2931" y="45"/>
                  </a:cubicBezTo>
                  <a:lnTo>
                    <a:pt x="257" y="1588"/>
                  </a:lnTo>
                  <a:cubicBezTo>
                    <a:pt x="117" y="1671"/>
                    <a:pt x="1" y="1837"/>
                    <a:pt x="1" y="1964"/>
                  </a:cubicBezTo>
                  <a:cubicBezTo>
                    <a:pt x="1" y="2047"/>
                    <a:pt x="48" y="2092"/>
                    <a:pt x="119" y="2092"/>
                  </a:cubicBezTo>
                  <a:cubicBezTo>
                    <a:pt x="159" y="2092"/>
                    <a:pt x="207" y="2077"/>
                    <a:pt x="257" y="2047"/>
                  </a:cubicBezTo>
                  <a:lnTo>
                    <a:pt x="2931" y="504"/>
                  </a:lnTo>
                  <a:cubicBezTo>
                    <a:pt x="3071" y="424"/>
                    <a:pt x="3188" y="254"/>
                    <a:pt x="3188" y="128"/>
                  </a:cubicBezTo>
                  <a:cubicBezTo>
                    <a:pt x="3188" y="45"/>
                    <a:pt x="3140" y="0"/>
                    <a:pt x="307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6" name="Google Shape;7076;p43"/>
            <p:cNvSpPr/>
            <p:nvPr/>
          </p:nvSpPr>
          <p:spPr>
            <a:xfrm>
              <a:off x="6988449" y="2392539"/>
              <a:ext cx="60652" cy="56961"/>
            </a:xfrm>
            <a:custGeom>
              <a:avLst/>
              <a:gdLst/>
              <a:ahLst/>
              <a:cxnLst/>
              <a:rect l="l" t="t" r="r" b="b"/>
              <a:pathLst>
                <a:path w="3188" h="2994" extrusionOk="0">
                  <a:moveTo>
                    <a:pt x="3046" y="1"/>
                  </a:moveTo>
                  <a:cubicBezTo>
                    <a:pt x="3011" y="1"/>
                    <a:pt x="2972" y="12"/>
                    <a:pt x="2931" y="35"/>
                  </a:cubicBezTo>
                  <a:lnTo>
                    <a:pt x="257" y="1582"/>
                  </a:lnTo>
                  <a:cubicBezTo>
                    <a:pt x="117" y="1661"/>
                    <a:pt x="1" y="1858"/>
                    <a:pt x="1" y="2021"/>
                  </a:cubicBezTo>
                  <a:lnTo>
                    <a:pt x="1" y="2813"/>
                  </a:lnTo>
                  <a:cubicBezTo>
                    <a:pt x="1" y="2928"/>
                    <a:pt x="59" y="2993"/>
                    <a:pt x="143" y="2993"/>
                  </a:cubicBezTo>
                  <a:cubicBezTo>
                    <a:pt x="177" y="2993"/>
                    <a:pt x="216" y="2982"/>
                    <a:pt x="257" y="2959"/>
                  </a:cubicBezTo>
                  <a:lnTo>
                    <a:pt x="2931" y="1416"/>
                  </a:lnTo>
                  <a:cubicBezTo>
                    <a:pt x="3071" y="1333"/>
                    <a:pt x="3188" y="1136"/>
                    <a:pt x="3188" y="973"/>
                  </a:cubicBezTo>
                  <a:lnTo>
                    <a:pt x="3188" y="181"/>
                  </a:lnTo>
                  <a:cubicBezTo>
                    <a:pt x="3188" y="66"/>
                    <a:pt x="3129" y="1"/>
                    <a:pt x="304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7" name="Google Shape;7077;p43"/>
            <p:cNvSpPr/>
            <p:nvPr/>
          </p:nvSpPr>
          <p:spPr>
            <a:xfrm>
              <a:off x="6730942" y="2479541"/>
              <a:ext cx="333280" cy="213422"/>
            </a:xfrm>
            <a:custGeom>
              <a:avLst/>
              <a:gdLst/>
              <a:ahLst/>
              <a:cxnLst/>
              <a:rect l="l" t="t" r="r" b="b"/>
              <a:pathLst>
                <a:path w="17518" h="11218" extrusionOk="0">
                  <a:moveTo>
                    <a:pt x="17067" y="1"/>
                  </a:moveTo>
                  <a:cubicBezTo>
                    <a:pt x="16949" y="1"/>
                    <a:pt x="16813" y="40"/>
                    <a:pt x="16669" y="122"/>
                  </a:cubicBezTo>
                  <a:lnTo>
                    <a:pt x="849" y="9257"/>
                  </a:lnTo>
                  <a:cubicBezTo>
                    <a:pt x="380" y="9526"/>
                    <a:pt x="1" y="10158"/>
                    <a:pt x="1" y="10667"/>
                  </a:cubicBezTo>
                  <a:cubicBezTo>
                    <a:pt x="1" y="11017"/>
                    <a:pt x="183" y="11218"/>
                    <a:pt x="452" y="11218"/>
                  </a:cubicBezTo>
                  <a:cubicBezTo>
                    <a:pt x="570" y="11218"/>
                    <a:pt x="706" y="11178"/>
                    <a:pt x="849" y="11096"/>
                  </a:cubicBezTo>
                  <a:lnTo>
                    <a:pt x="16669" y="1961"/>
                  </a:lnTo>
                  <a:cubicBezTo>
                    <a:pt x="17139" y="1692"/>
                    <a:pt x="17518" y="1060"/>
                    <a:pt x="17518" y="552"/>
                  </a:cubicBezTo>
                  <a:cubicBezTo>
                    <a:pt x="17518" y="201"/>
                    <a:pt x="17335" y="1"/>
                    <a:pt x="170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8" name="Google Shape;7078;p43"/>
            <p:cNvSpPr/>
            <p:nvPr/>
          </p:nvSpPr>
          <p:spPr>
            <a:xfrm>
              <a:off x="6730942" y="2549497"/>
              <a:ext cx="333280" cy="213422"/>
            </a:xfrm>
            <a:custGeom>
              <a:avLst/>
              <a:gdLst/>
              <a:ahLst/>
              <a:cxnLst/>
              <a:rect l="l" t="t" r="r" b="b"/>
              <a:pathLst>
                <a:path w="17518" h="11218" extrusionOk="0">
                  <a:moveTo>
                    <a:pt x="17069" y="0"/>
                  </a:moveTo>
                  <a:cubicBezTo>
                    <a:pt x="16950" y="0"/>
                    <a:pt x="16814" y="40"/>
                    <a:pt x="16669" y="124"/>
                  </a:cubicBezTo>
                  <a:lnTo>
                    <a:pt x="849" y="9255"/>
                  </a:lnTo>
                  <a:cubicBezTo>
                    <a:pt x="380" y="9528"/>
                    <a:pt x="1" y="10156"/>
                    <a:pt x="1" y="10666"/>
                  </a:cubicBezTo>
                  <a:cubicBezTo>
                    <a:pt x="1" y="11018"/>
                    <a:pt x="182" y="11217"/>
                    <a:pt x="450" y="11217"/>
                  </a:cubicBezTo>
                  <a:cubicBezTo>
                    <a:pt x="569" y="11217"/>
                    <a:pt x="705" y="11178"/>
                    <a:pt x="849" y="11095"/>
                  </a:cubicBezTo>
                  <a:lnTo>
                    <a:pt x="16669" y="1964"/>
                  </a:lnTo>
                  <a:cubicBezTo>
                    <a:pt x="17139" y="1691"/>
                    <a:pt x="17518" y="1062"/>
                    <a:pt x="17518" y="553"/>
                  </a:cubicBezTo>
                  <a:cubicBezTo>
                    <a:pt x="17518" y="201"/>
                    <a:pt x="17336" y="0"/>
                    <a:pt x="170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9" name="Google Shape;7079;p43"/>
            <p:cNvSpPr/>
            <p:nvPr/>
          </p:nvSpPr>
          <p:spPr>
            <a:xfrm>
              <a:off x="6837026" y="2694755"/>
              <a:ext cx="121208" cy="115311"/>
            </a:xfrm>
            <a:custGeom>
              <a:avLst/>
              <a:gdLst/>
              <a:ahLst/>
              <a:cxnLst/>
              <a:rect l="l" t="t" r="r" b="b"/>
              <a:pathLst>
                <a:path w="6371" h="6061" extrusionOk="0">
                  <a:moveTo>
                    <a:pt x="6132" y="0"/>
                  </a:moveTo>
                  <a:cubicBezTo>
                    <a:pt x="6075" y="0"/>
                    <a:pt x="6011" y="19"/>
                    <a:pt x="5944" y="57"/>
                  </a:cubicBezTo>
                  <a:lnTo>
                    <a:pt x="423" y="3246"/>
                  </a:lnTo>
                  <a:cubicBezTo>
                    <a:pt x="190" y="3380"/>
                    <a:pt x="0" y="3709"/>
                    <a:pt x="0" y="3982"/>
                  </a:cubicBezTo>
                  <a:lnTo>
                    <a:pt x="0" y="5758"/>
                  </a:lnTo>
                  <a:cubicBezTo>
                    <a:pt x="0" y="5950"/>
                    <a:pt x="96" y="6061"/>
                    <a:pt x="236" y="6061"/>
                  </a:cubicBezTo>
                  <a:cubicBezTo>
                    <a:pt x="292" y="6061"/>
                    <a:pt x="356" y="6043"/>
                    <a:pt x="423" y="6005"/>
                  </a:cubicBezTo>
                  <a:lnTo>
                    <a:pt x="5944" y="2818"/>
                  </a:lnTo>
                  <a:cubicBezTo>
                    <a:pt x="6177" y="2681"/>
                    <a:pt x="6370" y="2352"/>
                    <a:pt x="6370" y="2082"/>
                  </a:cubicBezTo>
                  <a:lnTo>
                    <a:pt x="6370" y="303"/>
                  </a:lnTo>
                  <a:cubicBezTo>
                    <a:pt x="6370" y="111"/>
                    <a:pt x="6273" y="0"/>
                    <a:pt x="6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0" name="Google Shape;7080;p43"/>
            <p:cNvSpPr/>
            <p:nvPr/>
          </p:nvSpPr>
          <p:spPr>
            <a:xfrm>
              <a:off x="6746143" y="2659730"/>
              <a:ext cx="15144" cy="19596"/>
            </a:xfrm>
            <a:custGeom>
              <a:avLst/>
              <a:gdLst/>
              <a:ahLst/>
              <a:cxnLst/>
              <a:rect l="l" t="t" r="r" b="b"/>
              <a:pathLst>
                <a:path w="796" h="1030" extrusionOk="0">
                  <a:moveTo>
                    <a:pt x="574" y="1"/>
                  </a:moveTo>
                  <a:cubicBezTo>
                    <a:pt x="520" y="1"/>
                    <a:pt x="460" y="18"/>
                    <a:pt x="396" y="55"/>
                  </a:cubicBezTo>
                  <a:cubicBezTo>
                    <a:pt x="177" y="182"/>
                    <a:pt x="0" y="491"/>
                    <a:pt x="0" y="744"/>
                  </a:cubicBezTo>
                  <a:cubicBezTo>
                    <a:pt x="0" y="925"/>
                    <a:pt x="88" y="1029"/>
                    <a:pt x="217" y="1029"/>
                  </a:cubicBezTo>
                  <a:cubicBezTo>
                    <a:pt x="271" y="1029"/>
                    <a:pt x="332" y="1011"/>
                    <a:pt x="396" y="973"/>
                  </a:cubicBezTo>
                  <a:cubicBezTo>
                    <a:pt x="616" y="847"/>
                    <a:pt x="795" y="537"/>
                    <a:pt x="795" y="285"/>
                  </a:cubicBezTo>
                  <a:cubicBezTo>
                    <a:pt x="795" y="105"/>
                    <a:pt x="705" y="1"/>
                    <a:pt x="57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1" name="Google Shape;7081;p43"/>
            <p:cNvSpPr/>
            <p:nvPr/>
          </p:nvSpPr>
          <p:spPr>
            <a:xfrm>
              <a:off x="6770115" y="2645879"/>
              <a:ext cx="15144" cy="19539"/>
            </a:xfrm>
            <a:custGeom>
              <a:avLst/>
              <a:gdLst/>
              <a:ahLst/>
              <a:cxnLst/>
              <a:rect l="l" t="t" r="r" b="b"/>
              <a:pathLst>
                <a:path w="796" h="1027" extrusionOk="0">
                  <a:moveTo>
                    <a:pt x="574" y="0"/>
                  </a:moveTo>
                  <a:cubicBezTo>
                    <a:pt x="521" y="0"/>
                    <a:pt x="460" y="18"/>
                    <a:pt x="397" y="55"/>
                  </a:cubicBezTo>
                  <a:cubicBezTo>
                    <a:pt x="177" y="181"/>
                    <a:pt x="1" y="490"/>
                    <a:pt x="1" y="743"/>
                  </a:cubicBezTo>
                  <a:cubicBezTo>
                    <a:pt x="1" y="923"/>
                    <a:pt x="90" y="1027"/>
                    <a:pt x="220" y="1027"/>
                  </a:cubicBezTo>
                  <a:cubicBezTo>
                    <a:pt x="273" y="1027"/>
                    <a:pt x="333" y="1009"/>
                    <a:pt x="397" y="973"/>
                  </a:cubicBezTo>
                  <a:cubicBezTo>
                    <a:pt x="616" y="846"/>
                    <a:pt x="796" y="537"/>
                    <a:pt x="796" y="284"/>
                  </a:cubicBezTo>
                  <a:cubicBezTo>
                    <a:pt x="796" y="105"/>
                    <a:pt x="705" y="0"/>
                    <a:pt x="5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2" name="Google Shape;7082;p43"/>
            <p:cNvSpPr/>
            <p:nvPr/>
          </p:nvSpPr>
          <p:spPr>
            <a:xfrm>
              <a:off x="6794124" y="2631972"/>
              <a:ext cx="15125" cy="19596"/>
            </a:xfrm>
            <a:custGeom>
              <a:avLst/>
              <a:gdLst/>
              <a:ahLst/>
              <a:cxnLst/>
              <a:rect l="l" t="t" r="r" b="b"/>
              <a:pathLst>
                <a:path w="795" h="1030" extrusionOk="0">
                  <a:moveTo>
                    <a:pt x="578" y="1"/>
                  </a:moveTo>
                  <a:cubicBezTo>
                    <a:pt x="524" y="1"/>
                    <a:pt x="464" y="19"/>
                    <a:pt x="399" y="57"/>
                  </a:cubicBezTo>
                  <a:cubicBezTo>
                    <a:pt x="176" y="184"/>
                    <a:pt x="0" y="493"/>
                    <a:pt x="0" y="746"/>
                  </a:cubicBezTo>
                  <a:cubicBezTo>
                    <a:pt x="0" y="925"/>
                    <a:pt x="89" y="1029"/>
                    <a:pt x="220" y="1029"/>
                  </a:cubicBezTo>
                  <a:cubicBezTo>
                    <a:pt x="274" y="1029"/>
                    <a:pt x="334" y="1012"/>
                    <a:pt x="399" y="975"/>
                  </a:cubicBezTo>
                  <a:cubicBezTo>
                    <a:pt x="619" y="849"/>
                    <a:pt x="794" y="539"/>
                    <a:pt x="794" y="287"/>
                  </a:cubicBezTo>
                  <a:cubicBezTo>
                    <a:pt x="794" y="105"/>
                    <a:pt x="707" y="1"/>
                    <a:pt x="5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3" name="Google Shape;7083;p43"/>
            <p:cNvSpPr/>
            <p:nvPr/>
          </p:nvSpPr>
          <p:spPr>
            <a:xfrm>
              <a:off x="6818096" y="2618102"/>
              <a:ext cx="15144" cy="19596"/>
            </a:xfrm>
            <a:custGeom>
              <a:avLst/>
              <a:gdLst/>
              <a:ahLst/>
              <a:cxnLst/>
              <a:rect l="l" t="t" r="r" b="b"/>
              <a:pathLst>
                <a:path w="796" h="1030" extrusionOk="0">
                  <a:moveTo>
                    <a:pt x="577" y="0"/>
                  </a:moveTo>
                  <a:cubicBezTo>
                    <a:pt x="524" y="0"/>
                    <a:pt x="464" y="18"/>
                    <a:pt x="400" y="54"/>
                  </a:cubicBezTo>
                  <a:cubicBezTo>
                    <a:pt x="180" y="184"/>
                    <a:pt x="1" y="490"/>
                    <a:pt x="1" y="746"/>
                  </a:cubicBezTo>
                  <a:cubicBezTo>
                    <a:pt x="1" y="926"/>
                    <a:pt x="91" y="1030"/>
                    <a:pt x="222" y="1030"/>
                  </a:cubicBezTo>
                  <a:cubicBezTo>
                    <a:pt x="276" y="1030"/>
                    <a:pt x="336" y="1012"/>
                    <a:pt x="400" y="976"/>
                  </a:cubicBezTo>
                  <a:cubicBezTo>
                    <a:pt x="619" y="849"/>
                    <a:pt x="796" y="540"/>
                    <a:pt x="796" y="287"/>
                  </a:cubicBezTo>
                  <a:cubicBezTo>
                    <a:pt x="796" y="105"/>
                    <a:pt x="707" y="0"/>
                    <a:pt x="57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4" name="Google Shape;7084;p43"/>
            <p:cNvSpPr/>
            <p:nvPr/>
          </p:nvSpPr>
          <p:spPr>
            <a:xfrm>
              <a:off x="6842087" y="2604233"/>
              <a:ext cx="15144" cy="19615"/>
            </a:xfrm>
            <a:custGeom>
              <a:avLst/>
              <a:gdLst/>
              <a:ahLst/>
              <a:cxnLst/>
              <a:rect l="l" t="t" r="r" b="b"/>
              <a:pathLst>
                <a:path w="796" h="1031" extrusionOk="0">
                  <a:moveTo>
                    <a:pt x="576" y="1"/>
                  </a:moveTo>
                  <a:cubicBezTo>
                    <a:pt x="523" y="1"/>
                    <a:pt x="463" y="18"/>
                    <a:pt x="399" y="55"/>
                  </a:cubicBezTo>
                  <a:cubicBezTo>
                    <a:pt x="180" y="181"/>
                    <a:pt x="0" y="490"/>
                    <a:pt x="0" y="747"/>
                  </a:cubicBezTo>
                  <a:cubicBezTo>
                    <a:pt x="0" y="926"/>
                    <a:pt x="91" y="1030"/>
                    <a:pt x="222" y="1030"/>
                  </a:cubicBezTo>
                  <a:cubicBezTo>
                    <a:pt x="275" y="1030"/>
                    <a:pt x="336" y="1013"/>
                    <a:pt x="399" y="976"/>
                  </a:cubicBezTo>
                  <a:cubicBezTo>
                    <a:pt x="619" y="847"/>
                    <a:pt x="795" y="540"/>
                    <a:pt x="795" y="285"/>
                  </a:cubicBezTo>
                  <a:cubicBezTo>
                    <a:pt x="795" y="105"/>
                    <a:pt x="706" y="1"/>
                    <a:pt x="5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5" name="Google Shape;7085;p43"/>
            <p:cNvSpPr/>
            <p:nvPr/>
          </p:nvSpPr>
          <p:spPr>
            <a:xfrm>
              <a:off x="6866059" y="2590382"/>
              <a:ext cx="15220" cy="19577"/>
            </a:xfrm>
            <a:custGeom>
              <a:avLst/>
              <a:gdLst/>
              <a:ahLst/>
              <a:cxnLst/>
              <a:rect l="l" t="t" r="r" b="b"/>
              <a:pathLst>
                <a:path w="800" h="1029" extrusionOk="0">
                  <a:moveTo>
                    <a:pt x="578" y="0"/>
                  </a:moveTo>
                  <a:cubicBezTo>
                    <a:pt x="524" y="0"/>
                    <a:pt x="464" y="18"/>
                    <a:pt x="400" y="55"/>
                  </a:cubicBezTo>
                  <a:cubicBezTo>
                    <a:pt x="180" y="181"/>
                    <a:pt x="1" y="490"/>
                    <a:pt x="1" y="743"/>
                  </a:cubicBezTo>
                  <a:cubicBezTo>
                    <a:pt x="1" y="924"/>
                    <a:pt x="91" y="1028"/>
                    <a:pt x="221" y="1028"/>
                  </a:cubicBezTo>
                  <a:cubicBezTo>
                    <a:pt x="275" y="1028"/>
                    <a:pt x="336" y="1010"/>
                    <a:pt x="400" y="973"/>
                  </a:cubicBezTo>
                  <a:cubicBezTo>
                    <a:pt x="620" y="846"/>
                    <a:pt x="799" y="537"/>
                    <a:pt x="799" y="284"/>
                  </a:cubicBezTo>
                  <a:cubicBezTo>
                    <a:pt x="799" y="104"/>
                    <a:pt x="709" y="0"/>
                    <a:pt x="57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6" name="Google Shape;7086;p43"/>
            <p:cNvSpPr/>
            <p:nvPr/>
          </p:nvSpPr>
          <p:spPr>
            <a:xfrm>
              <a:off x="6890050" y="2576513"/>
              <a:ext cx="15201" cy="19539"/>
            </a:xfrm>
            <a:custGeom>
              <a:avLst/>
              <a:gdLst/>
              <a:ahLst/>
              <a:cxnLst/>
              <a:rect l="l" t="t" r="r" b="b"/>
              <a:pathLst>
                <a:path w="799" h="1027" extrusionOk="0">
                  <a:moveTo>
                    <a:pt x="577" y="1"/>
                  </a:moveTo>
                  <a:cubicBezTo>
                    <a:pt x="523" y="1"/>
                    <a:pt x="463" y="18"/>
                    <a:pt x="400" y="55"/>
                  </a:cubicBezTo>
                  <a:cubicBezTo>
                    <a:pt x="180" y="181"/>
                    <a:pt x="0" y="491"/>
                    <a:pt x="0" y="744"/>
                  </a:cubicBezTo>
                  <a:cubicBezTo>
                    <a:pt x="0" y="923"/>
                    <a:pt x="91" y="1027"/>
                    <a:pt x="222" y="1027"/>
                  </a:cubicBezTo>
                  <a:cubicBezTo>
                    <a:pt x="276" y="1027"/>
                    <a:pt x="336" y="1009"/>
                    <a:pt x="400" y="973"/>
                  </a:cubicBezTo>
                  <a:cubicBezTo>
                    <a:pt x="619" y="847"/>
                    <a:pt x="799" y="537"/>
                    <a:pt x="799" y="285"/>
                  </a:cubicBezTo>
                  <a:cubicBezTo>
                    <a:pt x="799" y="105"/>
                    <a:pt x="708" y="1"/>
                    <a:pt x="5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7" name="Google Shape;7087;p43"/>
            <p:cNvSpPr/>
            <p:nvPr/>
          </p:nvSpPr>
          <p:spPr>
            <a:xfrm>
              <a:off x="6746143" y="2729800"/>
              <a:ext cx="15144" cy="19539"/>
            </a:xfrm>
            <a:custGeom>
              <a:avLst/>
              <a:gdLst/>
              <a:ahLst/>
              <a:cxnLst/>
              <a:rect l="l" t="t" r="r" b="b"/>
              <a:pathLst>
                <a:path w="796" h="1027" extrusionOk="0">
                  <a:moveTo>
                    <a:pt x="574" y="0"/>
                  </a:moveTo>
                  <a:cubicBezTo>
                    <a:pt x="520" y="0"/>
                    <a:pt x="460" y="18"/>
                    <a:pt x="396" y="54"/>
                  </a:cubicBezTo>
                  <a:cubicBezTo>
                    <a:pt x="177" y="181"/>
                    <a:pt x="0" y="490"/>
                    <a:pt x="0" y="743"/>
                  </a:cubicBezTo>
                  <a:cubicBezTo>
                    <a:pt x="0" y="922"/>
                    <a:pt x="89" y="1026"/>
                    <a:pt x="219" y="1026"/>
                  </a:cubicBezTo>
                  <a:cubicBezTo>
                    <a:pt x="273" y="1026"/>
                    <a:pt x="333" y="1009"/>
                    <a:pt x="396" y="972"/>
                  </a:cubicBezTo>
                  <a:cubicBezTo>
                    <a:pt x="616" y="846"/>
                    <a:pt x="795" y="537"/>
                    <a:pt x="795" y="284"/>
                  </a:cubicBezTo>
                  <a:cubicBezTo>
                    <a:pt x="795" y="104"/>
                    <a:pt x="705" y="0"/>
                    <a:pt x="5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8" name="Google Shape;7088;p43"/>
            <p:cNvSpPr/>
            <p:nvPr/>
          </p:nvSpPr>
          <p:spPr>
            <a:xfrm>
              <a:off x="6770115" y="2715892"/>
              <a:ext cx="15144" cy="19577"/>
            </a:xfrm>
            <a:custGeom>
              <a:avLst/>
              <a:gdLst/>
              <a:ahLst/>
              <a:cxnLst/>
              <a:rect l="l" t="t" r="r" b="b"/>
              <a:pathLst>
                <a:path w="796" h="1029" extrusionOk="0">
                  <a:moveTo>
                    <a:pt x="576" y="1"/>
                  </a:moveTo>
                  <a:cubicBezTo>
                    <a:pt x="522" y="1"/>
                    <a:pt x="461" y="19"/>
                    <a:pt x="397" y="57"/>
                  </a:cubicBezTo>
                  <a:cubicBezTo>
                    <a:pt x="177" y="183"/>
                    <a:pt x="1" y="492"/>
                    <a:pt x="1" y="745"/>
                  </a:cubicBezTo>
                  <a:cubicBezTo>
                    <a:pt x="1" y="925"/>
                    <a:pt x="90" y="1029"/>
                    <a:pt x="220" y="1029"/>
                  </a:cubicBezTo>
                  <a:cubicBezTo>
                    <a:pt x="273" y="1029"/>
                    <a:pt x="333" y="1011"/>
                    <a:pt x="397" y="975"/>
                  </a:cubicBezTo>
                  <a:cubicBezTo>
                    <a:pt x="616" y="848"/>
                    <a:pt x="796" y="539"/>
                    <a:pt x="796" y="286"/>
                  </a:cubicBezTo>
                  <a:cubicBezTo>
                    <a:pt x="796" y="105"/>
                    <a:pt x="706" y="1"/>
                    <a:pt x="5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9" name="Google Shape;7089;p43"/>
            <p:cNvSpPr/>
            <p:nvPr/>
          </p:nvSpPr>
          <p:spPr>
            <a:xfrm>
              <a:off x="6794124" y="2702004"/>
              <a:ext cx="15125" cy="19615"/>
            </a:xfrm>
            <a:custGeom>
              <a:avLst/>
              <a:gdLst/>
              <a:ahLst/>
              <a:cxnLst/>
              <a:rect l="l" t="t" r="r" b="b"/>
              <a:pathLst>
                <a:path w="795" h="1031" extrusionOk="0">
                  <a:moveTo>
                    <a:pt x="576" y="1"/>
                  </a:moveTo>
                  <a:cubicBezTo>
                    <a:pt x="523" y="1"/>
                    <a:pt x="463" y="18"/>
                    <a:pt x="399" y="55"/>
                  </a:cubicBezTo>
                  <a:cubicBezTo>
                    <a:pt x="176" y="185"/>
                    <a:pt x="0" y="490"/>
                    <a:pt x="0" y="747"/>
                  </a:cubicBezTo>
                  <a:cubicBezTo>
                    <a:pt x="0" y="926"/>
                    <a:pt x="89" y="1030"/>
                    <a:pt x="220" y="1030"/>
                  </a:cubicBezTo>
                  <a:cubicBezTo>
                    <a:pt x="274" y="1030"/>
                    <a:pt x="335" y="1013"/>
                    <a:pt x="399" y="977"/>
                  </a:cubicBezTo>
                  <a:cubicBezTo>
                    <a:pt x="619" y="850"/>
                    <a:pt x="794" y="541"/>
                    <a:pt x="794" y="284"/>
                  </a:cubicBezTo>
                  <a:cubicBezTo>
                    <a:pt x="794" y="105"/>
                    <a:pt x="706" y="1"/>
                    <a:pt x="57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0" name="Google Shape;7090;p43"/>
            <p:cNvSpPr/>
            <p:nvPr/>
          </p:nvSpPr>
          <p:spPr>
            <a:xfrm>
              <a:off x="6818096" y="2688153"/>
              <a:ext cx="15144" cy="19596"/>
            </a:xfrm>
            <a:custGeom>
              <a:avLst/>
              <a:gdLst/>
              <a:ahLst/>
              <a:cxnLst/>
              <a:rect l="l" t="t" r="r" b="b"/>
              <a:pathLst>
                <a:path w="796" h="1030" extrusionOk="0">
                  <a:moveTo>
                    <a:pt x="577" y="1"/>
                  </a:moveTo>
                  <a:cubicBezTo>
                    <a:pt x="523" y="1"/>
                    <a:pt x="463" y="18"/>
                    <a:pt x="400" y="54"/>
                  </a:cubicBezTo>
                  <a:cubicBezTo>
                    <a:pt x="180" y="181"/>
                    <a:pt x="1" y="490"/>
                    <a:pt x="1" y="743"/>
                  </a:cubicBezTo>
                  <a:cubicBezTo>
                    <a:pt x="1" y="925"/>
                    <a:pt x="91" y="1030"/>
                    <a:pt x="223" y="1030"/>
                  </a:cubicBezTo>
                  <a:cubicBezTo>
                    <a:pt x="276" y="1030"/>
                    <a:pt x="336" y="1012"/>
                    <a:pt x="400" y="976"/>
                  </a:cubicBezTo>
                  <a:cubicBezTo>
                    <a:pt x="619" y="846"/>
                    <a:pt x="796" y="540"/>
                    <a:pt x="796" y="284"/>
                  </a:cubicBezTo>
                  <a:cubicBezTo>
                    <a:pt x="796" y="105"/>
                    <a:pt x="707" y="1"/>
                    <a:pt x="5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1" name="Google Shape;7091;p43"/>
            <p:cNvSpPr/>
            <p:nvPr/>
          </p:nvSpPr>
          <p:spPr>
            <a:xfrm>
              <a:off x="6842087" y="2674284"/>
              <a:ext cx="15144" cy="19596"/>
            </a:xfrm>
            <a:custGeom>
              <a:avLst/>
              <a:gdLst/>
              <a:ahLst/>
              <a:cxnLst/>
              <a:rect l="l" t="t" r="r" b="b"/>
              <a:pathLst>
                <a:path w="796" h="1030" extrusionOk="0">
                  <a:moveTo>
                    <a:pt x="577" y="1"/>
                  </a:moveTo>
                  <a:cubicBezTo>
                    <a:pt x="523" y="1"/>
                    <a:pt x="463" y="18"/>
                    <a:pt x="399" y="55"/>
                  </a:cubicBezTo>
                  <a:cubicBezTo>
                    <a:pt x="180" y="181"/>
                    <a:pt x="0" y="490"/>
                    <a:pt x="0" y="743"/>
                  </a:cubicBezTo>
                  <a:cubicBezTo>
                    <a:pt x="0" y="925"/>
                    <a:pt x="90" y="1029"/>
                    <a:pt x="220" y="1029"/>
                  </a:cubicBezTo>
                  <a:cubicBezTo>
                    <a:pt x="274" y="1029"/>
                    <a:pt x="335" y="1011"/>
                    <a:pt x="399" y="973"/>
                  </a:cubicBezTo>
                  <a:cubicBezTo>
                    <a:pt x="619" y="846"/>
                    <a:pt x="795" y="537"/>
                    <a:pt x="795" y="284"/>
                  </a:cubicBezTo>
                  <a:cubicBezTo>
                    <a:pt x="795" y="105"/>
                    <a:pt x="707" y="1"/>
                    <a:pt x="5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2" name="Google Shape;7092;p43"/>
            <p:cNvSpPr/>
            <p:nvPr/>
          </p:nvSpPr>
          <p:spPr>
            <a:xfrm>
              <a:off x="6866059" y="2660433"/>
              <a:ext cx="15220" cy="19539"/>
            </a:xfrm>
            <a:custGeom>
              <a:avLst/>
              <a:gdLst/>
              <a:ahLst/>
              <a:cxnLst/>
              <a:rect l="l" t="t" r="r" b="b"/>
              <a:pathLst>
                <a:path w="800" h="1027" extrusionOk="0">
                  <a:moveTo>
                    <a:pt x="577" y="1"/>
                  </a:moveTo>
                  <a:cubicBezTo>
                    <a:pt x="524" y="1"/>
                    <a:pt x="464" y="18"/>
                    <a:pt x="400" y="54"/>
                  </a:cubicBezTo>
                  <a:cubicBezTo>
                    <a:pt x="180" y="181"/>
                    <a:pt x="1" y="490"/>
                    <a:pt x="1" y="743"/>
                  </a:cubicBezTo>
                  <a:cubicBezTo>
                    <a:pt x="1" y="923"/>
                    <a:pt x="91" y="1026"/>
                    <a:pt x="222" y="1026"/>
                  </a:cubicBezTo>
                  <a:cubicBezTo>
                    <a:pt x="276" y="1026"/>
                    <a:pt x="336" y="1009"/>
                    <a:pt x="400" y="972"/>
                  </a:cubicBezTo>
                  <a:cubicBezTo>
                    <a:pt x="620" y="846"/>
                    <a:pt x="799" y="537"/>
                    <a:pt x="799" y="284"/>
                  </a:cubicBezTo>
                  <a:cubicBezTo>
                    <a:pt x="799" y="105"/>
                    <a:pt x="709" y="1"/>
                    <a:pt x="5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3" name="Google Shape;7093;p43"/>
            <p:cNvSpPr/>
            <p:nvPr/>
          </p:nvSpPr>
          <p:spPr>
            <a:xfrm>
              <a:off x="6890050" y="2646526"/>
              <a:ext cx="15201" cy="19596"/>
            </a:xfrm>
            <a:custGeom>
              <a:avLst/>
              <a:gdLst/>
              <a:ahLst/>
              <a:cxnLst/>
              <a:rect l="l" t="t" r="r" b="b"/>
              <a:pathLst>
                <a:path w="799" h="1030" extrusionOk="0">
                  <a:moveTo>
                    <a:pt x="579" y="1"/>
                  </a:moveTo>
                  <a:cubicBezTo>
                    <a:pt x="525" y="1"/>
                    <a:pt x="464" y="19"/>
                    <a:pt x="400" y="57"/>
                  </a:cubicBezTo>
                  <a:cubicBezTo>
                    <a:pt x="180" y="183"/>
                    <a:pt x="0" y="492"/>
                    <a:pt x="0" y="745"/>
                  </a:cubicBezTo>
                  <a:cubicBezTo>
                    <a:pt x="0" y="925"/>
                    <a:pt x="91" y="1029"/>
                    <a:pt x="222" y="1029"/>
                  </a:cubicBezTo>
                  <a:cubicBezTo>
                    <a:pt x="276" y="1029"/>
                    <a:pt x="336" y="1012"/>
                    <a:pt x="400" y="975"/>
                  </a:cubicBezTo>
                  <a:cubicBezTo>
                    <a:pt x="619" y="848"/>
                    <a:pt x="799" y="540"/>
                    <a:pt x="799" y="286"/>
                  </a:cubicBezTo>
                  <a:cubicBezTo>
                    <a:pt x="799" y="106"/>
                    <a:pt x="709" y="1"/>
                    <a:pt x="5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4" name="Google Shape;7094;p43"/>
            <p:cNvSpPr/>
            <p:nvPr/>
          </p:nvSpPr>
          <p:spPr>
            <a:xfrm>
              <a:off x="7155148" y="2501877"/>
              <a:ext cx="235244" cy="303392"/>
            </a:xfrm>
            <a:custGeom>
              <a:avLst/>
              <a:gdLst/>
              <a:ahLst/>
              <a:cxnLst/>
              <a:rect l="l" t="t" r="r" b="b"/>
              <a:pathLst>
                <a:path w="12365" h="15947" extrusionOk="0">
                  <a:moveTo>
                    <a:pt x="8203" y="2737"/>
                  </a:moveTo>
                  <a:cubicBezTo>
                    <a:pt x="8403" y="2737"/>
                    <a:pt x="8599" y="2777"/>
                    <a:pt x="8772" y="2880"/>
                  </a:cubicBezTo>
                  <a:cubicBezTo>
                    <a:pt x="9308" y="3190"/>
                    <a:pt x="9631" y="4054"/>
                    <a:pt x="9631" y="5195"/>
                  </a:cubicBezTo>
                  <a:cubicBezTo>
                    <a:pt x="9631" y="8009"/>
                    <a:pt x="7738" y="11482"/>
                    <a:pt x="5499" y="12776"/>
                  </a:cubicBezTo>
                  <a:cubicBezTo>
                    <a:pt x="5180" y="12961"/>
                    <a:pt x="4658" y="13207"/>
                    <a:pt x="4164" y="13207"/>
                  </a:cubicBezTo>
                  <a:cubicBezTo>
                    <a:pt x="3964" y="13207"/>
                    <a:pt x="3769" y="13167"/>
                    <a:pt x="3593" y="13065"/>
                  </a:cubicBezTo>
                  <a:cubicBezTo>
                    <a:pt x="3058" y="12756"/>
                    <a:pt x="2739" y="11891"/>
                    <a:pt x="2739" y="10754"/>
                  </a:cubicBezTo>
                  <a:cubicBezTo>
                    <a:pt x="2739" y="7936"/>
                    <a:pt x="4628" y="4463"/>
                    <a:pt x="6866" y="3173"/>
                  </a:cubicBezTo>
                  <a:cubicBezTo>
                    <a:pt x="7189" y="2986"/>
                    <a:pt x="7711" y="2737"/>
                    <a:pt x="8203" y="2737"/>
                  </a:cubicBezTo>
                  <a:close/>
                  <a:moveTo>
                    <a:pt x="8214" y="1"/>
                  </a:moveTo>
                  <a:cubicBezTo>
                    <a:pt x="7347" y="1"/>
                    <a:pt x="6425" y="270"/>
                    <a:pt x="5499" y="804"/>
                  </a:cubicBezTo>
                  <a:cubicBezTo>
                    <a:pt x="2415" y="2584"/>
                    <a:pt x="0" y="6951"/>
                    <a:pt x="0" y="10754"/>
                  </a:cubicBezTo>
                  <a:cubicBezTo>
                    <a:pt x="0" y="12913"/>
                    <a:pt x="812" y="14619"/>
                    <a:pt x="2226" y="15434"/>
                  </a:cubicBezTo>
                  <a:cubicBezTo>
                    <a:pt x="2815" y="15776"/>
                    <a:pt x="3467" y="15946"/>
                    <a:pt x="4156" y="15946"/>
                  </a:cubicBezTo>
                  <a:cubicBezTo>
                    <a:pt x="5020" y="15946"/>
                    <a:pt x="5942" y="15676"/>
                    <a:pt x="6866" y="15141"/>
                  </a:cubicBezTo>
                  <a:cubicBezTo>
                    <a:pt x="9950" y="13361"/>
                    <a:pt x="12365" y="8994"/>
                    <a:pt x="12365" y="5195"/>
                  </a:cubicBezTo>
                  <a:cubicBezTo>
                    <a:pt x="12365" y="3033"/>
                    <a:pt x="11553" y="1326"/>
                    <a:pt x="10143" y="511"/>
                  </a:cubicBezTo>
                  <a:cubicBezTo>
                    <a:pt x="9553" y="170"/>
                    <a:pt x="8901" y="1"/>
                    <a:pt x="82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5" name="Google Shape;7095;p43"/>
            <p:cNvSpPr/>
            <p:nvPr/>
          </p:nvSpPr>
          <p:spPr>
            <a:xfrm>
              <a:off x="7223487" y="2556651"/>
              <a:ext cx="124195" cy="199001"/>
            </a:xfrm>
            <a:custGeom>
              <a:avLst/>
              <a:gdLst/>
              <a:ahLst/>
              <a:cxnLst/>
              <a:rect l="l" t="t" r="r" b="b"/>
              <a:pathLst>
                <a:path w="6528" h="10460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5181" y="1"/>
                    <a:pt x="5247" y="40"/>
                    <a:pt x="5350" y="124"/>
                  </a:cubicBezTo>
                  <a:lnTo>
                    <a:pt x="5350" y="124"/>
                  </a:lnTo>
                  <a:cubicBezTo>
                    <a:pt x="5296" y="76"/>
                    <a:pt x="5240" y="35"/>
                    <a:pt x="5180" y="1"/>
                  </a:cubicBezTo>
                  <a:close/>
                  <a:moveTo>
                    <a:pt x="5350" y="124"/>
                  </a:moveTo>
                  <a:cubicBezTo>
                    <a:pt x="5784" y="506"/>
                    <a:pt x="6039" y="1302"/>
                    <a:pt x="6039" y="2316"/>
                  </a:cubicBezTo>
                  <a:cubicBezTo>
                    <a:pt x="6039" y="5130"/>
                    <a:pt x="4146" y="8603"/>
                    <a:pt x="1907" y="9897"/>
                  </a:cubicBezTo>
                  <a:cubicBezTo>
                    <a:pt x="1588" y="10082"/>
                    <a:pt x="1066" y="10328"/>
                    <a:pt x="572" y="10328"/>
                  </a:cubicBezTo>
                  <a:cubicBezTo>
                    <a:pt x="372" y="10328"/>
                    <a:pt x="177" y="10288"/>
                    <a:pt x="1" y="10186"/>
                  </a:cubicBezTo>
                  <a:lnTo>
                    <a:pt x="1" y="10186"/>
                  </a:lnTo>
                  <a:cubicBezTo>
                    <a:pt x="1" y="10186"/>
                    <a:pt x="441" y="10460"/>
                    <a:pt x="1151" y="10460"/>
                  </a:cubicBezTo>
                  <a:cubicBezTo>
                    <a:pt x="1582" y="10460"/>
                    <a:pt x="2111" y="10359"/>
                    <a:pt x="2702" y="10037"/>
                  </a:cubicBezTo>
                  <a:cubicBezTo>
                    <a:pt x="4970" y="8799"/>
                    <a:pt x="6527" y="5739"/>
                    <a:pt x="6527" y="2921"/>
                  </a:cubicBezTo>
                  <a:cubicBezTo>
                    <a:pt x="6527" y="1263"/>
                    <a:pt x="5712" y="418"/>
                    <a:pt x="5350" y="124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6" name="Google Shape;7096;p43"/>
            <p:cNvSpPr/>
            <p:nvPr/>
          </p:nvSpPr>
          <p:spPr>
            <a:xfrm>
              <a:off x="7252805" y="2077899"/>
              <a:ext cx="53803" cy="470241"/>
            </a:xfrm>
            <a:custGeom>
              <a:avLst/>
              <a:gdLst/>
              <a:ahLst/>
              <a:cxnLst/>
              <a:rect l="l" t="t" r="r" b="b"/>
              <a:pathLst>
                <a:path w="2828" h="24717" extrusionOk="0">
                  <a:moveTo>
                    <a:pt x="1414" y="1"/>
                  </a:moveTo>
                  <a:cubicBezTo>
                    <a:pt x="635" y="1"/>
                    <a:pt x="1" y="633"/>
                    <a:pt x="1" y="1415"/>
                  </a:cubicBezTo>
                  <a:lnTo>
                    <a:pt x="1" y="1418"/>
                  </a:lnTo>
                  <a:lnTo>
                    <a:pt x="1" y="23901"/>
                  </a:lnTo>
                  <a:cubicBezTo>
                    <a:pt x="1" y="24110"/>
                    <a:pt x="140" y="24317"/>
                    <a:pt x="416" y="24477"/>
                  </a:cubicBezTo>
                  <a:cubicBezTo>
                    <a:pt x="692" y="24636"/>
                    <a:pt x="1054" y="24716"/>
                    <a:pt x="1416" y="24716"/>
                  </a:cubicBezTo>
                  <a:cubicBezTo>
                    <a:pt x="1778" y="24716"/>
                    <a:pt x="2139" y="24636"/>
                    <a:pt x="2416" y="24477"/>
                  </a:cubicBezTo>
                  <a:cubicBezTo>
                    <a:pt x="2691" y="24317"/>
                    <a:pt x="2828" y="24110"/>
                    <a:pt x="2828" y="23901"/>
                  </a:cubicBezTo>
                  <a:lnTo>
                    <a:pt x="2828" y="1418"/>
                  </a:lnTo>
                  <a:lnTo>
                    <a:pt x="2828" y="1415"/>
                  </a:lnTo>
                  <a:cubicBezTo>
                    <a:pt x="2828" y="633"/>
                    <a:pt x="2196" y="1"/>
                    <a:pt x="141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7" name="Google Shape;7097;p43"/>
            <p:cNvSpPr/>
            <p:nvPr/>
          </p:nvSpPr>
          <p:spPr>
            <a:xfrm>
              <a:off x="7180147" y="2171332"/>
              <a:ext cx="105018" cy="80875"/>
            </a:xfrm>
            <a:custGeom>
              <a:avLst/>
              <a:gdLst/>
              <a:ahLst/>
              <a:cxnLst/>
              <a:rect l="l" t="t" r="r" b="b"/>
              <a:pathLst>
                <a:path w="5520" h="4251" extrusionOk="0">
                  <a:moveTo>
                    <a:pt x="4337" y="1"/>
                  </a:moveTo>
                  <a:cubicBezTo>
                    <a:pt x="4255" y="1"/>
                    <a:pt x="4182" y="21"/>
                    <a:pt x="4119" y="59"/>
                  </a:cubicBezTo>
                  <a:lnTo>
                    <a:pt x="630" y="2069"/>
                  </a:lnTo>
                  <a:lnTo>
                    <a:pt x="543" y="2118"/>
                  </a:lnTo>
                  <a:cubicBezTo>
                    <a:pt x="533" y="2125"/>
                    <a:pt x="519" y="2132"/>
                    <a:pt x="510" y="2138"/>
                  </a:cubicBezTo>
                  <a:cubicBezTo>
                    <a:pt x="450" y="2178"/>
                    <a:pt x="393" y="2225"/>
                    <a:pt x="343" y="2275"/>
                  </a:cubicBezTo>
                  <a:cubicBezTo>
                    <a:pt x="134" y="2485"/>
                    <a:pt x="0" y="2777"/>
                    <a:pt x="0" y="3096"/>
                  </a:cubicBezTo>
                  <a:cubicBezTo>
                    <a:pt x="0" y="3535"/>
                    <a:pt x="243" y="3918"/>
                    <a:pt x="602" y="4114"/>
                  </a:cubicBezTo>
                  <a:cubicBezTo>
                    <a:pt x="766" y="4201"/>
                    <a:pt x="955" y="4251"/>
                    <a:pt x="1155" y="4251"/>
                  </a:cubicBezTo>
                  <a:cubicBezTo>
                    <a:pt x="1354" y="4251"/>
                    <a:pt x="1544" y="4201"/>
                    <a:pt x="1707" y="4114"/>
                  </a:cubicBezTo>
                  <a:cubicBezTo>
                    <a:pt x="1727" y="4101"/>
                    <a:pt x="1750" y="4088"/>
                    <a:pt x="1774" y="4074"/>
                  </a:cubicBezTo>
                  <a:lnTo>
                    <a:pt x="5283" y="2052"/>
                  </a:lnTo>
                  <a:cubicBezTo>
                    <a:pt x="5429" y="1966"/>
                    <a:pt x="5519" y="1786"/>
                    <a:pt x="5519" y="1527"/>
                  </a:cubicBezTo>
                  <a:cubicBezTo>
                    <a:pt x="5519" y="1005"/>
                    <a:pt x="5153" y="372"/>
                    <a:pt x="4701" y="113"/>
                  </a:cubicBezTo>
                  <a:cubicBezTo>
                    <a:pt x="4570" y="37"/>
                    <a:pt x="4446" y="1"/>
                    <a:pt x="43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8" name="Google Shape;7098;p43"/>
            <p:cNvSpPr/>
            <p:nvPr/>
          </p:nvSpPr>
          <p:spPr>
            <a:xfrm>
              <a:off x="7168751" y="2278482"/>
              <a:ext cx="116414" cy="87325"/>
            </a:xfrm>
            <a:custGeom>
              <a:avLst/>
              <a:gdLst/>
              <a:ahLst/>
              <a:cxnLst/>
              <a:rect l="l" t="t" r="r" b="b"/>
              <a:pathLst>
                <a:path w="6119" h="4590" extrusionOk="0">
                  <a:moveTo>
                    <a:pt x="4938" y="0"/>
                  </a:moveTo>
                  <a:cubicBezTo>
                    <a:pt x="4855" y="0"/>
                    <a:pt x="4781" y="20"/>
                    <a:pt x="4718" y="59"/>
                  </a:cubicBezTo>
                  <a:lnTo>
                    <a:pt x="627" y="2407"/>
                  </a:lnTo>
                  <a:lnTo>
                    <a:pt x="543" y="2458"/>
                  </a:lnTo>
                  <a:cubicBezTo>
                    <a:pt x="530" y="2461"/>
                    <a:pt x="520" y="2467"/>
                    <a:pt x="510" y="2478"/>
                  </a:cubicBezTo>
                  <a:cubicBezTo>
                    <a:pt x="450" y="2518"/>
                    <a:pt x="393" y="2564"/>
                    <a:pt x="343" y="2613"/>
                  </a:cubicBezTo>
                  <a:cubicBezTo>
                    <a:pt x="131" y="2823"/>
                    <a:pt x="1" y="3112"/>
                    <a:pt x="1" y="3432"/>
                  </a:cubicBezTo>
                  <a:cubicBezTo>
                    <a:pt x="1" y="3871"/>
                    <a:pt x="243" y="4254"/>
                    <a:pt x="603" y="4450"/>
                  </a:cubicBezTo>
                  <a:cubicBezTo>
                    <a:pt x="766" y="4540"/>
                    <a:pt x="952" y="4589"/>
                    <a:pt x="1155" y="4589"/>
                  </a:cubicBezTo>
                  <a:cubicBezTo>
                    <a:pt x="1355" y="4589"/>
                    <a:pt x="1541" y="4540"/>
                    <a:pt x="1704" y="4450"/>
                  </a:cubicBezTo>
                  <a:cubicBezTo>
                    <a:pt x="1727" y="4437"/>
                    <a:pt x="1751" y="4423"/>
                    <a:pt x="1771" y="4414"/>
                  </a:cubicBezTo>
                  <a:lnTo>
                    <a:pt x="5882" y="2051"/>
                  </a:lnTo>
                  <a:cubicBezTo>
                    <a:pt x="6028" y="1965"/>
                    <a:pt x="6118" y="1782"/>
                    <a:pt x="6118" y="1526"/>
                  </a:cubicBezTo>
                  <a:cubicBezTo>
                    <a:pt x="6118" y="1004"/>
                    <a:pt x="5752" y="372"/>
                    <a:pt x="5300" y="109"/>
                  </a:cubicBezTo>
                  <a:cubicBezTo>
                    <a:pt x="5169" y="35"/>
                    <a:pt x="5046" y="0"/>
                    <a:pt x="49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02" name="Google Shape;7202;p43"/>
          <p:cNvGrpSpPr/>
          <p:nvPr/>
        </p:nvGrpSpPr>
        <p:grpSpPr>
          <a:xfrm>
            <a:off x="4311600" y="3232600"/>
            <a:ext cx="1656350" cy="1365900"/>
            <a:chOff x="4311600" y="3232600"/>
            <a:chExt cx="1656350" cy="1365900"/>
          </a:xfrm>
        </p:grpSpPr>
        <p:sp>
          <p:nvSpPr>
            <p:cNvPr id="7203" name="Google Shape;7203;p43"/>
            <p:cNvSpPr/>
            <p:nvPr/>
          </p:nvSpPr>
          <p:spPr>
            <a:xfrm>
              <a:off x="5663750" y="3500475"/>
              <a:ext cx="198300" cy="264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204" name="Google Shape;7204;p43"/>
            <p:cNvGrpSpPr/>
            <p:nvPr/>
          </p:nvGrpSpPr>
          <p:grpSpPr>
            <a:xfrm>
              <a:off x="4311600" y="3232600"/>
              <a:ext cx="1127796" cy="1340385"/>
              <a:chOff x="4311600" y="3232600"/>
              <a:chExt cx="1127796" cy="1340385"/>
            </a:xfrm>
          </p:grpSpPr>
          <p:sp>
            <p:nvSpPr>
              <p:cNvPr id="7205" name="Google Shape;7205;p43"/>
              <p:cNvSpPr/>
              <p:nvPr/>
            </p:nvSpPr>
            <p:spPr>
              <a:xfrm>
                <a:off x="4988043" y="4313787"/>
                <a:ext cx="451353" cy="259198"/>
              </a:xfrm>
              <a:custGeom>
                <a:avLst/>
                <a:gdLst/>
                <a:ahLst/>
                <a:cxnLst/>
                <a:rect l="l" t="t" r="r" b="b"/>
                <a:pathLst>
                  <a:path w="23179" h="13311" extrusionOk="0">
                    <a:moveTo>
                      <a:pt x="21694" y="0"/>
                    </a:moveTo>
                    <a:cubicBezTo>
                      <a:pt x="21532" y="0"/>
                      <a:pt x="21370" y="36"/>
                      <a:pt x="21247" y="107"/>
                    </a:cubicBezTo>
                    <a:lnTo>
                      <a:pt x="247" y="12228"/>
                    </a:lnTo>
                    <a:cubicBezTo>
                      <a:pt x="1" y="12371"/>
                      <a:pt x="1" y="12604"/>
                      <a:pt x="247" y="12747"/>
                    </a:cubicBezTo>
                    <a:lnTo>
                      <a:pt x="1036" y="13203"/>
                    </a:lnTo>
                    <a:cubicBezTo>
                      <a:pt x="1159" y="13275"/>
                      <a:pt x="1321" y="13310"/>
                      <a:pt x="1483" y="13310"/>
                    </a:cubicBezTo>
                    <a:cubicBezTo>
                      <a:pt x="1646" y="13310"/>
                      <a:pt x="1809" y="13275"/>
                      <a:pt x="1934" y="13203"/>
                    </a:cubicBezTo>
                    <a:lnTo>
                      <a:pt x="22930" y="1078"/>
                    </a:lnTo>
                    <a:cubicBezTo>
                      <a:pt x="23179" y="935"/>
                      <a:pt x="23179" y="703"/>
                      <a:pt x="22930" y="559"/>
                    </a:cubicBezTo>
                    <a:lnTo>
                      <a:pt x="22145" y="107"/>
                    </a:lnTo>
                    <a:cubicBezTo>
                      <a:pt x="22020" y="36"/>
                      <a:pt x="21857" y="0"/>
                      <a:pt x="21694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06" name="Google Shape;7206;p43"/>
              <p:cNvSpPr/>
              <p:nvPr/>
            </p:nvSpPr>
            <p:spPr>
              <a:xfrm>
                <a:off x="4340944" y="3380858"/>
                <a:ext cx="734542" cy="1060725"/>
              </a:xfrm>
              <a:custGeom>
                <a:avLst/>
                <a:gdLst/>
                <a:ahLst/>
                <a:cxnLst/>
                <a:rect l="l" t="t" r="r" b="b"/>
                <a:pathLst>
                  <a:path w="37722" h="54473" extrusionOk="0">
                    <a:moveTo>
                      <a:pt x="36880" y="1"/>
                    </a:moveTo>
                    <a:cubicBezTo>
                      <a:pt x="36815" y="1"/>
                      <a:pt x="36749" y="15"/>
                      <a:pt x="36700" y="43"/>
                    </a:cubicBezTo>
                    <a:lnTo>
                      <a:pt x="10156" y="15853"/>
                    </a:lnTo>
                    <a:lnTo>
                      <a:pt x="9417" y="13721"/>
                    </a:lnTo>
                    <a:cubicBezTo>
                      <a:pt x="9404" y="13668"/>
                      <a:pt x="9364" y="13604"/>
                      <a:pt x="9314" y="13551"/>
                    </a:cubicBezTo>
                    <a:cubicBezTo>
                      <a:pt x="9271" y="13498"/>
                      <a:pt x="9221" y="13452"/>
                      <a:pt x="9171" y="13424"/>
                    </a:cubicBezTo>
                    <a:lnTo>
                      <a:pt x="9111" y="13389"/>
                    </a:lnTo>
                    <a:cubicBezTo>
                      <a:pt x="9024" y="13337"/>
                      <a:pt x="8541" y="13134"/>
                      <a:pt x="8377" y="13134"/>
                    </a:cubicBezTo>
                    <a:cubicBezTo>
                      <a:pt x="8360" y="13134"/>
                      <a:pt x="8346" y="13137"/>
                      <a:pt x="8336" y="13142"/>
                    </a:cubicBezTo>
                    <a:lnTo>
                      <a:pt x="180" y="17852"/>
                    </a:lnTo>
                    <a:cubicBezTo>
                      <a:pt x="130" y="17882"/>
                      <a:pt x="83" y="17932"/>
                      <a:pt x="50" y="17985"/>
                    </a:cubicBezTo>
                    <a:cubicBezTo>
                      <a:pt x="20" y="18042"/>
                      <a:pt x="0" y="18105"/>
                      <a:pt x="0" y="18162"/>
                    </a:cubicBezTo>
                    <a:lnTo>
                      <a:pt x="0" y="52952"/>
                    </a:lnTo>
                    <a:cubicBezTo>
                      <a:pt x="0" y="53525"/>
                      <a:pt x="376" y="54206"/>
                      <a:pt x="842" y="54472"/>
                    </a:cubicBezTo>
                    <a:lnTo>
                      <a:pt x="1943" y="53837"/>
                    </a:lnTo>
                    <a:lnTo>
                      <a:pt x="37721" y="33183"/>
                    </a:lnTo>
                    <a:lnTo>
                      <a:pt x="37721" y="31118"/>
                    </a:lnTo>
                    <a:lnTo>
                      <a:pt x="37718" y="7900"/>
                    </a:lnTo>
                    <a:lnTo>
                      <a:pt x="37718" y="635"/>
                    </a:lnTo>
                    <a:cubicBezTo>
                      <a:pt x="37718" y="575"/>
                      <a:pt x="37701" y="511"/>
                      <a:pt x="37668" y="456"/>
                    </a:cubicBezTo>
                    <a:cubicBezTo>
                      <a:pt x="37635" y="399"/>
                      <a:pt x="37591" y="352"/>
                      <a:pt x="37542" y="322"/>
                    </a:cubicBezTo>
                    <a:lnTo>
                      <a:pt x="37046" y="36"/>
                    </a:lnTo>
                    <a:cubicBezTo>
                      <a:pt x="37000" y="12"/>
                      <a:pt x="36940" y="1"/>
                      <a:pt x="3688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07" name="Google Shape;7207;p43"/>
              <p:cNvSpPr/>
              <p:nvPr/>
            </p:nvSpPr>
            <p:spPr>
              <a:xfrm>
                <a:off x="4357319" y="3389717"/>
                <a:ext cx="718165" cy="1051866"/>
              </a:xfrm>
              <a:custGeom>
                <a:avLst/>
                <a:gdLst/>
                <a:ahLst/>
                <a:cxnLst/>
                <a:rect l="l" t="t" r="r" b="b"/>
                <a:pathLst>
                  <a:path w="36881" h="54018" extrusionOk="0">
                    <a:moveTo>
                      <a:pt x="36827" y="1"/>
                    </a:moveTo>
                    <a:lnTo>
                      <a:pt x="9458" y="15804"/>
                    </a:lnTo>
                    <a:lnTo>
                      <a:pt x="9315" y="15398"/>
                    </a:lnTo>
                    <a:lnTo>
                      <a:pt x="8576" y="13266"/>
                    </a:lnTo>
                    <a:cubicBezTo>
                      <a:pt x="8563" y="13213"/>
                      <a:pt x="8523" y="13149"/>
                      <a:pt x="8473" y="13096"/>
                    </a:cubicBezTo>
                    <a:lnTo>
                      <a:pt x="1" y="17986"/>
                    </a:lnTo>
                    <a:lnTo>
                      <a:pt x="1" y="54017"/>
                    </a:lnTo>
                    <a:lnTo>
                      <a:pt x="36880" y="32728"/>
                    </a:lnTo>
                    <a:lnTo>
                      <a:pt x="36877" y="180"/>
                    </a:lnTo>
                    <a:cubicBezTo>
                      <a:pt x="36877" y="120"/>
                      <a:pt x="36860" y="56"/>
                      <a:pt x="36827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08" name="Google Shape;7208;p43"/>
              <p:cNvSpPr/>
              <p:nvPr/>
            </p:nvSpPr>
            <p:spPr>
              <a:xfrm>
                <a:off x="4341898" y="3635976"/>
                <a:ext cx="180432" cy="103983"/>
              </a:xfrm>
              <a:custGeom>
                <a:avLst/>
                <a:gdLst/>
                <a:ahLst/>
                <a:cxnLst/>
                <a:rect l="l" t="t" r="r" b="b"/>
                <a:pathLst>
                  <a:path w="9266" h="5340" extrusionOk="0">
                    <a:moveTo>
                      <a:pt x="8460" y="1"/>
                    </a:moveTo>
                    <a:cubicBezTo>
                      <a:pt x="8397" y="1"/>
                      <a:pt x="8335" y="14"/>
                      <a:pt x="8287" y="40"/>
                    </a:cubicBezTo>
                    <a:lnTo>
                      <a:pt x="131" y="4750"/>
                    </a:lnTo>
                    <a:cubicBezTo>
                      <a:pt x="81" y="4780"/>
                      <a:pt x="34" y="4830"/>
                      <a:pt x="1" y="4883"/>
                    </a:cubicBezTo>
                    <a:lnTo>
                      <a:pt x="793" y="5339"/>
                    </a:lnTo>
                    <a:lnTo>
                      <a:pt x="9265" y="449"/>
                    </a:lnTo>
                    <a:cubicBezTo>
                      <a:pt x="9222" y="396"/>
                      <a:pt x="9172" y="350"/>
                      <a:pt x="9122" y="322"/>
                    </a:cubicBezTo>
                    <a:lnTo>
                      <a:pt x="8640" y="43"/>
                    </a:lnTo>
                    <a:cubicBezTo>
                      <a:pt x="8591" y="15"/>
                      <a:pt x="8525" y="1"/>
                      <a:pt x="846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09" name="Google Shape;7209;p43"/>
              <p:cNvSpPr/>
              <p:nvPr/>
            </p:nvSpPr>
            <p:spPr>
              <a:xfrm>
                <a:off x="4538678" y="3380858"/>
                <a:ext cx="535747" cy="316603"/>
              </a:xfrm>
              <a:custGeom>
                <a:avLst/>
                <a:gdLst/>
                <a:ahLst/>
                <a:cxnLst/>
                <a:rect l="l" t="t" r="r" b="b"/>
                <a:pathLst>
                  <a:path w="27513" h="16259" extrusionOk="0">
                    <a:moveTo>
                      <a:pt x="26725" y="1"/>
                    </a:moveTo>
                    <a:cubicBezTo>
                      <a:pt x="26660" y="1"/>
                      <a:pt x="26594" y="15"/>
                      <a:pt x="26545" y="43"/>
                    </a:cubicBezTo>
                    <a:lnTo>
                      <a:pt x="1" y="15853"/>
                    </a:lnTo>
                    <a:lnTo>
                      <a:pt x="144" y="16259"/>
                    </a:lnTo>
                    <a:lnTo>
                      <a:pt x="27513" y="456"/>
                    </a:lnTo>
                    <a:cubicBezTo>
                      <a:pt x="27480" y="399"/>
                      <a:pt x="27436" y="352"/>
                      <a:pt x="27387" y="322"/>
                    </a:cubicBezTo>
                    <a:lnTo>
                      <a:pt x="26891" y="36"/>
                    </a:lnTo>
                    <a:cubicBezTo>
                      <a:pt x="26845" y="12"/>
                      <a:pt x="26785" y="1"/>
                      <a:pt x="2672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0" name="Google Shape;7210;p43"/>
              <p:cNvSpPr/>
              <p:nvPr/>
            </p:nvSpPr>
            <p:spPr>
              <a:xfrm>
                <a:off x="4570494" y="3232600"/>
                <a:ext cx="424909" cy="925372"/>
              </a:xfrm>
              <a:custGeom>
                <a:avLst/>
                <a:gdLst/>
                <a:ahLst/>
                <a:cxnLst/>
                <a:rect l="l" t="t" r="r" b="b"/>
                <a:pathLst>
                  <a:path w="21821" h="47522" extrusionOk="0">
                    <a:moveTo>
                      <a:pt x="21067" y="1"/>
                    </a:moveTo>
                    <a:cubicBezTo>
                      <a:pt x="20917" y="1"/>
                      <a:pt x="20765" y="35"/>
                      <a:pt x="20647" y="102"/>
                    </a:cubicBezTo>
                    <a:lnTo>
                      <a:pt x="409" y="11775"/>
                    </a:lnTo>
                    <a:cubicBezTo>
                      <a:pt x="183" y="11905"/>
                      <a:pt x="0" y="12221"/>
                      <a:pt x="0" y="12480"/>
                    </a:cubicBezTo>
                    <a:lnTo>
                      <a:pt x="0" y="46745"/>
                    </a:lnTo>
                    <a:cubicBezTo>
                      <a:pt x="0" y="47004"/>
                      <a:pt x="173" y="47314"/>
                      <a:pt x="383" y="47434"/>
                    </a:cubicBezTo>
                    <a:cubicBezTo>
                      <a:pt x="485" y="47493"/>
                      <a:pt x="619" y="47522"/>
                      <a:pt x="756" y="47522"/>
                    </a:cubicBezTo>
                    <a:cubicBezTo>
                      <a:pt x="905" y="47522"/>
                      <a:pt x="1056" y="47488"/>
                      <a:pt x="1174" y="47420"/>
                    </a:cubicBezTo>
                    <a:lnTo>
                      <a:pt x="21411" y="35748"/>
                    </a:lnTo>
                    <a:cubicBezTo>
                      <a:pt x="21638" y="35618"/>
                      <a:pt x="21821" y="35302"/>
                      <a:pt x="21821" y="35043"/>
                    </a:cubicBezTo>
                    <a:lnTo>
                      <a:pt x="21821" y="778"/>
                    </a:lnTo>
                    <a:cubicBezTo>
                      <a:pt x="21821" y="518"/>
                      <a:pt x="21648" y="209"/>
                      <a:pt x="21439" y="86"/>
                    </a:cubicBezTo>
                    <a:cubicBezTo>
                      <a:pt x="21337" y="29"/>
                      <a:pt x="21203" y="1"/>
                      <a:pt x="21067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1" name="Google Shape;7211;p43"/>
              <p:cNvSpPr/>
              <p:nvPr/>
            </p:nvSpPr>
            <p:spPr>
              <a:xfrm>
                <a:off x="4585390" y="3242063"/>
                <a:ext cx="410013" cy="915013"/>
              </a:xfrm>
              <a:custGeom>
                <a:avLst/>
                <a:gdLst/>
                <a:ahLst/>
                <a:cxnLst/>
                <a:rect l="l" t="t" r="r" b="b"/>
                <a:pathLst>
                  <a:path w="21056" h="46990" extrusionOk="0">
                    <a:moveTo>
                      <a:pt x="20829" y="0"/>
                    </a:moveTo>
                    <a:cubicBezTo>
                      <a:pt x="20774" y="0"/>
                      <a:pt x="20712" y="18"/>
                      <a:pt x="20646" y="55"/>
                    </a:cubicBezTo>
                    <a:lnTo>
                      <a:pt x="409" y="11731"/>
                    </a:lnTo>
                    <a:cubicBezTo>
                      <a:pt x="183" y="11861"/>
                      <a:pt x="0" y="12177"/>
                      <a:pt x="0" y="12437"/>
                    </a:cubicBezTo>
                    <a:lnTo>
                      <a:pt x="0" y="46698"/>
                    </a:lnTo>
                    <a:cubicBezTo>
                      <a:pt x="0" y="46882"/>
                      <a:pt x="92" y="46990"/>
                      <a:pt x="227" y="46990"/>
                    </a:cubicBezTo>
                    <a:cubicBezTo>
                      <a:pt x="282" y="46990"/>
                      <a:pt x="343" y="46972"/>
                      <a:pt x="409" y="46934"/>
                    </a:cubicBezTo>
                    <a:lnTo>
                      <a:pt x="20646" y="35262"/>
                    </a:lnTo>
                    <a:cubicBezTo>
                      <a:pt x="20873" y="35132"/>
                      <a:pt x="21056" y="34816"/>
                      <a:pt x="21056" y="34557"/>
                    </a:cubicBezTo>
                    <a:lnTo>
                      <a:pt x="21056" y="292"/>
                    </a:lnTo>
                    <a:cubicBezTo>
                      <a:pt x="21056" y="107"/>
                      <a:pt x="20964" y="0"/>
                      <a:pt x="20829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2" name="Google Shape;7212;p43"/>
              <p:cNvSpPr/>
              <p:nvPr/>
            </p:nvSpPr>
            <p:spPr>
              <a:xfrm>
                <a:off x="4629474" y="3324156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5" y="1"/>
                    </a:moveTo>
                    <a:cubicBezTo>
                      <a:pt x="15757" y="1"/>
                      <a:pt x="15702" y="17"/>
                      <a:pt x="15645" y="50"/>
                    </a:cubicBezTo>
                    <a:lnTo>
                      <a:pt x="360" y="8876"/>
                    </a:lnTo>
                    <a:cubicBezTo>
                      <a:pt x="165" y="8989"/>
                      <a:pt x="1" y="9268"/>
                      <a:pt x="1" y="9498"/>
                    </a:cubicBezTo>
                    <a:lnTo>
                      <a:pt x="1" y="9641"/>
                    </a:lnTo>
                    <a:cubicBezTo>
                      <a:pt x="1" y="9801"/>
                      <a:pt x="84" y="9895"/>
                      <a:pt x="202" y="9895"/>
                    </a:cubicBezTo>
                    <a:cubicBezTo>
                      <a:pt x="250" y="9895"/>
                      <a:pt x="304" y="9880"/>
                      <a:pt x="360" y="9847"/>
                    </a:cubicBezTo>
                    <a:lnTo>
                      <a:pt x="15645" y="1022"/>
                    </a:lnTo>
                    <a:cubicBezTo>
                      <a:pt x="15841" y="909"/>
                      <a:pt x="16004" y="629"/>
                      <a:pt x="16004" y="400"/>
                    </a:cubicBezTo>
                    <a:lnTo>
                      <a:pt x="16004" y="257"/>
                    </a:lnTo>
                    <a:cubicBezTo>
                      <a:pt x="16004" y="95"/>
                      <a:pt x="15923" y="1"/>
                      <a:pt x="1580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3" name="Google Shape;7213;p43"/>
              <p:cNvSpPr/>
              <p:nvPr/>
            </p:nvSpPr>
            <p:spPr>
              <a:xfrm>
                <a:off x="4629474" y="3371472"/>
                <a:ext cx="311657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4" extrusionOk="0">
                    <a:moveTo>
                      <a:pt x="15805" y="0"/>
                    </a:moveTo>
                    <a:cubicBezTo>
                      <a:pt x="15757" y="0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87"/>
                      <a:pt x="1" y="9267"/>
                      <a:pt x="1" y="9496"/>
                    </a:cubicBezTo>
                    <a:lnTo>
                      <a:pt x="1" y="9639"/>
                    </a:lnTo>
                    <a:cubicBezTo>
                      <a:pt x="1" y="9800"/>
                      <a:pt x="84" y="9894"/>
                      <a:pt x="202" y="9894"/>
                    </a:cubicBezTo>
                    <a:cubicBezTo>
                      <a:pt x="250" y="9894"/>
                      <a:pt x="304" y="9878"/>
                      <a:pt x="360" y="9845"/>
                    </a:cubicBezTo>
                    <a:lnTo>
                      <a:pt x="15645" y="1021"/>
                    </a:lnTo>
                    <a:cubicBezTo>
                      <a:pt x="15841" y="907"/>
                      <a:pt x="16004" y="628"/>
                      <a:pt x="16004" y="399"/>
                    </a:cubicBezTo>
                    <a:lnTo>
                      <a:pt x="16004" y="255"/>
                    </a:lnTo>
                    <a:cubicBezTo>
                      <a:pt x="16004" y="93"/>
                      <a:pt x="15923" y="0"/>
                      <a:pt x="1580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4" name="Google Shape;7214;p43"/>
              <p:cNvSpPr/>
              <p:nvPr/>
            </p:nvSpPr>
            <p:spPr>
              <a:xfrm>
                <a:off x="4629474" y="3418750"/>
                <a:ext cx="311657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4" extrusionOk="0">
                    <a:moveTo>
                      <a:pt x="15805" y="1"/>
                    </a:moveTo>
                    <a:cubicBezTo>
                      <a:pt x="15757" y="1"/>
                      <a:pt x="15702" y="16"/>
                      <a:pt x="15645" y="50"/>
                    </a:cubicBezTo>
                    <a:lnTo>
                      <a:pt x="360" y="8874"/>
                    </a:lnTo>
                    <a:cubicBezTo>
                      <a:pt x="165" y="8988"/>
                      <a:pt x="1" y="9267"/>
                      <a:pt x="1" y="9496"/>
                    </a:cubicBezTo>
                    <a:lnTo>
                      <a:pt x="1" y="9639"/>
                    </a:lnTo>
                    <a:cubicBezTo>
                      <a:pt x="1" y="9800"/>
                      <a:pt x="84" y="9894"/>
                      <a:pt x="202" y="9894"/>
                    </a:cubicBezTo>
                    <a:cubicBezTo>
                      <a:pt x="250" y="9894"/>
                      <a:pt x="304" y="9878"/>
                      <a:pt x="360" y="9846"/>
                    </a:cubicBezTo>
                    <a:lnTo>
                      <a:pt x="15645" y="1020"/>
                    </a:lnTo>
                    <a:cubicBezTo>
                      <a:pt x="15841" y="908"/>
                      <a:pt x="16004" y="628"/>
                      <a:pt x="16004" y="398"/>
                    </a:cubicBezTo>
                    <a:lnTo>
                      <a:pt x="16004" y="256"/>
                    </a:lnTo>
                    <a:cubicBezTo>
                      <a:pt x="16004" y="93"/>
                      <a:pt x="15923" y="1"/>
                      <a:pt x="1580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5" name="Google Shape;7215;p43"/>
              <p:cNvSpPr/>
              <p:nvPr/>
            </p:nvSpPr>
            <p:spPr>
              <a:xfrm>
                <a:off x="4629474" y="3466027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5" y="1"/>
                    </a:moveTo>
                    <a:cubicBezTo>
                      <a:pt x="15757" y="1"/>
                      <a:pt x="15702" y="16"/>
                      <a:pt x="15645" y="49"/>
                    </a:cubicBezTo>
                    <a:lnTo>
                      <a:pt x="360" y="8875"/>
                    </a:lnTo>
                    <a:cubicBezTo>
                      <a:pt x="165" y="8987"/>
                      <a:pt x="1" y="9267"/>
                      <a:pt x="1" y="9497"/>
                    </a:cubicBezTo>
                    <a:lnTo>
                      <a:pt x="1" y="9640"/>
                    </a:lnTo>
                    <a:cubicBezTo>
                      <a:pt x="1" y="9802"/>
                      <a:pt x="83" y="9894"/>
                      <a:pt x="200" y="9894"/>
                    </a:cubicBezTo>
                    <a:cubicBezTo>
                      <a:pt x="249" y="9894"/>
                      <a:pt x="303" y="9879"/>
                      <a:pt x="360" y="9846"/>
                    </a:cubicBezTo>
                    <a:lnTo>
                      <a:pt x="15645" y="1021"/>
                    </a:lnTo>
                    <a:cubicBezTo>
                      <a:pt x="15841" y="907"/>
                      <a:pt x="16004" y="628"/>
                      <a:pt x="16004" y="399"/>
                    </a:cubicBezTo>
                    <a:lnTo>
                      <a:pt x="16004" y="256"/>
                    </a:lnTo>
                    <a:cubicBezTo>
                      <a:pt x="16004" y="93"/>
                      <a:pt x="15922" y="1"/>
                      <a:pt x="1580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6" name="Google Shape;7216;p43"/>
              <p:cNvSpPr/>
              <p:nvPr/>
            </p:nvSpPr>
            <p:spPr>
              <a:xfrm>
                <a:off x="4629474" y="3513304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5" y="1"/>
                    </a:moveTo>
                    <a:cubicBezTo>
                      <a:pt x="15757" y="1"/>
                      <a:pt x="15702" y="17"/>
                      <a:pt x="15645" y="50"/>
                    </a:cubicBezTo>
                    <a:lnTo>
                      <a:pt x="360" y="8875"/>
                    </a:lnTo>
                    <a:cubicBezTo>
                      <a:pt x="165" y="8988"/>
                      <a:pt x="1" y="9267"/>
                      <a:pt x="1" y="9496"/>
                    </a:cubicBezTo>
                    <a:lnTo>
                      <a:pt x="1" y="9640"/>
                    </a:lnTo>
                    <a:cubicBezTo>
                      <a:pt x="1" y="9802"/>
                      <a:pt x="83" y="9895"/>
                      <a:pt x="200" y="9895"/>
                    </a:cubicBezTo>
                    <a:cubicBezTo>
                      <a:pt x="249" y="9895"/>
                      <a:pt x="303" y="9879"/>
                      <a:pt x="360" y="9846"/>
                    </a:cubicBezTo>
                    <a:lnTo>
                      <a:pt x="15645" y="1021"/>
                    </a:lnTo>
                    <a:cubicBezTo>
                      <a:pt x="15841" y="908"/>
                      <a:pt x="16004" y="629"/>
                      <a:pt x="16004" y="399"/>
                    </a:cubicBezTo>
                    <a:lnTo>
                      <a:pt x="16004" y="256"/>
                    </a:lnTo>
                    <a:cubicBezTo>
                      <a:pt x="16004" y="94"/>
                      <a:pt x="15923" y="1"/>
                      <a:pt x="15805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7" name="Google Shape;7217;p43"/>
              <p:cNvSpPr/>
              <p:nvPr/>
            </p:nvSpPr>
            <p:spPr>
              <a:xfrm>
                <a:off x="4629474" y="3560932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86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3"/>
                    </a:lnTo>
                    <a:cubicBezTo>
                      <a:pt x="15841" y="907"/>
                      <a:pt x="16004" y="631"/>
                      <a:pt x="16004" y="401"/>
                    </a:cubicBezTo>
                    <a:lnTo>
                      <a:pt x="16004" y="258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8" name="Google Shape;7218;p43"/>
              <p:cNvSpPr/>
              <p:nvPr/>
            </p:nvSpPr>
            <p:spPr>
              <a:xfrm>
                <a:off x="4629474" y="3608210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87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4"/>
                    </a:lnTo>
                    <a:cubicBezTo>
                      <a:pt x="15841" y="907"/>
                      <a:pt x="16004" y="631"/>
                      <a:pt x="16004" y="402"/>
                    </a:cubicBezTo>
                    <a:lnTo>
                      <a:pt x="16004" y="259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19" name="Google Shape;7219;p43"/>
              <p:cNvSpPr/>
              <p:nvPr/>
            </p:nvSpPr>
            <p:spPr>
              <a:xfrm>
                <a:off x="4629474" y="3655506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3" y="0"/>
                    </a:moveTo>
                    <a:cubicBezTo>
                      <a:pt x="15755" y="0"/>
                      <a:pt x="15702" y="16"/>
                      <a:pt x="15645" y="48"/>
                    </a:cubicBezTo>
                    <a:lnTo>
                      <a:pt x="360" y="8873"/>
                    </a:lnTo>
                    <a:cubicBezTo>
                      <a:pt x="165" y="8990"/>
                      <a:pt x="1" y="9266"/>
                      <a:pt x="1" y="9495"/>
                    </a:cubicBezTo>
                    <a:lnTo>
                      <a:pt x="1" y="9638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3"/>
                    </a:lnTo>
                    <a:cubicBezTo>
                      <a:pt x="15841" y="907"/>
                      <a:pt x="16004" y="630"/>
                      <a:pt x="16004" y="401"/>
                    </a:cubicBezTo>
                    <a:lnTo>
                      <a:pt x="16004" y="257"/>
                    </a:lnTo>
                    <a:cubicBezTo>
                      <a:pt x="16004" y="94"/>
                      <a:pt x="15922" y="0"/>
                      <a:pt x="1580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0" name="Google Shape;7220;p43"/>
              <p:cNvSpPr/>
              <p:nvPr/>
            </p:nvSpPr>
            <p:spPr>
              <a:xfrm>
                <a:off x="4629474" y="3702784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4"/>
                    </a:lnTo>
                    <a:cubicBezTo>
                      <a:pt x="165" y="8990"/>
                      <a:pt x="1" y="9266"/>
                      <a:pt x="1" y="9496"/>
                    </a:cubicBezTo>
                    <a:lnTo>
                      <a:pt x="1" y="9638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4"/>
                    </a:cubicBezTo>
                    <a:lnTo>
                      <a:pt x="15645" y="1023"/>
                    </a:lnTo>
                    <a:cubicBezTo>
                      <a:pt x="15841" y="907"/>
                      <a:pt x="16004" y="631"/>
                      <a:pt x="16004" y="401"/>
                    </a:cubicBezTo>
                    <a:lnTo>
                      <a:pt x="16004" y="258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1" name="Google Shape;7221;p43"/>
              <p:cNvSpPr/>
              <p:nvPr/>
            </p:nvSpPr>
            <p:spPr>
              <a:xfrm>
                <a:off x="4629474" y="3750061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3" y="1"/>
                    </a:moveTo>
                    <a:cubicBezTo>
                      <a:pt x="15755" y="1"/>
                      <a:pt x="15702" y="16"/>
                      <a:pt x="15645" y="49"/>
                    </a:cubicBezTo>
                    <a:lnTo>
                      <a:pt x="360" y="8873"/>
                    </a:lnTo>
                    <a:cubicBezTo>
                      <a:pt x="165" y="8990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3" y="9895"/>
                      <a:pt x="200" y="9895"/>
                    </a:cubicBezTo>
                    <a:cubicBezTo>
                      <a:pt x="248" y="9895"/>
                      <a:pt x="303" y="9879"/>
                      <a:pt x="360" y="9845"/>
                    </a:cubicBezTo>
                    <a:lnTo>
                      <a:pt x="15645" y="1023"/>
                    </a:lnTo>
                    <a:cubicBezTo>
                      <a:pt x="15841" y="907"/>
                      <a:pt x="16004" y="631"/>
                      <a:pt x="16004" y="401"/>
                    </a:cubicBezTo>
                    <a:lnTo>
                      <a:pt x="16004" y="259"/>
                    </a:lnTo>
                    <a:cubicBezTo>
                      <a:pt x="16004" y="95"/>
                      <a:pt x="15922" y="1"/>
                      <a:pt x="158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2" name="Google Shape;7222;p43"/>
              <p:cNvSpPr/>
              <p:nvPr/>
            </p:nvSpPr>
            <p:spPr>
              <a:xfrm>
                <a:off x="4629474" y="3797572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6" y="0"/>
                    </a:moveTo>
                    <a:cubicBezTo>
                      <a:pt x="15757" y="0"/>
                      <a:pt x="15703" y="16"/>
                      <a:pt x="15645" y="51"/>
                    </a:cubicBezTo>
                    <a:lnTo>
                      <a:pt x="360" y="8872"/>
                    </a:lnTo>
                    <a:cubicBezTo>
                      <a:pt x="165" y="8988"/>
                      <a:pt x="1" y="9267"/>
                      <a:pt x="1" y="9494"/>
                    </a:cubicBezTo>
                    <a:lnTo>
                      <a:pt x="1" y="9637"/>
                    </a:lnTo>
                    <a:cubicBezTo>
                      <a:pt x="1" y="9800"/>
                      <a:pt x="84" y="9894"/>
                      <a:pt x="202" y="9894"/>
                    </a:cubicBezTo>
                    <a:cubicBezTo>
                      <a:pt x="250" y="9894"/>
                      <a:pt x="304" y="9879"/>
                      <a:pt x="360" y="9846"/>
                    </a:cubicBezTo>
                    <a:lnTo>
                      <a:pt x="15645" y="1021"/>
                    </a:lnTo>
                    <a:cubicBezTo>
                      <a:pt x="15841" y="909"/>
                      <a:pt x="16004" y="629"/>
                      <a:pt x="16004" y="400"/>
                    </a:cubicBezTo>
                    <a:lnTo>
                      <a:pt x="16004" y="257"/>
                    </a:lnTo>
                    <a:cubicBezTo>
                      <a:pt x="16004" y="94"/>
                      <a:pt x="15923" y="0"/>
                      <a:pt x="1580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3" name="Google Shape;7223;p43"/>
              <p:cNvSpPr/>
              <p:nvPr/>
            </p:nvSpPr>
            <p:spPr>
              <a:xfrm>
                <a:off x="4629474" y="3844849"/>
                <a:ext cx="311657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5" extrusionOk="0">
                    <a:moveTo>
                      <a:pt x="15805" y="0"/>
                    </a:moveTo>
                    <a:cubicBezTo>
                      <a:pt x="15757" y="0"/>
                      <a:pt x="15702" y="16"/>
                      <a:pt x="15645" y="50"/>
                    </a:cubicBezTo>
                    <a:lnTo>
                      <a:pt x="360" y="8872"/>
                    </a:lnTo>
                    <a:cubicBezTo>
                      <a:pt x="165" y="8989"/>
                      <a:pt x="1" y="9268"/>
                      <a:pt x="1" y="9494"/>
                    </a:cubicBezTo>
                    <a:lnTo>
                      <a:pt x="1" y="9638"/>
                    </a:lnTo>
                    <a:cubicBezTo>
                      <a:pt x="1" y="9801"/>
                      <a:pt x="84" y="9895"/>
                      <a:pt x="202" y="9895"/>
                    </a:cubicBezTo>
                    <a:cubicBezTo>
                      <a:pt x="250" y="9895"/>
                      <a:pt x="304" y="9879"/>
                      <a:pt x="360" y="9847"/>
                    </a:cubicBezTo>
                    <a:lnTo>
                      <a:pt x="15645" y="1022"/>
                    </a:lnTo>
                    <a:cubicBezTo>
                      <a:pt x="15841" y="909"/>
                      <a:pt x="16004" y="629"/>
                      <a:pt x="16004" y="400"/>
                    </a:cubicBezTo>
                    <a:lnTo>
                      <a:pt x="16004" y="257"/>
                    </a:lnTo>
                    <a:cubicBezTo>
                      <a:pt x="16004" y="95"/>
                      <a:pt x="15923" y="0"/>
                      <a:pt x="1580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4" name="Google Shape;7224;p43"/>
              <p:cNvSpPr/>
              <p:nvPr/>
            </p:nvSpPr>
            <p:spPr>
              <a:xfrm>
                <a:off x="4629474" y="3892127"/>
                <a:ext cx="311657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5" h="9896" extrusionOk="0">
                    <a:moveTo>
                      <a:pt x="15806" y="1"/>
                    </a:moveTo>
                    <a:cubicBezTo>
                      <a:pt x="15757" y="1"/>
                      <a:pt x="15702" y="17"/>
                      <a:pt x="15645" y="51"/>
                    </a:cubicBezTo>
                    <a:lnTo>
                      <a:pt x="360" y="8872"/>
                    </a:lnTo>
                    <a:cubicBezTo>
                      <a:pt x="165" y="8989"/>
                      <a:pt x="1" y="9268"/>
                      <a:pt x="1" y="9494"/>
                    </a:cubicBezTo>
                    <a:lnTo>
                      <a:pt x="1" y="9637"/>
                    </a:lnTo>
                    <a:cubicBezTo>
                      <a:pt x="1" y="9801"/>
                      <a:pt x="84" y="9895"/>
                      <a:pt x="202" y="9895"/>
                    </a:cubicBezTo>
                    <a:cubicBezTo>
                      <a:pt x="250" y="9895"/>
                      <a:pt x="304" y="9880"/>
                      <a:pt x="360" y="9847"/>
                    </a:cubicBezTo>
                    <a:lnTo>
                      <a:pt x="15645" y="1023"/>
                    </a:lnTo>
                    <a:cubicBezTo>
                      <a:pt x="15841" y="909"/>
                      <a:pt x="16004" y="630"/>
                      <a:pt x="16004" y="400"/>
                    </a:cubicBezTo>
                    <a:lnTo>
                      <a:pt x="16004" y="257"/>
                    </a:lnTo>
                    <a:cubicBezTo>
                      <a:pt x="16004" y="95"/>
                      <a:pt x="15923" y="1"/>
                      <a:pt x="1580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5" name="Google Shape;7225;p43"/>
              <p:cNvSpPr/>
              <p:nvPr/>
            </p:nvSpPr>
            <p:spPr>
              <a:xfrm>
                <a:off x="4570553" y="3467760"/>
                <a:ext cx="21790" cy="69022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35446" extrusionOk="0">
                    <a:moveTo>
                      <a:pt x="117" y="0"/>
                    </a:moveTo>
                    <a:cubicBezTo>
                      <a:pt x="44" y="130"/>
                      <a:pt x="0" y="273"/>
                      <a:pt x="0" y="403"/>
                    </a:cubicBezTo>
                    <a:lnTo>
                      <a:pt x="0" y="34668"/>
                    </a:lnTo>
                    <a:cubicBezTo>
                      <a:pt x="0" y="34927"/>
                      <a:pt x="170" y="35234"/>
                      <a:pt x="380" y="35357"/>
                    </a:cubicBezTo>
                    <a:cubicBezTo>
                      <a:pt x="481" y="35417"/>
                      <a:pt x="614" y="35446"/>
                      <a:pt x="750" y="35446"/>
                    </a:cubicBezTo>
                    <a:cubicBezTo>
                      <a:pt x="878" y="35446"/>
                      <a:pt x="1008" y="35420"/>
                      <a:pt x="1118" y="35370"/>
                    </a:cubicBezTo>
                    <a:lnTo>
                      <a:pt x="1118" y="35370"/>
                    </a:lnTo>
                    <a:cubicBezTo>
                      <a:pt x="1072" y="35390"/>
                      <a:pt x="1029" y="35399"/>
                      <a:pt x="989" y="35399"/>
                    </a:cubicBezTo>
                    <a:cubicBezTo>
                      <a:pt x="855" y="35399"/>
                      <a:pt x="762" y="35292"/>
                      <a:pt x="762" y="35107"/>
                    </a:cubicBezTo>
                    <a:lnTo>
                      <a:pt x="762" y="842"/>
                    </a:lnTo>
                    <a:cubicBezTo>
                      <a:pt x="762" y="715"/>
                      <a:pt x="808" y="569"/>
                      <a:pt x="882" y="443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6" name="Google Shape;7226;p43"/>
              <p:cNvSpPr/>
              <p:nvPr/>
            </p:nvSpPr>
            <p:spPr>
              <a:xfrm>
                <a:off x="4626319" y="3264222"/>
                <a:ext cx="424851" cy="925431"/>
              </a:xfrm>
              <a:custGeom>
                <a:avLst/>
                <a:gdLst/>
                <a:ahLst/>
                <a:cxnLst/>
                <a:rect l="l" t="t" r="r" b="b"/>
                <a:pathLst>
                  <a:path w="21818" h="47525" extrusionOk="0">
                    <a:moveTo>
                      <a:pt x="21063" y="0"/>
                    </a:moveTo>
                    <a:cubicBezTo>
                      <a:pt x="20915" y="0"/>
                      <a:pt x="20763" y="34"/>
                      <a:pt x="20647" y="102"/>
                    </a:cubicBezTo>
                    <a:lnTo>
                      <a:pt x="406" y="11778"/>
                    </a:lnTo>
                    <a:cubicBezTo>
                      <a:pt x="183" y="11907"/>
                      <a:pt x="0" y="12223"/>
                      <a:pt x="0" y="12483"/>
                    </a:cubicBezTo>
                    <a:lnTo>
                      <a:pt x="0" y="46745"/>
                    </a:lnTo>
                    <a:cubicBezTo>
                      <a:pt x="0" y="47004"/>
                      <a:pt x="170" y="47313"/>
                      <a:pt x="382" y="47436"/>
                    </a:cubicBezTo>
                    <a:cubicBezTo>
                      <a:pt x="483" y="47495"/>
                      <a:pt x="617" y="47525"/>
                      <a:pt x="754" y="47525"/>
                    </a:cubicBezTo>
                    <a:cubicBezTo>
                      <a:pt x="902" y="47525"/>
                      <a:pt x="1054" y="47490"/>
                      <a:pt x="1171" y="47423"/>
                    </a:cubicBezTo>
                    <a:lnTo>
                      <a:pt x="21412" y="35748"/>
                    </a:lnTo>
                    <a:cubicBezTo>
                      <a:pt x="21635" y="35617"/>
                      <a:pt x="21818" y="35301"/>
                      <a:pt x="21818" y="35042"/>
                    </a:cubicBezTo>
                    <a:lnTo>
                      <a:pt x="21818" y="781"/>
                    </a:lnTo>
                    <a:cubicBezTo>
                      <a:pt x="21818" y="521"/>
                      <a:pt x="21648" y="211"/>
                      <a:pt x="21435" y="88"/>
                    </a:cubicBezTo>
                    <a:cubicBezTo>
                      <a:pt x="21335" y="29"/>
                      <a:pt x="21200" y="0"/>
                      <a:pt x="2106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7" name="Google Shape;7227;p43"/>
              <p:cNvSpPr/>
              <p:nvPr/>
            </p:nvSpPr>
            <p:spPr>
              <a:xfrm>
                <a:off x="4641137" y="3273724"/>
                <a:ext cx="410032" cy="915032"/>
              </a:xfrm>
              <a:custGeom>
                <a:avLst/>
                <a:gdLst/>
                <a:ahLst/>
                <a:cxnLst/>
                <a:rect l="l" t="t" r="r" b="b"/>
                <a:pathLst>
                  <a:path w="21057" h="46991" extrusionOk="0">
                    <a:moveTo>
                      <a:pt x="20831" y="1"/>
                    </a:moveTo>
                    <a:cubicBezTo>
                      <a:pt x="20777" y="1"/>
                      <a:pt x="20715" y="19"/>
                      <a:pt x="20651" y="56"/>
                    </a:cubicBezTo>
                    <a:lnTo>
                      <a:pt x="410" y="11729"/>
                    </a:lnTo>
                    <a:cubicBezTo>
                      <a:pt x="184" y="11858"/>
                      <a:pt x="1" y="12174"/>
                      <a:pt x="1" y="12434"/>
                    </a:cubicBezTo>
                    <a:lnTo>
                      <a:pt x="1" y="46699"/>
                    </a:lnTo>
                    <a:cubicBezTo>
                      <a:pt x="1" y="46883"/>
                      <a:pt x="93" y="46990"/>
                      <a:pt x="228" y="46990"/>
                    </a:cubicBezTo>
                    <a:cubicBezTo>
                      <a:pt x="283" y="46990"/>
                      <a:pt x="345" y="46973"/>
                      <a:pt x="410" y="46935"/>
                    </a:cubicBezTo>
                    <a:lnTo>
                      <a:pt x="20651" y="35260"/>
                    </a:lnTo>
                    <a:cubicBezTo>
                      <a:pt x="20874" y="35129"/>
                      <a:pt x="21057" y="34813"/>
                      <a:pt x="21057" y="34554"/>
                    </a:cubicBezTo>
                    <a:lnTo>
                      <a:pt x="21057" y="293"/>
                    </a:lnTo>
                    <a:cubicBezTo>
                      <a:pt x="21057" y="108"/>
                      <a:pt x="20964" y="1"/>
                      <a:pt x="20831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8" name="Google Shape;7228;p43"/>
              <p:cNvSpPr/>
              <p:nvPr/>
            </p:nvSpPr>
            <p:spPr>
              <a:xfrm>
                <a:off x="4685318" y="3355837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3" y="0"/>
                    </a:moveTo>
                    <a:cubicBezTo>
                      <a:pt x="15755" y="0"/>
                      <a:pt x="15700" y="16"/>
                      <a:pt x="15641" y="50"/>
                    </a:cubicBezTo>
                    <a:lnTo>
                      <a:pt x="360" y="8872"/>
                    </a:lnTo>
                    <a:cubicBezTo>
                      <a:pt x="160" y="8989"/>
                      <a:pt x="0" y="9265"/>
                      <a:pt x="0" y="9494"/>
                    </a:cubicBezTo>
                    <a:lnTo>
                      <a:pt x="0" y="9637"/>
                    </a:lnTo>
                    <a:cubicBezTo>
                      <a:pt x="0" y="9801"/>
                      <a:pt x="81" y="9895"/>
                      <a:pt x="200" y="9895"/>
                    </a:cubicBezTo>
                    <a:cubicBezTo>
                      <a:pt x="248" y="9895"/>
                      <a:pt x="302" y="9879"/>
                      <a:pt x="360" y="9847"/>
                    </a:cubicBezTo>
                    <a:lnTo>
                      <a:pt x="15641" y="1022"/>
                    </a:lnTo>
                    <a:cubicBezTo>
                      <a:pt x="15841" y="909"/>
                      <a:pt x="16001" y="629"/>
                      <a:pt x="16001" y="399"/>
                    </a:cubicBezTo>
                    <a:lnTo>
                      <a:pt x="16001" y="256"/>
                    </a:lnTo>
                    <a:cubicBezTo>
                      <a:pt x="16001" y="94"/>
                      <a:pt x="15921" y="0"/>
                      <a:pt x="1580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29" name="Google Shape;7229;p43"/>
              <p:cNvSpPr/>
              <p:nvPr/>
            </p:nvSpPr>
            <p:spPr>
              <a:xfrm>
                <a:off x="4685318" y="3403114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1" y="51"/>
                    </a:cubicBezTo>
                    <a:lnTo>
                      <a:pt x="360" y="8873"/>
                    </a:lnTo>
                    <a:cubicBezTo>
                      <a:pt x="160" y="8988"/>
                      <a:pt x="0" y="9265"/>
                      <a:pt x="0" y="9494"/>
                    </a:cubicBezTo>
                    <a:lnTo>
                      <a:pt x="0" y="9637"/>
                    </a:lnTo>
                    <a:cubicBezTo>
                      <a:pt x="0" y="9800"/>
                      <a:pt x="81" y="9895"/>
                      <a:pt x="200" y="9895"/>
                    </a:cubicBezTo>
                    <a:cubicBezTo>
                      <a:pt x="248" y="9895"/>
                      <a:pt x="302" y="9879"/>
                      <a:pt x="360" y="9847"/>
                    </a:cubicBezTo>
                    <a:lnTo>
                      <a:pt x="15641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0" name="Google Shape;7230;p43"/>
              <p:cNvSpPr/>
              <p:nvPr/>
            </p:nvSpPr>
            <p:spPr>
              <a:xfrm>
                <a:off x="4685318" y="3450391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3" y="1"/>
                    </a:moveTo>
                    <a:cubicBezTo>
                      <a:pt x="15755" y="1"/>
                      <a:pt x="15700" y="17"/>
                      <a:pt x="15641" y="51"/>
                    </a:cubicBezTo>
                    <a:lnTo>
                      <a:pt x="360" y="8872"/>
                    </a:lnTo>
                    <a:cubicBezTo>
                      <a:pt x="160" y="8989"/>
                      <a:pt x="0" y="9265"/>
                      <a:pt x="0" y="9494"/>
                    </a:cubicBezTo>
                    <a:lnTo>
                      <a:pt x="0" y="9638"/>
                    </a:lnTo>
                    <a:cubicBezTo>
                      <a:pt x="0" y="9801"/>
                      <a:pt x="81" y="9895"/>
                      <a:pt x="200" y="9895"/>
                    </a:cubicBezTo>
                    <a:cubicBezTo>
                      <a:pt x="248" y="9895"/>
                      <a:pt x="302" y="9880"/>
                      <a:pt x="360" y="9847"/>
                    </a:cubicBezTo>
                    <a:lnTo>
                      <a:pt x="15641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8"/>
                    </a:lnTo>
                    <a:cubicBezTo>
                      <a:pt x="16001" y="95"/>
                      <a:pt x="15921" y="1"/>
                      <a:pt x="15803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1" name="Google Shape;7231;p43"/>
              <p:cNvSpPr/>
              <p:nvPr/>
            </p:nvSpPr>
            <p:spPr>
              <a:xfrm>
                <a:off x="4685318" y="3497688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3" y="0"/>
                    </a:moveTo>
                    <a:cubicBezTo>
                      <a:pt x="15755" y="0"/>
                      <a:pt x="15700" y="16"/>
                      <a:pt x="15641" y="50"/>
                    </a:cubicBezTo>
                    <a:lnTo>
                      <a:pt x="360" y="8872"/>
                    </a:lnTo>
                    <a:cubicBezTo>
                      <a:pt x="160" y="8988"/>
                      <a:pt x="0" y="9265"/>
                      <a:pt x="0" y="9494"/>
                    </a:cubicBezTo>
                    <a:lnTo>
                      <a:pt x="0" y="9637"/>
                    </a:lnTo>
                    <a:cubicBezTo>
                      <a:pt x="0" y="9800"/>
                      <a:pt x="81" y="9894"/>
                      <a:pt x="200" y="9894"/>
                    </a:cubicBezTo>
                    <a:cubicBezTo>
                      <a:pt x="248" y="9894"/>
                      <a:pt x="302" y="9879"/>
                      <a:pt x="360" y="9847"/>
                    </a:cubicBezTo>
                    <a:lnTo>
                      <a:pt x="15641" y="1022"/>
                    </a:lnTo>
                    <a:cubicBezTo>
                      <a:pt x="15841" y="908"/>
                      <a:pt x="16001" y="629"/>
                      <a:pt x="16001" y="399"/>
                    </a:cubicBezTo>
                    <a:lnTo>
                      <a:pt x="16001" y="256"/>
                    </a:lnTo>
                    <a:cubicBezTo>
                      <a:pt x="16001" y="94"/>
                      <a:pt x="15921" y="0"/>
                      <a:pt x="1580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2" name="Google Shape;7232;p43"/>
              <p:cNvSpPr/>
              <p:nvPr/>
            </p:nvSpPr>
            <p:spPr>
              <a:xfrm>
                <a:off x="4685318" y="3544965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4" y="0"/>
                    </a:moveTo>
                    <a:cubicBezTo>
                      <a:pt x="15755" y="0"/>
                      <a:pt x="15700" y="17"/>
                      <a:pt x="15641" y="51"/>
                    </a:cubicBezTo>
                    <a:lnTo>
                      <a:pt x="360" y="8872"/>
                    </a:lnTo>
                    <a:cubicBezTo>
                      <a:pt x="160" y="8988"/>
                      <a:pt x="0" y="9264"/>
                      <a:pt x="0" y="9494"/>
                    </a:cubicBezTo>
                    <a:lnTo>
                      <a:pt x="0" y="9637"/>
                    </a:lnTo>
                    <a:cubicBezTo>
                      <a:pt x="0" y="9800"/>
                      <a:pt x="81" y="9895"/>
                      <a:pt x="200" y="9895"/>
                    </a:cubicBezTo>
                    <a:cubicBezTo>
                      <a:pt x="248" y="9895"/>
                      <a:pt x="302" y="9879"/>
                      <a:pt x="360" y="9846"/>
                    </a:cubicBezTo>
                    <a:lnTo>
                      <a:pt x="15641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4"/>
                      <a:pt x="15921" y="0"/>
                      <a:pt x="15804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3" name="Google Shape;7233;p43"/>
              <p:cNvSpPr/>
              <p:nvPr/>
            </p:nvSpPr>
            <p:spPr>
              <a:xfrm>
                <a:off x="4685318" y="3592613"/>
                <a:ext cx="311579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4" extrusionOk="0">
                    <a:moveTo>
                      <a:pt x="15802" y="0"/>
                    </a:moveTo>
                    <a:cubicBezTo>
                      <a:pt x="15753" y="0"/>
                      <a:pt x="15699" y="16"/>
                      <a:pt x="15641" y="48"/>
                    </a:cubicBezTo>
                    <a:lnTo>
                      <a:pt x="360" y="8873"/>
                    </a:lnTo>
                    <a:cubicBezTo>
                      <a:pt x="160" y="8986"/>
                      <a:pt x="0" y="9266"/>
                      <a:pt x="0" y="9495"/>
                    </a:cubicBezTo>
                    <a:lnTo>
                      <a:pt x="0" y="9639"/>
                    </a:lnTo>
                    <a:cubicBezTo>
                      <a:pt x="0" y="9801"/>
                      <a:pt x="81" y="9893"/>
                      <a:pt x="198" y="9893"/>
                    </a:cubicBezTo>
                    <a:cubicBezTo>
                      <a:pt x="247" y="9893"/>
                      <a:pt x="301" y="9878"/>
                      <a:pt x="360" y="9845"/>
                    </a:cubicBezTo>
                    <a:lnTo>
                      <a:pt x="15641" y="1020"/>
                    </a:lnTo>
                    <a:cubicBezTo>
                      <a:pt x="15841" y="906"/>
                      <a:pt x="16001" y="627"/>
                      <a:pt x="16001" y="398"/>
                    </a:cubicBezTo>
                    <a:lnTo>
                      <a:pt x="16001" y="254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4" name="Google Shape;7234;p43"/>
              <p:cNvSpPr/>
              <p:nvPr/>
            </p:nvSpPr>
            <p:spPr>
              <a:xfrm>
                <a:off x="4685318" y="3639890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2" y="1"/>
                    </a:moveTo>
                    <a:cubicBezTo>
                      <a:pt x="15753" y="1"/>
                      <a:pt x="15699" y="16"/>
                      <a:pt x="15641" y="49"/>
                    </a:cubicBezTo>
                    <a:lnTo>
                      <a:pt x="360" y="8874"/>
                    </a:lnTo>
                    <a:cubicBezTo>
                      <a:pt x="160" y="8987"/>
                      <a:pt x="0" y="9266"/>
                      <a:pt x="0" y="9495"/>
                    </a:cubicBezTo>
                    <a:lnTo>
                      <a:pt x="0" y="9638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20"/>
                    </a:lnTo>
                    <a:cubicBezTo>
                      <a:pt x="15841" y="907"/>
                      <a:pt x="16001" y="628"/>
                      <a:pt x="16001" y="398"/>
                    </a:cubicBezTo>
                    <a:lnTo>
                      <a:pt x="16001" y="255"/>
                    </a:lnTo>
                    <a:cubicBezTo>
                      <a:pt x="16001" y="94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5" name="Google Shape;7235;p43"/>
              <p:cNvSpPr/>
              <p:nvPr/>
            </p:nvSpPr>
            <p:spPr>
              <a:xfrm>
                <a:off x="4685318" y="3687167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1" y="1"/>
                    </a:moveTo>
                    <a:cubicBezTo>
                      <a:pt x="15753" y="1"/>
                      <a:pt x="15699" y="16"/>
                      <a:pt x="15641" y="49"/>
                    </a:cubicBezTo>
                    <a:lnTo>
                      <a:pt x="360" y="8874"/>
                    </a:lnTo>
                    <a:cubicBezTo>
                      <a:pt x="160" y="8987"/>
                      <a:pt x="0" y="9266"/>
                      <a:pt x="0" y="9496"/>
                    </a:cubicBezTo>
                    <a:lnTo>
                      <a:pt x="0" y="9639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20"/>
                    </a:lnTo>
                    <a:cubicBezTo>
                      <a:pt x="15841" y="907"/>
                      <a:pt x="16001" y="627"/>
                      <a:pt x="16001" y="398"/>
                    </a:cubicBezTo>
                    <a:lnTo>
                      <a:pt x="16001" y="255"/>
                    </a:lnTo>
                    <a:cubicBezTo>
                      <a:pt x="16001" y="94"/>
                      <a:pt x="15920" y="1"/>
                      <a:pt x="15801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6" name="Google Shape;7236;p43"/>
              <p:cNvSpPr/>
              <p:nvPr/>
            </p:nvSpPr>
            <p:spPr>
              <a:xfrm>
                <a:off x="4685318" y="3734445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2" y="1"/>
                    </a:moveTo>
                    <a:cubicBezTo>
                      <a:pt x="15753" y="1"/>
                      <a:pt x="15699" y="16"/>
                      <a:pt x="15641" y="49"/>
                    </a:cubicBezTo>
                    <a:lnTo>
                      <a:pt x="360" y="8874"/>
                    </a:lnTo>
                    <a:cubicBezTo>
                      <a:pt x="160" y="8987"/>
                      <a:pt x="0" y="9267"/>
                      <a:pt x="0" y="9496"/>
                    </a:cubicBezTo>
                    <a:lnTo>
                      <a:pt x="0" y="9639"/>
                    </a:lnTo>
                    <a:cubicBezTo>
                      <a:pt x="0" y="9801"/>
                      <a:pt x="80" y="9896"/>
                      <a:pt x="198" y="9896"/>
                    </a:cubicBezTo>
                    <a:cubicBezTo>
                      <a:pt x="246" y="9896"/>
                      <a:pt x="301" y="9880"/>
                      <a:pt x="360" y="9845"/>
                    </a:cubicBezTo>
                    <a:lnTo>
                      <a:pt x="15641" y="1021"/>
                    </a:lnTo>
                    <a:cubicBezTo>
                      <a:pt x="15841" y="907"/>
                      <a:pt x="16001" y="628"/>
                      <a:pt x="16001" y="399"/>
                    </a:cubicBezTo>
                    <a:lnTo>
                      <a:pt x="16001" y="255"/>
                    </a:lnTo>
                    <a:cubicBezTo>
                      <a:pt x="16001" y="94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7" name="Google Shape;7237;p43"/>
              <p:cNvSpPr/>
              <p:nvPr/>
            </p:nvSpPr>
            <p:spPr>
              <a:xfrm>
                <a:off x="4685318" y="3781742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2" y="0"/>
                    </a:moveTo>
                    <a:cubicBezTo>
                      <a:pt x="15753" y="0"/>
                      <a:pt x="15699" y="16"/>
                      <a:pt x="15641" y="49"/>
                    </a:cubicBezTo>
                    <a:lnTo>
                      <a:pt x="360" y="8873"/>
                    </a:lnTo>
                    <a:cubicBezTo>
                      <a:pt x="160" y="8987"/>
                      <a:pt x="0" y="9266"/>
                      <a:pt x="0" y="9495"/>
                    </a:cubicBezTo>
                    <a:lnTo>
                      <a:pt x="0" y="9638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19"/>
                    </a:lnTo>
                    <a:cubicBezTo>
                      <a:pt x="15841" y="907"/>
                      <a:pt x="16001" y="627"/>
                      <a:pt x="16001" y="397"/>
                    </a:cubicBezTo>
                    <a:lnTo>
                      <a:pt x="16001" y="255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8" name="Google Shape;7238;p43"/>
              <p:cNvSpPr/>
              <p:nvPr/>
            </p:nvSpPr>
            <p:spPr>
              <a:xfrm>
                <a:off x="4685318" y="3829214"/>
                <a:ext cx="31157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6" extrusionOk="0">
                    <a:moveTo>
                      <a:pt x="15801" y="0"/>
                    </a:moveTo>
                    <a:cubicBezTo>
                      <a:pt x="15753" y="0"/>
                      <a:pt x="15699" y="16"/>
                      <a:pt x="15641" y="49"/>
                    </a:cubicBezTo>
                    <a:lnTo>
                      <a:pt x="360" y="8873"/>
                    </a:lnTo>
                    <a:cubicBezTo>
                      <a:pt x="160" y="8987"/>
                      <a:pt x="0" y="9266"/>
                      <a:pt x="0" y="9495"/>
                    </a:cubicBezTo>
                    <a:lnTo>
                      <a:pt x="0" y="9638"/>
                    </a:lnTo>
                    <a:cubicBezTo>
                      <a:pt x="0" y="9801"/>
                      <a:pt x="80" y="9895"/>
                      <a:pt x="198" y="9895"/>
                    </a:cubicBezTo>
                    <a:cubicBezTo>
                      <a:pt x="246" y="9895"/>
                      <a:pt x="301" y="9879"/>
                      <a:pt x="360" y="9845"/>
                    </a:cubicBezTo>
                    <a:lnTo>
                      <a:pt x="15641" y="1023"/>
                    </a:lnTo>
                    <a:cubicBezTo>
                      <a:pt x="15841" y="907"/>
                      <a:pt x="16001" y="631"/>
                      <a:pt x="16001" y="402"/>
                    </a:cubicBezTo>
                    <a:lnTo>
                      <a:pt x="16001" y="258"/>
                    </a:lnTo>
                    <a:cubicBezTo>
                      <a:pt x="16001" y="95"/>
                      <a:pt x="15920" y="0"/>
                      <a:pt x="158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39" name="Google Shape;7239;p43"/>
              <p:cNvSpPr/>
              <p:nvPr/>
            </p:nvSpPr>
            <p:spPr>
              <a:xfrm>
                <a:off x="4685318" y="3876510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1" y="0"/>
                    </a:moveTo>
                    <a:cubicBezTo>
                      <a:pt x="15753" y="0"/>
                      <a:pt x="15699" y="16"/>
                      <a:pt x="15641" y="48"/>
                    </a:cubicBezTo>
                    <a:lnTo>
                      <a:pt x="360" y="8873"/>
                    </a:lnTo>
                    <a:cubicBezTo>
                      <a:pt x="160" y="8986"/>
                      <a:pt x="0" y="9265"/>
                      <a:pt x="0" y="9495"/>
                    </a:cubicBezTo>
                    <a:lnTo>
                      <a:pt x="0" y="9638"/>
                    </a:lnTo>
                    <a:cubicBezTo>
                      <a:pt x="0" y="9800"/>
                      <a:pt x="80" y="9894"/>
                      <a:pt x="197" y="9894"/>
                    </a:cubicBezTo>
                    <a:cubicBezTo>
                      <a:pt x="246" y="9894"/>
                      <a:pt x="301" y="9878"/>
                      <a:pt x="360" y="9844"/>
                    </a:cubicBezTo>
                    <a:lnTo>
                      <a:pt x="15641" y="1022"/>
                    </a:lnTo>
                    <a:cubicBezTo>
                      <a:pt x="15841" y="906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4"/>
                      <a:pt x="15920" y="0"/>
                      <a:pt x="158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0" name="Google Shape;7240;p43"/>
              <p:cNvSpPr/>
              <p:nvPr/>
            </p:nvSpPr>
            <p:spPr>
              <a:xfrm>
                <a:off x="4685318" y="3923788"/>
                <a:ext cx="31157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1" h="9895" extrusionOk="0">
                    <a:moveTo>
                      <a:pt x="15801" y="0"/>
                    </a:moveTo>
                    <a:cubicBezTo>
                      <a:pt x="15753" y="0"/>
                      <a:pt x="15699" y="16"/>
                      <a:pt x="15641" y="48"/>
                    </a:cubicBezTo>
                    <a:lnTo>
                      <a:pt x="360" y="8873"/>
                    </a:lnTo>
                    <a:cubicBezTo>
                      <a:pt x="160" y="8989"/>
                      <a:pt x="0" y="9265"/>
                      <a:pt x="0" y="9495"/>
                    </a:cubicBezTo>
                    <a:lnTo>
                      <a:pt x="0" y="9638"/>
                    </a:lnTo>
                    <a:cubicBezTo>
                      <a:pt x="0" y="9800"/>
                      <a:pt x="80" y="9895"/>
                      <a:pt x="198" y="9895"/>
                    </a:cubicBezTo>
                    <a:cubicBezTo>
                      <a:pt x="246" y="9895"/>
                      <a:pt x="301" y="9878"/>
                      <a:pt x="360" y="9844"/>
                    </a:cubicBezTo>
                    <a:lnTo>
                      <a:pt x="15641" y="1023"/>
                    </a:lnTo>
                    <a:cubicBezTo>
                      <a:pt x="15841" y="906"/>
                      <a:pt x="16001" y="630"/>
                      <a:pt x="16001" y="401"/>
                    </a:cubicBezTo>
                    <a:lnTo>
                      <a:pt x="16001" y="258"/>
                    </a:lnTo>
                    <a:cubicBezTo>
                      <a:pt x="16001" y="94"/>
                      <a:pt x="15920" y="0"/>
                      <a:pt x="1580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1" name="Google Shape;7241;p43"/>
              <p:cNvSpPr/>
              <p:nvPr/>
            </p:nvSpPr>
            <p:spPr>
              <a:xfrm>
                <a:off x="4626319" y="3499440"/>
                <a:ext cx="21770" cy="690183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35444" extrusionOk="0">
                    <a:moveTo>
                      <a:pt x="120" y="0"/>
                    </a:moveTo>
                    <a:cubicBezTo>
                      <a:pt x="47" y="130"/>
                      <a:pt x="0" y="273"/>
                      <a:pt x="0" y="403"/>
                    </a:cubicBezTo>
                    <a:lnTo>
                      <a:pt x="0" y="34665"/>
                    </a:lnTo>
                    <a:cubicBezTo>
                      <a:pt x="0" y="34924"/>
                      <a:pt x="170" y="35233"/>
                      <a:pt x="382" y="35356"/>
                    </a:cubicBezTo>
                    <a:cubicBezTo>
                      <a:pt x="483" y="35415"/>
                      <a:pt x="617" y="35444"/>
                      <a:pt x="754" y="35444"/>
                    </a:cubicBezTo>
                    <a:cubicBezTo>
                      <a:pt x="881" y="35444"/>
                      <a:pt x="1011" y="35419"/>
                      <a:pt x="1118" y="35369"/>
                    </a:cubicBezTo>
                    <a:lnTo>
                      <a:pt x="1118" y="35369"/>
                    </a:lnTo>
                    <a:cubicBezTo>
                      <a:pt x="1072" y="35388"/>
                      <a:pt x="1029" y="35397"/>
                      <a:pt x="990" y="35397"/>
                    </a:cubicBezTo>
                    <a:cubicBezTo>
                      <a:pt x="855" y="35397"/>
                      <a:pt x="762" y="35292"/>
                      <a:pt x="762" y="35107"/>
                    </a:cubicBezTo>
                    <a:lnTo>
                      <a:pt x="762" y="842"/>
                    </a:lnTo>
                    <a:cubicBezTo>
                      <a:pt x="762" y="715"/>
                      <a:pt x="809" y="569"/>
                      <a:pt x="881" y="442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2" name="Google Shape;7242;p43"/>
              <p:cNvSpPr/>
              <p:nvPr/>
            </p:nvSpPr>
            <p:spPr>
              <a:xfrm>
                <a:off x="4357319" y="3460069"/>
                <a:ext cx="865338" cy="985250"/>
              </a:xfrm>
              <a:custGeom>
                <a:avLst/>
                <a:gdLst/>
                <a:ahLst/>
                <a:cxnLst/>
                <a:rect l="l" t="t" r="r" b="b"/>
                <a:pathLst>
                  <a:path w="44439" h="50597" extrusionOk="0">
                    <a:moveTo>
                      <a:pt x="43616" y="1"/>
                    </a:moveTo>
                    <a:cubicBezTo>
                      <a:pt x="43551" y="1"/>
                      <a:pt x="43486" y="15"/>
                      <a:pt x="43436" y="43"/>
                    </a:cubicBezTo>
                    <a:lnTo>
                      <a:pt x="36877" y="3832"/>
                    </a:lnTo>
                    <a:lnTo>
                      <a:pt x="6917" y="21129"/>
                    </a:lnTo>
                    <a:cubicBezTo>
                      <a:pt x="6870" y="21156"/>
                      <a:pt x="6823" y="21202"/>
                      <a:pt x="6780" y="21256"/>
                    </a:cubicBezTo>
                    <a:cubicBezTo>
                      <a:pt x="6777" y="21262"/>
                      <a:pt x="6773" y="21265"/>
                      <a:pt x="6773" y="21268"/>
                    </a:cubicBezTo>
                    <a:cubicBezTo>
                      <a:pt x="6757" y="21292"/>
                      <a:pt x="6740" y="21322"/>
                      <a:pt x="6723" y="21348"/>
                    </a:cubicBezTo>
                    <a:cubicBezTo>
                      <a:pt x="6710" y="21375"/>
                      <a:pt x="6697" y="21405"/>
                      <a:pt x="6690" y="21435"/>
                    </a:cubicBezTo>
                    <a:lnTo>
                      <a:pt x="1255" y="44976"/>
                    </a:lnTo>
                    <a:lnTo>
                      <a:pt x="397" y="48691"/>
                    </a:lnTo>
                    <a:lnTo>
                      <a:pt x="200" y="49546"/>
                    </a:lnTo>
                    <a:cubicBezTo>
                      <a:pt x="194" y="49572"/>
                      <a:pt x="187" y="49600"/>
                      <a:pt x="180" y="49623"/>
                    </a:cubicBezTo>
                    <a:lnTo>
                      <a:pt x="1" y="50404"/>
                    </a:lnTo>
                    <a:cubicBezTo>
                      <a:pt x="219" y="50533"/>
                      <a:pt x="513" y="50597"/>
                      <a:pt x="812" y="50597"/>
                    </a:cubicBezTo>
                    <a:cubicBezTo>
                      <a:pt x="845" y="50597"/>
                      <a:pt x="879" y="50596"/>
                      <a:pt x="912" y="50594"/>
                    </a:cubicBezTo>
                    <a:cubicBezTo>
                      <a:pt x="1209" y="50584"/>
                      <a:pt x="1508" y="50507"/>
                      <a:pt x="1740" y="50375"/>
                    </a:cubicBezTo>
                    <a:lnTo>
                      <a:pt x="36824" y="30117"/>
                    </a:lnTo>
                    <a:cubicBezTo>
                      <a:pt x="37319" y="29830"/>
                      <a:pt x="37825" y="29149"/>
                      <a:pt x="37955" y="28590"/>
                    </a:cubicBezTo>
                    <a:lnTo>
                      <a:pt x="38500" y="26235"/>
                    </a:lnTo>
                    <a:lnTo>
                      <a:pt x="44411" y="628"/>
                    </a:lnTo>
                    <a:cubicBezTo>
                      <a:pt x="44438" y="519"/>
                      <a:pt x="44378" y="379"/>
                      <a:pt x="44282" y="323"/>
                    </a:cubicBezTo>
                    <a:lnTo>
                      <a:pt x="43795" y="43"/>
                    </a:lnTo>
                    <a:cubicBezTo>
                      <a:pt x="43746" y="15"/>
                      <a:pt x="43681" y="1"/>
                      <a:pt x="43616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3" name="Google Shape;7243;p43"/>
              <p:cNvSpPr/>
              <p:nvPr/>
            </p:nvSpPr>
            <p:spPr>
              <a:xfrm>
                <a:off x="4489337" y="3460069"/>
                <a:ext cx="732925" cy="423430"/>
              </a:xfrm>
              <a:custGeom>
                <a:avLst/>
                <a:gdLst/>
                <a:ahLst/>
                <a:cxnLst/>
                <a:rect l="l" t="t" r="r" b="b"/>
                <a:pathLst>
                  <a:path w="37639" h="21745" extrusionOk="0">
                    <a:moveTo>
                      <a:pt x="36836" y="1"/>
                    </a:moveTo>
                    <a:cubicBezTo>
                      <a:pt x="36771" y="1"/>
                      <a:pt x="36706" y="15"/>
                      <a:pt x="36656" y="43"/>
                    </a:cubicBezTo>
                    <a:lnTo>
                      <a:pt x="137" y="21129"/>
                    </a:lnTo>
                    <a:cubicBezTo>
                      <a:pt x="90" y="21156"/>
                      <a:pt x="43" y="21202"/>
                      <a:pt x="0" y="21256"/>
                    </a:cubicBezTo>
                    <a:lnTo>
                      <a:pt x="842" y="21744"/>
                    </a:lnTo>
                    <a:cubicBezTo>
                      <a:pt x="882" y="21691"/>
                      <a:pt x="931" y="21641"/>
                      <a:pt x="978" y="21615"/>
                    </a:cubicBezTo>
                    <a:lnTo>
                      <a:pt x="37502" y="529"/>
                    </a:lnTo>
                    <a:cubicBezTo>
                      <a:pt x="37530" y="512"/>
                      <a:pt x="37554" y="505"/>
                      <a:pt x="37575" y="505"/>
                    </a:cubicBezTo>
                    <a:cubicBezTo>
                      <a:pt x="37612" y="505"/>
                      <a:pt x="37636" y="531"/>
                      <a:pt x="37638" y="579"/>
                    </a:cubicBezTo>
                    <a:cubicBezTo>
                      <a:pt x="37638" y="479"/>
                      <a:pt x="37581" y="372"/>
                      <a:pt x="37502" y="323"/>
                    </a:cubicBezTo>
                    <a:lnTo>
                      <a:pt x="37015" y="43"/>
                    </a:lnTo>
                    <a:cubicBezTo>
                      <a:pt x="36966" y="15"/>
                      <a:pt x="36901" y="1"/>
                      <a:pt x="368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4" name="Google Shape;7244;p43"/>
              <p:cNvSpPr/>
              <p:nvPr/>
            </p:nvSpPr>
            <p:spPr>
              <a:xfrm>
                <a:off x="4357319" y="3873940"/>
                <a:ext cx="148419" cy="571362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29342" extrusionOk="0">
                    <a:moveTo>
                      <a:pt x="6780" y="1"/>
                    </a:moveTo>
                    <a:cubicBezTo>
                      <a:pt x="6777" y="7"/>
                      <a:pt x="6773" y="10"/>
                      <a:pt x="6773" y="13"/>
                    </a:cubicBezTo>
                    <a:cubicBezTo>
                      <a:pt x="6757" y="37"/>
                      <a:pt x="6740" y="67"/>
                      <a:pt x="6723" y="93"/>
                    </a:cubicBezTo>
                    <a:cubicBezTo>
                      <a:pt x="6710" y="120"/>
                      <a:pt x="6697" y="150"/>
                      <a:pt x="6690" y="180"/>
                    </a:cubicBezTo>
                    <a:lnTo>
                      <a:pt x="1255" y="23721"/>
                    </a:lnTo>
                    <a:lnTo>
                      <a:pt x="397" y="27436"/>
                    </a:lnTo>
                    <a:lnTo>
                      <a:pt x="200" y="28291"/>
                    </a:lnTo>
                    <a:cubicBezTo>
                      <a:pt x="194" y="28317"/>
                      <a:pt x="187" y="28345"/>
                      <a:pt x="180" y="28368"/>
                    </a:cubicBezTo>
                    <a:lnTo>
                      <a:pt x="1" y="29149"/>
                    </a:lnTo>
                    <a:cubicBezTo>
                      <a:pt x="219" y="29278"/>
                      <a:pt x="513" y="29342"/>
                      <a:pt x="812" y="29342"/>
                    </a:cubicBezTo>
                    <a:cubicBezTo>
                      <a:pt x="845" y="29342"/>
                      <a:pt x="879" y="29341"/>
                      <a:pt x="912" y="29339"/>
                    </a:cubicBezTo>
                    <a:lnTo>
                      <a:pt x="1102" y="28514"/>
                    </a:lnTo>
                    <a:lnTo>
                      <a:pt x="1238" y="27918"/>
                    </a:lnTo>
                    <a:lnTo>
                      <a:pt x="2333" y="23175"/>
                    </a:lnTo>
                    <a:lnTo>
                      <a:pt x="2336" y="23175"/>
                    </a:lnTo>
                    <a:lnTo>
                      <a:pt x="7531" y="666"/>
                    </a:lnTo>
                    <a:cubicBezTo>
                      <a:pt x="7539" y="642"/>
                      <a:pt x="7548" y="615"/>
                      <a:pt x="7559" y="589"/>
                    </a:cubicBezTo>
                    <a:cubicBezTo>
                      <a:pt x="7575" y="555"/>
                      <a:pt x="7598" y="523"/>
                      <a:pt x="7622" y="489"/>
                    </a:cubicBezTo>
                    <a:lnTo>
                      <a:pt x="678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5" name="Google Shape;7245;p43"/>
              <p:cNvSpPr/>
              <p:nvPr/>
            </p:nvSpPr>
            <p:spPr>
              <a:xfrm>
                <a:off x="4340944" y="4378589"/>
                <a:ext cx="44047" cy="66654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3423" extrusionOk="0">
                    <a:moveTo>
                      <a:pt x="233" y="1"/>
                    </a:moveTo>
                    <a:cubicBezTo>
                      <a:pt x="112" y="1"/>
                      <a:pt x="0" y="99"/>
                      <a:pt x="0" y="235"/>
                    </a:cubicBezTo>
                    <a:lnTo>
                      <a:pt x="0" y="1712"/>
                    </a:lnTo>
                    <a:cubicBezTo>
                      <a:pt x="0" y="2285"/>
                      <a:pt x="376" y="2966"/>
                      <a:pt x="842" y="3232"/>
                    </a:cubicBezTo>
                    <a:cubicBezTo>
                      <a:pt x="1038" y="3346"/>
                      <a:pt x="1291" y="3409"/>
                      <a:pt x="1554" y="3422"/>
                    </a:cubicBezTo>
                    <a:cubicBezTo>
                      <a:pt x="1558" y="3423"/>
                      <a:pt x="1563" y="3423"/>
                      <a:pt x="1567" y="3423"/>
                    </a:cubicBezTo>
                    <a:cubicBezTo>
                      <a:pt x="1674" y="3423"/>
                      <a:pt x="1771" y="3348"/>
                      <a:pt x="1793" y="3243"/>
                    </a:cubicBezTo>
                    <a:lnTo>
                      <a:pt x="1943" y="2597"/>
                    </a:lnTo>
                    <a:lnTo>
                      <a:pt x="2239" y="1313"/>
                    </a:lnTo>
                    <a:cubicBezTo>
                      <a:pt x="2262" y="1213"/>
                      <a:pt x="2216" y="1110"/>
                      <a:pt x="2129" y="1057"/>
                    </a:cubicBezTo>
                    <a:lnTo>
                      <a:pt x="1710" y="817"/>
                    </a:lnTo>
                    <a:cubicBezTo>
                      <a:pt x="1673" y="795"/>
                      <a:pt x="1633" y="785"/>
                      <a:pt x="1593" y="785"/>
                    </a:cubicBezTo>
                    <a:cubicBezTo>
                      <a:pt x="1489" y="785"/>
                      <a:pt x="1390" y="856"/>
                      <a:pt x="1364" y="967"/>
                    </a:cubicBezTo>
                    <a:lnTo>
                      <a:pt x="1301" y="1236"/>
                    </a:lnTo>
                    <a:cubicBezTo>
                      <a:pt x="1273" y="1361"/>
                      <a:pt x="1176" y="1419"/>
                      <a:pt x="1077" y="1419"/>
                    </a:cubicBezTo>
                    <a:cubicBezTo>
                      <a:pt x="960" y="1419"/>
                      <a:pt x="842" y="1337"/>
                      <a:pt x="842" y="1187"/>
                    </a:cubicBezTo>
                    <a:lnTo>
                      <a:pt x="842" y="452"/>
                    </a:lnTo>
                    <a:cubicBezTo>
                      <a:pt x="842" y="369"/>
                      <a:pt x="799" y="292"/>
                      <a:pt x="725" y="249"/>
                    </a:cubicBezTo>
                    <a:lnTo>
                      <a:pt x="349" y="33"/>
                    </a:lnTo>
                    <a:cubicBezTo>
                      <a:pt x="312" y="11"/>
                      <a:pt x="272" y="1"/>
                      <a:pt x="2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6" name="Google Shape;7246;p43"/>
              <p:cNvSpPr/>
              <p:nvPr/>
            </p:nvSpPr>
            <p:spPr>
              <a:xfrm>
                <a:off x="4311600" y="4263121"/>
                <a:ext cx="255421" cy="300071"/>
              </a:xfrm>
              <a:custGeom>
                <a:avLst/>
                <a:gdLst/>
                <a:ahLst/>
                <a:cxnLst/>
                <a:rect l="l" t="t" r="r" b="b"/>
                <a:pathLst>
                  <a:path w="13117" h="15410" extrusionOk="0">
                    <a:moveTo>
                      <a:pt x="7943" y="1"/>
                    </a:moveTo>
                    <a:cubicBezTo>
                      <a:pt x="7207" y="1"/>
                      <a:pt x="6376" y="241"/>
                      <a:pt x="5496" y="750"/>
                    </a:cubicBezTo>
                    <a:cubicBezTo>
                      <a:pt x="4082" y="1561"/>
                      <a:pt x="2798" y="2919"/>
                      <a:pt x="1827" y="4489"/>
                    </a:cubicBezTo>
                    <a:cubicBezTo>
                      <a:pt x="706" y="6299"/>
                      <a:pt x="0" y="8390"/>
                      <a:pt x="0" y="10266"/>
                    </a:cubicBezTo>
                    <a:cubicBezTo>
                      <a:pt x="0" y="12016"/>
                      <a:pt x="612" y="13244"/>
                      <a:pt x="1604" y="13819"/>
                    </a:cubicBezTo>
                    <a:lnTo>
                      <a:pt x="1604" y="13823"/>
                    </a:lnTo>
                    <a:lnTo>
                      <a:pt x="1610" y="13826"/>
                    </a:lnTo>
                    <a:lnTo>
                      <a:pt x="3636" y="14984"/>
                    </a:lnTo>
                    <a:cubicBezTo>
                      <a:pt x="4075" y="15263"/>
                      <a:pt x="4592" y="15410"/>
                      <a:pt x="5166" y="15410"/>
                    </a:cubicBezTo>
                    <a:cubicBezTo>
                      <a:pt x="5904" y="15410"/>
                      <a:pt x="6737" y="15168"/>
                      <a:pt x="7618" y="14657"/>
                    </a:cubicBezTo>
                    <a:cubicBezTo>
                      <a:pt x="10655" y="12908"/>
                      <a:pt x="13117" y="8643"/>
                      <a:pt x="13117" y="5141"/>
                    </a:cubicBezTo>
                    <a:cubicBezTo>
                      <a:pt x="13117" y="3314"/>
                      <a:pt x="12448" y="2057"/>
                      <a:pt x="11380" y="1515"/>
                    </a:cubicBezTo>
                    <a:lnTo>
                      <a:pt x="9384" y="364"/>
                    </a:lnTo>
                    <a:lnTo>
                      <a:pt x="9377" y="364"/>
                    </a:lnTo>
                    <a:lnTo>
                      <a:pt x="9357" y="351"/>
                    </a:lnTo>
                    <a:lnTo>
                      <a:pt x="9357" y="354"/>
                    </a:lnTo>
                    <a:cubicBezTo>
                      <a:pt x="8944" y="122"/>
                      <a:pt x="8467" y="1"/>
                      <a:pt x="79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7" name="Google Shape;7247;p43"/>
              <p:cNvSpPr/>
              <p:nvPr/>
            </p:nvSpPr>
            <p:spPr>
              <a:xfrm>
                <a:off x="4311600" y="4386202"/>
                <a:ext cx="70043" cy="168242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8640" extrusionOk="0">
                    <a:moveTo>
                      <a:pt x="3170" y="8393"/>
                    </a:moveTo>
                    <a:lnTo>
                      <a:pt x="3597" y="8640"/>
                    </a:lnTo>
                    <a:lnTo>
                      <a:pt x="3597" y="8640"/>
                    </a:lnTo>
                    <a:lnTo>
                      <a:pt x="3170" y="8393"/>
                    </a:lnTo>
                    <a:close/>
                    <a:moveTo>
                      <a:pt x="1604" y="7498"/>
                    </a:moveTo>
                    <a:lnTo>
                      <a:pt x="1604" y="7502"/>
                    </a:lnTo>
                    <a:lnTo>
                      <a:pt x="1604" y="7502"/>
                    </a:lnTo>
                    <a:lnTo>
                      <a:pt x="1604" y="7498"/>
                    </a:lnTo>
                    <a:lnTo>
                      <a:pt x="1604" y="7498"/>
                    </a:lnTo>
                    <a:close/>
                    <a:moveTo>
                      <a:pt x="104" y="5127"/>
                    </a:moveTo>
                    <a:cubicBezTo>
                      <a:pt x="273" y="6011"/>
                      <a:pt x="639" y="6704"/>
                      <a:pt x="1151" y="7169"/>
                    </a:cubicBezTo>
                    <a:cubicBezTo>
                      <a:pt x="639" y="6704"/>
                      <a:pt x="273" y="6011"/>
                      <a:pt x="104" y="5127"/>
                    </a:cubicBezTo>
                    <a:close/>
                    <a:moveTo>
                      <a:pt x="104" y="5120"/>
                    </a:moveTo>
                    <a:lnTo>
                      <a:pt x="104" y="5123"/>
                    </a:lnTo>
                    <a:lnTo>
                      <a:pt x="104" y="5120"/>
                    </a:lnTo>
                    <a:close/>
                    <a:moveTo>
                      <a:pt x="878" y="1"/>
                    </a:moveTo>
                    <a:cubicBezTo>
                      <a:pt x="323" y="1311"/>
                      <a:pt x="0" y="2678"/>
                      <a:pt x="0" y="3945"/>
                    </a:cubicBezTo>
                    <a:lnTo>
                      <a:pt x="0" y="3945"/>
                    </a:lnTo>
                    <a:cubicBezTo>
                      <a:pt x="0" y="2678"/>
                      <a:pt x="323" y="1311"/>
                      <a:pt x="878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8" name="Google Shape;7248;p43"/>
              <p:cNvSpPr/>
              <p:nvPr/>
            </p:nvSpPr>
            <p:spPr>
              <a:xfrm>
                <a:off x="4311600" y="4350511"/>
                <a:ext cx="76897" cy="20393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10473" extrusionOk="0">
                    <a:moveTo>
                      <a:pt x="1827" y="1"/>
                    </a:moveTo>
                    <a:cubicBezTo>
                      <a:pt x="1464" y="586"/>
                      <a:pt x="1145" y="1205"/>
                      <a:pt x="878" y="1834"/>
                    </a:cubicBezTo>
                    <a:cubicBezTo>
                      <a:pt x="323" y="3144"/>
                      <a:pt x="0" y="4511"/>
                      <a:pt x="0" y="5778"/>
                    </a:cubicBezTo>
                    <a:cubicBezTo>
                      <a:pt x="0" y="6201"/>
                      <a:pt x="37" y="6593"/>
                      <a:pt x="104" y="6953"/>
                    </a:cubicBezTo>
                    <a:lnTo>
                      <a:pt x="104" y="6956"/>
                    </a:lnTo>
                    <a:lnTo>
                      <a:pt x="104" y="6960"/>
                    </a:lnTo>
                    <a:cubicBezTo>
                      <a:pt x="273" y="7844"/>
                      <a:pt x="639" y="8537"/>
                      <a:pt x="1151" y="9002"/>
                    </a:cubicBezTo>
                    <a:cubicBezTo>
                      <a:pt x="1291" y="9128"/>
                      <a:pt x="1441" y="9238"/>
                      <a:pt x="1604" y="9331"/>
                    </a:cubicBezTo>
                    <a:lnTo>
                      <a:pt x="1604" y="9335"/>
                    </a:lnTo>
                    <a:lnTo>
                      <a:pt x="1610" y="9335"/>
                    </a:lnTo>
                    <a:lnTo>
                      <a:pt x="3170" y="10226"/>
                    </a:lnTo>
                    <a:lnTo>
                      <a:pt x="3597" y="10473"/>
                    </a:lnTo>
                    <a:cubicBezTo>
                      <a:pt x="2682" y="9867"/>
                      <a:pt x="2123" y="8669"/>
                      <a:pt x="2123" y="6996"/>
                    </a:cubicBezTo>
                    <a:cubicBezTo>
                      <a:pt x="2123" y="5124"/>
                      <a:pt x="2825" y="3034"/>
                      <a:pt x="3949" y="1225"/>
                    </a:cubicBezTo>
                    <a:lnTo>
                      <a:pt x="18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49" name="Google Shape;7249;p43"/>
              <p:cNvSpPr/>
              <p:nvPr/>
            </p:nvSpPr>
            <p:spPr>
              <a:xfrm>
                <a:off x="4493796" y="4269956"/>
                <a:ext cx="467" cy="25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0" y="0"/>
                    </a:moveTo>
                    <a:lnTo>
                      <a:pt x="20" y="13"/>
                    </a:lnTo>
                    <a:lnTo>
                      <a:pt x="2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9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0" name="Google Shape;7250;p43"/>
              <p:cNvSpPr/>
              <p:nvPr/>
            </p:nvSpPr>
            <p:spPr>
              <a:xfrm>
                <a:off x="4347155" y="4263141"/>
                <a:ext cx="185281" cy="111227"/>
              </a:xfrm>
              <a:custGeom>
                <a:avLst/>
                <a:gdLst/>
                <a:ahLst/>
                <a:cxnLst/>
                <a:rect l="l" t="t" r="r" b="b"/>
                <a:pathLst>
                  <a:path w="9515" h="5712" extrusionOk="0">
                    <a:moveTo>
                      <a:pt x="6114" y="0"/>
                    </a:moveTo>
                    <a:cubicBezTo>
                      <a:pt x="5379" y="0"/>
                      <a:pt x="4548" y="240"/>
                      <a:pt x="3670" y="749"/>
                    </a:cubicBezTo>
                    <a:cubicBezTo>
                      <a:pt x="2259" y="1560"/>
                      <a:pt x="972" y="2918"/>
                      <a:pt x="1" y="4488"/>
                    </a:cubicBezTo>
                    <a:lnTo>
                      <a:pt x="2123" y="5712"/>
                    </a:lnTo>
                    <a:cubicBezTo>
                      <a:pt x="3094" y="4142"/>
                      <a:pt x="4381" y="2781"/>
                      <a:pt x="5792" y="1967"/>
                    </a:cubicBezTo>
                    <a:cubicBezTo>
                      <a:pt x="6676" y="1457"/>
                      <a:pt x="7508" y="1215"/>
                      <a:pt x="8247" y="1215"/>
                    </a:cubicBezTo>
                    <a:cubicBezTo>
                      <a:pt x="8709" y="1215"/>
                      <a:pt x="9135" y="1311"/>
                      <a:pt x="9514" y="1494"/>
                    </a:cubicBezTo>
                    <a:lnTo>
                      <a:pt x="8167" y="716"/>
                    </a:lnTo>
                    <a:lnTo>
                      <a:pt x="7558" y="363"/>
                    </a:lnTo>
                    <a:lnTo>
                      <a:pt x="7551" y="363"/>
                    </a:lnTo>
                    <a:lnTo>
                      <a:pt x="7531" y="350"/>
                    </a:lnTo>
                    <a:lnTo>
                      <a:pt x="7531" y="353"/>
                    </a:lnTo>
                    <a:cubicBezTo>
                      <a:pt x="7408" y="286"/>
                      <a:pt x="7282" y="226"/>
                      <a:pt x="7152" y="180"/>
                    </a:cubicBezTo>
                    <a:cubicBezTo>
                      <a:pt x="6833" y="60"/>
                      <a:pt x="6487" y="0"/>
                      <a:pt x="61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1" name="Google Shape;7251;p43"/>
              <p:cNvSpPr/>
              <p:nvPr/>
            </p:nvSpPr>
            <p:spPr>
              <a:xfrm>
                <a:off x="4415500" y="4354678"/>
                <a:ext cx="88872" cy="140591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7220" extrusionOk="0">
                    <a:moveTo>
                      <a:pt x="2896" y="1"/>
                    </a:moveTo>
                    <a:cubicBezTo>
                      <a:pt x="2871" y="1"/>
                      <a:pt x="2845" y="9"/>
                      <a:pt x="2817" y="26"/>
                    </a:cubicBezTo>
                    <a:lnTo>
                      <a:pt x="1756" y="635"/>
                    </a:lnTo>
                    <a:cubicBezTo>
                      <a:pt x="1697" y="671"/>
                      <a:pt x="1643" y="738"/>
                      <a:pt x="1597" y="831"/>
                    </a:cubicBezTo>
                    <a:cubicBezTo>
                      <a:pt x="1554" y="928"/>
                      <a:pt x="1530" y="1021"/>
                      <a:pt x="1530" y="1118"/>
                    </a:cubicBezTo>
                    <a:lnTo>
                      <a:pt x="1530" y="3043"/>
                    </a:lnTo>
                    <a:lnTo>
                      <a:pt x="226" y="3795"/>
                    </a:lnTo>
                    <a:cubicBezTo>
                      <a:pt x="166" y="3832"/>
                      <a:pt x="113" y="3898"/>
                      <a:pt x="66" y="3992"/>
                    </a:cubicBezTo>
                    <a:cubicBezTo>
                      <a:pt x="23" y="4087"/>
                      <a:pt x="0" y="4181"/>
                      <a:pt x="0" y="4277"/>
                    </a:cubicBezTo>
                    <a:lnTo>
                      <a:pt x="0" y="5584"/>
                    </a:lnTo>
                    <a:cubicBezTo>
                      <a:pt x="0" y="5678"/>
                      <a:pt x="23" y="5748"/>
                      <a:pt x="66" y="5791"/>
                    </a:cubicBezTo>
                    <a:cubicBezTo>
                      <a:pt x="91" y="5814"/>
                      <a:pt x="118" y="5826"/>
                      <a:pt x="148" y="5826"/>
                    </a:cubicBezTo>
                    <a:cubicBezTo>
                      <a:pt x="172" y="5826"/>
                      <a:pt x="198" y="5818"/>
                      <a:pt x="226" y="5801"/>
                    </a:cubicBezTo>
                    <a:lnTo>
                      <a:pt x="1530" y="5049"/>
                    </a:lnTo>
                    <a:lnTo>
                      <a:pt x="1530" y="6978"/>
                    </a:lnTo>
                    <a:cubicBezTo>
                      <a:pt x="1530" y="7072"/>
                      <a:pt x="1554" y="7141"/>
                      <a:pt x="1597" y="7185"/>
                    </a:cubicBezTo>
                    <a:cubicBezTo>
                      <a:pt x="1622" y="7208"/>
                      <a:pt x="1649" y="7220"/>
                      <a:pt x="1678" y="7220"/>
                    </a:cubicBezTo>
                    <a:cubicBezTo>
                      <a:pt x="1703" y="7220"/>
                      <a:pt x="1729" y="7211"/>
                      <a:pt x="1756" y="7195"/>
                    </a:cubicBezTo>
                    <a:lnTo>
                      <a:pt x="2817" y="6586"/>
                    </a:lnTo>
                    <a:cubicBezTo>
                      <a:pt x="2877" y="6549"/>
                      <a:pt x="2931" y="6482"/>
                      <a:pt x="2977" y="6390"/>
                    </a:cubicBezTo>
                    <a:cubicBezTo>
                      <a:pt x="3020" y="6293"/>
                      <a:pt x="3043" y="6200"/>
                      <a:pt x="3043" y="6103"/>
                    </a:cubicBezTo>
                    <a:lnTo>
                      <a:pt x="3043" y="4178"/>
                    </a:lnTo>
                    <a:lnTo>
                      <a:pt x="4337" y="3429"/>
                    </a:lnTo>
                    <a:cubicBezTo>
                      <a:pt x="4400" y="3393"/>
                      <a:pt x="4451" y="3329"/>
                      <a:pt x="4497" y="3233"/>
                    </a:cubicBezTo>
                    <a:cubicBezTo>
                      <a:pt x="4540" y="3140"/>
                      <a:pt x="4563" y="3043"/>
                      <a:pt x="4563" y="2950"/>
                    </a:cubicBezTo>
                    <a:lnTo>
                      <a:pt x="4563" y="1643"/>
                    </a:lnTo>
                    <a:cubicBezTo>
                      <a:pt x="4563" y="1546"/>
                      <a:pt x="4540" y="1477"/>
                      <a:pt x="4497" y="1433"/>
                    </a:cubicBezTo>
                    <a:cubicBezTo>
                      <a:pt x="4472" y="1411"/>
                      <a:pt x="4445" y="1399"/>
                      <a:pt x="4415" y="1399"/>
                    </a:cubicBezTo>
                    <a:cubicBezTo>
                      <a:pt x="4391" y="1399"/>
                      <a:pt x="4366" y="1407"/>
                      <a:pt x="4337" y="1423"/>
                    </a:cubicBezTo>
                    <a:lnTo>
                      <a:pt x="3043" y="2171"/>
                    </a:lnTo>
                    <a:lnTo>
                      <a:pt x="3043" y="243"/>
                    </a:lnTo>
                    <a:cubicBezTo>
                      <a:pt x="3043" y="149"/>
                      <a:pt x="3020" y="80"/>
                      <a:pt x="2977" y="36"/>
                    </a:cubicBezTo>
                    <a:cubicBezTo>
                      <a:pt x="2952" y="13"/>
                      <a:pt x="2925" y="1"/>
                      <a:pt x="28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2" name="Google Shape;7252;p43"/>
              <p:cNvSpPr/>
              <p:nvPr/>
            </p:nvSpPr>
            <p:spPr>
              <a:xfrm>
                <a:off x="5001264" y="3677315"/>
                <a:ext cx="424870" cy="885726"/>
              </a:xfrm>
              <a:custGeom>
                <a:avLst/>
                <a:gdLst/>
                <a:ahLst/>
                <a:cxnLst/>
                <a:rect l="l" t="t" r="r" b="b"/>
                <a:pathLst>
                  <a:path w="21819" h="45486" extrusionOk="0">
                    <a:moveTo>
                      <a:pt x="21065" y="1"/>
                    </a:moveTo>
                    <a:cubicBezTo>
                      <a:pt x="20917" y="1"/>
                      <a:pt x="20765" y="35"/>
                      <a:pt x="20648" y="103"/>
                    </a:cubicBezTo>
                    <a:lnTo>
                      <a:pt x="406" y="11778"/>
                    </a:lnTo>
                    <a:cubicBezTo>
                      <a:pt x="183" y="11908"/>
                      <a:pt x="1" y="12224"/>
                      <a:pt x="1" y="12483"/>
                    </a:cubicBezTo>
                    <a:lnTo>
                      <a:pt x="1" y="44706"/>
                    </a:lnTo>
                    <a:cubicBezTo>
                      <a:pt x="1" y="44966"/>
                      <a:pt x="171" y="45275"/>
                      <a:pt x="383" y="45398"/>
                    </a:cubicBezTo>
                    <a:cubicBezTo>
                      <a:pt x="484" y="45457"/>
                      <a:pt x="619" y="45486"/>
                      <a:pt x="756" y="45486"/>
                    </a:cubicBezTo>
                    <a:cubicBezTo>
                      <a:pt x="905" y="45486"/>
                      <a:pt x="1056" y="45452"/>
                      <a:pt x="1172" y="45385"/>
                    </a:cubicBezTo>
                    <a:lnTo>
                      <a:pt x="21413" y="33709"/>
                    </a:lnTo>
                    <a:cubicBezTo>
                      <a:pt x="21638" y="33579"/>
                      <a:pt x="21818" y="33263"/>
                      <a:pt x="21818" y="33004"/>
                    </a:cubicBezTo>
                    <a:lnTo>
                      <a:pt x="21818" y="781"/>
                    </a:lnTo>
                    <a:cubicBezTo>
                      <a:pt x="21818" y="522"/>
                      <a:pt x="21649" y="212"/>
                      <a:pt x="21436" y="89"/>
                    </a:cubicBezTo>
                    <a:cubicBezTo>
                      <a:pt x="21335" y="30"/>
                      <a:pt x="21202" y="1"/>
                      <a:pt x="210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3" name="Google Shape;7253;p43"/>
              <p:cNvSpPr/>
              <p:nvPr/>
            </p:nvSpPr>
            <p:spPr>
              <a:xfrm>
                <a:off x="5002764" y="3912533"/>
                <a:ext cx="857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44" h="84" extrusionOk="0">
                    <a:moveTo>
                      <a:pt x="43" y="1"/>
                    </a:moveTo>
                    <a:cubicBezTo>
                      <a:pt x="27" y="27"/>
                      <a:pt x="14" y="54"/>
                      <a:pt x="0" y="84"/>
                    </a:cubicBezTo>
                    <a:cubicBezTo>
                      <a:pt x="14" y="54"/>
                      <a:pt x="27" y="27"/>
                      <a:pt x="43" y="1"/>
                    </a:cubicBezTo>
                    <a:close/>
                  </a:path>
                </a:pathLst>
              </a:custGeom>
              <a:solidFill>
                <a:srgbClr val="2F3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4" name="Google Shape;7254;p43"/>
              <p:cNvSpPr/>
              <p:nvPr/>
            </p:nvSpPr>
            <p:spPr>
              <a:xfrm>
                <a:off x="5015965" y="4562382"/>
                <a:ext cx="4810" cy="604"/>
              </a:xfrm>
              <a:custGeom>
                <a:avLst/>
                <a:gdLst/>
                <a:ahLst/>
                <a:cxnLst/>
                <a:rect l="l" t="t" r="r" b="b"/>
                <a:pathLst>
                  <a:path w="247" h="31" extrusionOk="0">
                    <a:moveTo>
                      <a:pt x="243" y="0"/>
                    </a:moveTo>
                    <a:cubicBezTo>
                      <a:pt x="231" y="3"/>
                      <a:pt x="217" y="6"/>
                      <a:pt x="204" y="10"/>
                    </a:cubicBezTo>
                    <a:lnTo>
                      <a:pt x="204" y="10"/>
                    </a:lnTo>
                    <a:cubicBezTo>
                      <a:pt x="218" y="7"/>
                      <a:pt x="232" y="4"/>
                      <a:pt x="247" y="0"/>
                    </a:cubicBezTo>
                    <a:close/>
                    <a:moveTo>
                      <a:pt x="204" y="10"/>
                    </a:moveTo>
                    <a:cubicBezTo>
                      <a:pt x="173" y="16"/>
                      <a:pt x="143" y="21"/>
                      <a:pt x="110" y="23"/>
                    </a:cubicBezTo>
                    <a:cubicBezTo>
                      <a:pt x="140" y="23"/>
                      <a:pt x="170" y="17"/>
                      <a:pt x="200" y="11"/>
                    </a:cubicBezTo>
                    <a:cubicBezTo>
                      <a:pt x="202" y="10"/>
                      <a:pt x="203" y="10"/>
                      <a:pt x="204" y="10"/>
                    </a:cubicBezTo>
                    <a:close/>
                    <a:moveTo>
                      <a:pt x="80" y="27"/>
                    </a:moveTo>
                    <a:lnTo>
                      <a:pt x="80" y="27"/>
                    </a:lnTo>
                    <a:cubicBezTo>
                      <a:pt x="54" y="31"/>
                      <a:pt x="24" y="31"/>
                      <a:pt x="1" y="31"/>
                    </a:cubicBezTo>
                    <a:cubicBezTo>
                      <a:pt x="27" y="31"/>
                      <a:pt x="54" y="31"/>
                      <a:pt x="80" y="27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5" name="Google Shape;7255;p43"/>
              <p:cNvSpPr/>
              <p:nvPr/>
            </p:nvSpPr>
            <p:spPr>
              <a:xfrm>
                <a:off x="5001264" y="3912533"/>
                <a:ext cx="21459" cy="65047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33405" extrusionOk="0">
                    <a:moveTo>
                      <a:pt x="1101" y="33338"/>
                    </a:moveTo>
                    <a:lnTo>
                      <a:pt x="1101" y="33338"/>
                    </a:lnTo>
                    <a:cubicBezTo>
                      <a:pt x="1098" y="33338"/>
                      <a:pt x="1095" y="33341"/>
                      <a:pt x="1092" y="33341"/>
                    </a:cubicBezTo>
                    <a:cubicBezTo>
                      <a:pt x="1092" y="33341"/>
                      <a:pt x="1091" y="33341"/>
                      <a:pt x="1091" y="33342"/>
                    </a:cubicBezTo>
                    <a:lnTo>
                      <a:pt x="1091" y="33342"/>
                    </a:lnTo>
                    <a:cubicBezTo>
                      <a:pt x="1094" y="33340"/>
                      <a:pt x="1098" y="33339"/>
                      <a:pt x="1101" y="33338"/>
                    </a:cubicBezTo>
                    <a:close/>
                    <a:moveTo>
                      <a:pt x="120" y="1"/>
                    </a:moveTo>
                    <a:cubicBezTo>
                      <a:pt x="104" y="27"/>
                      <a:pt x="91" y="54"/>
                      <a:pt x="77" y="84"/>
                    </a:cubicBezTo>
                    <a:cubicBezTo>
                      <a:pt x="74" y="90"/>
                      <a:pt x="74" y="94"/>
                      <a:pt x="71" y="101"/>
                    </a:cubicBezTo>
                    <a:cubicBezTo>
                      <a:pt x="57" y="134"/>
                      <a:pt x="44" y="167"/>
                      <a:pt x="34" y="200"/>
                    </a:cubicBezTo>
                    <a:cubicBezTo>
                      <a:pt x="11" y="270"/>
                      <a:pt x="1" y="337"/>
                      <a:pt x="1" y="403"/>
                    </a:cubicBezTo>
                    <a:lnTo>
                      <a:pt x="1" y="32629"/>
                    </a:lnTo>
                    <a:cubicBezTo>
                      <a:pt x="1" y="32789"/>
                      <a:pt x="67" y="32972"/>
                      <a:pt x="171" y="33112"/>
                    </a:cubicBezTo>
                    <a:cubicBezTo>
                      <a:pt x="230" y="33198"/>
                      <a:pt x="303" y="33271"/>
                      <a:pt x="380" y="33314"/>
                    </a:cubicBezTo>
                    <a:cubicBezTo>
                      <a:pt x="380" y="33318"/>
                      <a:pt x="383" y="33318"/>
                      <a:pt x="383" y="33318"/>
                    </a:cubicBezTo>
                    <a:cubicBezTo>
                      <a:pt x="383" y="33318"/>
                      <a:pt x="386" y="33318"/>
                      <a:pt x="386" y="33321"/>
                    </a:cubicBezTo>
                    <a:cubicBezTo>
                      <a:pt x="436" y="33348"/>
                      <a:pt x="496" y="33371"/>
                      <a:pt x="559" y="33385"/>
                    </a:cubicBezTo>
                    <a:cubicBezTo>
                      <a:pt x="622" y="33397"/>
                      <a:pt x="685" y="33405"/>
                      <a:pt x="756" y="33405"/>
                    </a:cubicBezTo>
                    <a:cubicBezTo>
                      <a:pt x="782" y="33405"/>
                      <a:pt x="809" y="33405"/>
                      <a:pt x="836" y="33401"/>
                    </a:cubicBezTo>
                    <a:cubicBezTo>
                      <a:pt x="842" y="33401"/>
                      <a:pt x="852" y="33401"/>
                      <a:pt x="862" y="33397"/>
                    </a:cubicBezTo>
                    <a:lnTo>
                      <a:pt x="865" y="33397"/>
                    </a:lnTo>
                    <a:cubicBezTo>
                      <a:pt x="912" y="33394"/>
                      <a:pt x="955" y="33385"/>
                      <a:pt x="1002" y="33374"/>
                    </a:cubicBezTo>
                    <a:cubicBezTo>
                      <a:pt x="1025" y="33365"/>
                      <a:pt x="1049" y="33358"/>
                      <a:pt x="1072" y="33348"/>
                    </a:cubicBezTo>
                    <a:lnTo>
                      <a:pt x="1078" y="33348"/>
                    </a:lnTo>
                    <a:cubicBezTo>
                      <a:pt x="1084" y="33345"/>
                      <a:pt x="1088" y="33345"/>
                      <a:pt x="1091" y="33342"/>
                    </a:cubicBezTo>
                    <a:lnTo>
                      <a:pt x="1091" y="33342"/>
                    </a:lnTo>
                    <a:cubicBezTo>
                      <a:pt x="1079" y="33346"/>
                      <a:pt x="1069" y="33348"/>
                      <a:pt x="1058" y="33348"/>
                    </a:cubicBezTo>
                    <a:cubicBezTo>
                      <a:pt x="1055" y="33351"/>
                      <a:pt x="1052" y="33351"/>
                      <a:pt x="1052" y="33351"/>
                    </a:cubicBezTo>
                    <a:lnTo>
                      <a:pt x="1045" y="33351"/>
                    </a:lnTo>
                    <a:cubicBezTo>
                      <a:pt x="1029" y="33358"/>
                      <a:pt x="1009" y="33361"/>
                      <a:pt x="992" y="33361"/>
                    </a:cubicBezTo>
                    <a:cubicBezTo>
                      <a:pt x="975" y="33361"/>
                      <a:pt x="959" y="33358"/>
                      <a:pt x="942" y="33354"/>
                    </a:cubicBezTo>
                    <a:cubicBezTo>
                      <a:pt x="912" y="33348"/>
                      <a:pt x="885" y="33334"/>
                      <a:pt x="859" y="33314"/>
                    </a:cubicBezTo>
                    <a:cubicBezTo>
                      <a:pt x="825" y="33288"/>
                      <a:pt x="799" y="33245"/>
                      <a:pt x="782" y="33191"/>
                    </a:cubicBezTo>
                    <a:cubicBezTo>
                      <a:pt x="773" y="33155"/>
                      <a:pt x="765" y="33115"/>
                      <a:pt x="765" y="33069"/>
                    </a:cubicBezTo>
                    <a:lnTo>
                      <a:pt x="765" y="842"/>
                    </a:lnTo>
                    <a:cubicBezTo>
                      <a:pt x="765" y="723"/>
                      <a:pt x="805" y="589"/>
                      <a:pt x="865" y="473"/>
                    </a:cubicBezTo>
                    <a:cubicBezTo>
                      <a:pt x="872" y="463"/>
                      <a:pt x="879" y="453"/>
                      <a:pt x="885" y="443"/>
                    </a:cubicBezTo>
                    <a:lnTo>
                      <a:pt x="882" y="443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6" name="Google Shape;7256;p43"/>
              <p:cNvSpPr/>
              <p:nvPr/>
            </p:nvSpPr>
            <p:spPr>
              <a:xfrm>
                <a:off x="5403294" y="3677607"/>
                <a:ext cx="21011" cy="778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400" extrusionOk="0">
                    <a:moveTo>
                      <a:pt x="210" y="11"/>
                    </a:moveTo>
                    <a:lnTo>
                      <a:pt x="210" y="11"/>
                    </a:lnTo>
                    <a:cubicBezTo>
                      <a:pt x="133" y="28"/>
                      <a:pt x="64" y="51"/>
                      <a:pt x="1" y="88"/>
                    </a:cubicBezTo>
                    <a:cubicBezTo>
                      <a:pt x="64" y="54"/>
                      <a:pt x="133" y="28"/>
                      <a:pt x="210" y="11"/>
                    </a:cubicBezTo>
                    <a:close/>
                    <a:moveTo>
                      <a:pt x="583" y="1"/>
                    </a:moveTo>
                    <a:cubicBezTo>
                      <a:pt x="659" y="14"/>
                      <a:pt x="729" y="41"/>
                      <a:pt x="789" y="74"/>
                    </a:cubicBezTo>
                    <a:cubicBezTo>
                      <a:pt x="905" y="140"/>
                      <a:pt x="1008" y="260"/>
                      <a:pt x="1078" y="400"/>
                    </a:cubicBezTo>
                    <a:cubicBezTo>
                      <a:pt x="1008" y="260"/>
                      <a:pt x="905" y="140"/>
                      <a:pt x="792" y="74"/>
                    </a:cubicBezTo>
                    <a:cubicBezTo>
                      <a:pt x="729" y="37"/>
                      <a:pt x="659" y="14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7" name="Google Shape;7257;p43"/>
              <p:cNvSpPr/>
              <p:nvPr/>
            </p:nvSpPr>
            <p:spPr>
              <a:xfrm>
                <a:off x="5003601" y="3907548"/>
                <a:ext cx="4226" cy="500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57" extrusionOk="0">
                    <a:moveTo>
                      <a:pt x="217" y="1"/>
                    </a:moveTo>
                    <a:cubicBezTo>
                      <a:pt x="134" y="67"/>
                      <a:pt x="57" y="157"/>
                      <a:pt x="0" y="257"/>
                    </a:cubicBezTo>
                    <a:lnTo>
                      <a:pt x="0" y="257"/>
                    </a:lnTo>
                    <a:cubicBezTo>
                      <a:pt x="57" y="157"/>
                      <a:pt x="134" y="67"/>
                      <a:pt x="217" y="1"/>
                    </a:cubicBezTo>
                    <a:close/>
                  </a:path>
                </a:pathLst>
              </a:custGeom>
              <a:solidFill>
                <a:srgbClr val="737F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8" name="Google Shape;7258;p43"/>
              <p:cNvSpPr/>
              <p:nvPr/>
            </p:nvSpPr>
            <p:spPr>
              <a:xfrm>
                <a:off x="5003601" y="3677354"/>
                <a:ext cx="422397" cy="243835"/>
              </a:xfrm>
              <a:custGeom>
                <a:avLst/>
                <a:gdLst/>
                <a:ahLst/>
                <a:cxnLst/>
                <a:rect l="l" t="t" r="r" b="b"/>
                <a:pathLst>
                  <a:path w="21692" h="12522" extrusionOk="0">
                    <a:moveTo>
                      <a:pt x="20947" y="1"/>
                    </a:moveTo>
                    <a:cubicBezTo>
                      <a:pt x="20877" y="1"/>
                      <a:pt x="20807" y="7"/>
                      <a:pt x="20737" y="24"/>
                    </a:cubicBezTo>
                    <a:cubicBezTo>
                      <a:pt x="20660" y="41"/>
                      <a:pt x="20591" y="67"/>
                      <a:pt x="20528" y="101"/>
                    </a:cubicBezTo>
                    <a:lnTo>
                      <a:pt x="9417" y="6510"/>
                    </a:lnTo>
                    <a:lnTo>
                      <a:pt x="290" y="11776"/>
                    </a:lnTo>
                    <a:cubicBezTo>
                      <a:pt x="263" y="11789"/>
                      <a:pt x="240" y="11806"/>
                      <a:pt x="217" y="11823"/>
                    </a:cubicBezTo>
                    <a:cubicBezTo>
                      <a:pt x="134" y="11889"/>
                      <a:pt x="57" y="11979"/>
                      <a:pt x="0" y="12079"/>
                    </a:cubicBezTo>
                    <a:lnTo>
                      <a:pt x="762" y="12521"/>
                    </a:lnTo>
                    <a:cubicBezTo>
                      <a:pt x="839" y="12395"/>
                      <a:pt x="938" y="12282"/>
                      <a:pt x="1052" y="12215"/>
                    </a:cubicBezTo>
                    <a:lnTo>
                      <a:pt x="21293" y="543"/>
                    </a:lnTo>
                    <a:cubicBezTo>
                      <a:pt x="21359" y="506"/>
                      <a:pt x="21419" y="486"/>
                      <a:pt x="21472" y="486"/>
                    </a:cubicBezTo>
                    <a:cubicBezTo>
                      <a:pt x="21589" y="486"/>
                      <a:pt x="21672" y="566"/>
                      <a:pt x="21692" y="703"/>
                    </a:cubicBezTo>
                    <a:cubicBezTo>
                      <a:pt x="21681" y="606"/>
                      <a:pt x="21652" y="506"/>
                      <a:pt x="21605" y="413"/>
                    </a:cubicBezTo>
                    <a:cubicBezTo>
                      <a:pt x="21535" y="273"/>
                      <a:pt x="21432" y="153"/>
                      <a:pt x="21316" y="87"/>
                    </a:cubicBezTo>
                    <a:cubicBezTo>
                      <a:pt x="21256" y="54"/>
                      <a:pt x="21186" y="27"/>
                      <a:pt x="21110" y="14"/>
                    </a:cubicBezTo>
                    <a:cubicBezTo>
                      <a:pt x="21056" y="4"/>
                      <a:pt x="21000" y="1"/>
                      <a:pt x="20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9" name="Google Shape;7259;p43"/>
              <p:cNvSpPr/>
              <p:nvPr/>
            </p:nvSpPr>
            <p:spPr>
              <a:xfrm>
                <a:off x="5060263" y="3768929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2" y="51"/>
                    </a:cubicBezTo>
                    <a:lnTo>
                      <a:pt x="360" y="8873"/>
                    </a:lnTo>
                    <a:cubicBezTo>
                      <a:pt x="161" y="8989"/>
                      <a:pt x="1" y="9265"/>
                      <a:pt x="1" y="9495"/>
                    </a:cubicBezTo>
                    <a:lnTo>
                      <a:pt x="1" y="9638"/>
                    </a:lnTo>
                    <a:cubicBezTo>
                      <a:pt x="1" y="9801"/>
                      <a:pt x="82" y="9895"/>
                      <a:pt x="201" y="9895"/>
                    </a:cubicBezTo>
                    <a:cubicBezTo>
                      <a:pt x="249" y="9895"/>
                      <a:pt x="303" y="9880"/>
                      <a:pt x="360" y="9847"/>
                    </a:cubicBezTo>
                    <a:lnTo>
                      <a:pt x="15642" y="1023"/>
                    </a:lnTo>
                    <a:cubicBezTo>
                      <a:pt x="15841" y="906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0" name="Google Shape;7260;p43"/>
              <p:cNvSpPr/>
              <p:nvPr/>
            </p:nvSpPr>
            <p:spPr>
              <a:xfrm>
                <a:off x="5060263" y="3826780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2" y="51"/>
                    </a:cubicBezTo>
                    <a:lnTo>
                      <a:pt x="360" y="8872"/>
                    </a:lnTo>
                    <a:cubicBezTo>
                      <a:pt x="161" y="8989"/>
                      <a:pt x="1" y="9268"/>
                      <a:pt x="1" y="9494"/>
                    </a:cubicBezTo>
                    <a:lnTo>
                      <a:pt x="1" y="9637"/>
                    </a:lnTo>
                    <a:cubicBezTo>
                      <a:pt x="1" y="9801"/>
                      <a:pt x="82" y="9895"/>
                      <a:pt x="201" y="9895"/>
                    </a:cubicBezTo>
                    <a:cubicBezTo>
                      <a:pt x="249" y="9895"/>
                      <a:pt x="303" y="9879"/>
                      <a:pt x="360" y="9847"/>
                    </a:cubicBezTo>
                    <a:lnTo>
                      <a:pt x="15642" y="1022"/>
                    </a:lnTo>
                    <a:cubicBezTo>
                      <a:pt x="15841" y="909"/>
                      <a:pt x="16001" y="630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1" name="Google Shape;7261;p43"/>
              <p:cNvSpPr/>
              <p:nvPr/>
            </p:nvSpPr>
            <p:spPr>
              <a:xfrm>
                <a:off x="5060263" y="3884650"/>
                <a:ext cx="311599" cy="192661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4" extrusionOk="0">
                    <a:moveTo>
                      <a:pt x="15804" y="0"/>
                    </a:moveTo>
                    <a:cubicBezTo>
                      <a:pt x="15755" y="0"/>
                      <a:pt x="15700" y="16"/>
                      <a:pt x="15642" y="49"/>
                    </a:cubicBezTo>
                    <a:lnTo>
                      <a:pt x="360" y="8874"/>
                    </a:lnTo>
                    <a:cubicBezTo>
                      <a:pt x="161" y="8987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2"/>
                      <a:pt x="81" y="9894"/>
                      <a:pt x="198" y="9894"/>
                    </a:cubicBezTo>
                    <a:cubicBezTo>
                      <a:pt x="247" y="9894"/>
                      <a:pt x="302" y="9878"/>
                      <a:pt x="360" y="9845"/>
                    </a:cubicBezTo>
                    <a:lnTo>
                      <a:pt x="15642" y="1020"/>
                    </a:lnTo>
                    <a:cubicBezTo>
                      <a:pt x="15841" y="908"/>
                      <a:pt x="16001" y="628"/>
                      <a:pt x="16001" y="398"/>
                    </a:cubicBezTo>
                    <a:lnTo>
                      <a:pt x="16001" y="255"/>
                    </a:lnTo>
                    <a:cubicBezTo>
                      <a:pt x="16001" y="93"/>
                      <a:pt x="15921" y="0"/>
                      <a:pt x="1580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2" name="Google Shape;7262;p43"/>
              <p:cNvSpPr/>
              <p:nvPr/>
            </p:nvSpPr>
            <p:spPr>
              <a:xfrm>
                <a:off x="5060263" y="3942500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2" y="0"/>
                    </a:moveTo>
                    <a:cubicBezTo>
                      <a:pt x="15754" y="0"/>
                      <a:pt x="15699" y="16"/>
                      <a:pt x="15642" y="48"/>
                    </a:cubicBezTo>
                    <a:lnTo>
                      <a:pt x="360" y="8874"/>
                    </a:lnTo>
                    <a:cubicBezTo>
                      <a:pt x="161" y="8986"/>
                      <a:pt x="1" y="9266"/>
                      <a:pt x="1" y="9496"/>
                    </a:cubicBezTo>
                    <a:lnTo>
                      <a:pt x="1" y="9638"/>
                    </a:lnTo>
                    <a:cubicBezTo>
                      <a:pt x="1" y="9801"/>
                      <a:pt x="81" y="9895"/>
                      <a:pt x="198" y="9895"/>
                    </a:cubicBezTo>
                    <a:cubicBezTo>
                      <a:pt x="247" y="9895"/>
                      <a:pt x="302" y="9879"/>
                      <a:pt x="360" y="9844"/>
                    </a:cubicBezTo>
                    <a:lnTo>
                      <a:pt x="15642" y="1023"/>
                    </a:lnTo>
                    <a:cubicBezTo>
                      <a:pt x="15841" y="906"/>
                      <a:pt x="16001" y="627"/>
                      <a:pt x="16001" y="401"/>
                    </a:cubicBezTo>
                    <a:lnTo>
                      <a:pt x="16001" y="255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3" name="Google Shape;7263;p43"/>
              <p:cNvSpPr/>
              <p:nvPr/>
            </p:nvSpPr>
            <p:spPr>
              <a:xfrm>
                <a:off x="5060263" y="4000331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2" y="1"/>
                    </a:moveTo>
                    <a:cubicBezTo>
                      <a:pt x="15754" y="1"/>
                      <a:pt x="15699" y="16"/>
                      <a:pt x="15642" y="49"/>
                    </a:cubicBezTo>
                    <a:lnTo>
                      <a:pt x="360" y="8873"/>
                    </a:lnTo>
                    <a:cubicBezTo>
                      <a:pt x="161" y="8987"/>
                      <a:pt x="1" y="9266"/>
                      <a:pt x="1" y="9496"/>
                    </a:cubicBezTo>
                    <a:lnTo>
                      <a:pt x="1" y="9639"/>
                    </a:lnTo>
                    <a:cubicBezTo>
                      <a:pt x="1" y="9801"/>
                      <a:pt x="81" y="9895"/>
                      <a:pt x="198" y="9895"/>
                    </a:cubicBezTo>
                    <a:cubicBezTo>
                      <a:pt x="247" y="9895"/>
                      <a:pt x="302" y="9879"/>
                      <a:pt x="360" y="9845"/>
                    </a:cubicBezTo>
                    <a:lnTo>
                      <a:pt x="15642" y="1023"/>
                    </a:lnTo>
                    <a:cubicBezTo>
                      <a:pt x="15841" y="907"/>
                      <a:pt x="16001" y="631"/>
                      <a:pt x="16001" y="402"/>
                    </a:cubicBezTo>
                    <a:lnTo>
                      <a:pt x="16001" y="259"/>
                    </a:lnTo>
                    <a:cubicBezTo>
                      <a:pt x="16001" y="95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4" name="Google Shape;7264;p43"/>
              <p:cNvSpPr/>
              <p:nvPr/>
            </p:nvSpPr>
            <p:spPr>
              <a:xfrm>
                <a:off x="5060263" y="4058201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4" y="0"/>
                    </a:moveTo>
                    <a:cubicBezTo>
                      <a:pt x="15755" y="0"/>
                      <a:pt x="15700" y="16"/>
                      <a:pt x="15642" y="51"/>
                    </a:cubicBezTo>
                    <a:lnTo>
                      <a:pt x="360" y="8872"/>
                    </a:lnTo>
                    <a:cubicBezTo>
                      <a:pt x="161" y="8989"/>
                      <a:pt x="1" y="9265"/>
                      <a:pt x="1" y="9494"/>
                    </a:cubicBezTo>
                    <a:lnTo>
                      <a:pt x="1" y="9638"/>
                    </a:lnTo>
                    <a:cubicBezTo>
                      <a:pt x="1" y="9801"/>
                      <a:pt x="82" y="9895"/>
                      <a:pt x="200" y="9895"/>
                    </a:cubicBezTo>
                    <a:cubicBezTo>
                      <a:pt x="248" y="9895"/>
                      <a:pt x="303" y="9880"/>
                      <a:pt x="360" y="9847"/>
                    </a:cubicBezTo>
                    <a:lnTo>
                      <a:pt x="15642" y="1022"/>
                    </a:lnTo>
                    <a:cubicBezTo>
                      <a:pt x="15841" y="906"/>
                      <a:pt x="16001" y="629"/>
                      <a:pt x="16001" y="400"/>
                    </a:cubicBezTo>
                    <a:lnTo>
                      <a:pt x="16001" y="257"/>
                    </a:lnTo>
                    <a:cubicBezTo>
                      <a:pt x="16001" y="95"/>
                      <a:pt x="15921" y="0"/>
                      <a:pt x="1580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5" name="Google Shape;7265;p43"/>
              <p:cNvSpPr/>
              <p:nvPr/>
            </p:nvSpPr>
            <p:spPr>
              <a:xfrm>
                <a:off x="5060263" y="4116032"/>
                <a:ext cx="311599" cy="1927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6" extrusionOk="0">
                    <a:moveTo>
                      <a:pt x="15804" y="1"/>
                    </a:moveTo>
                    <a:cubicBezTo>
                      <a:pt x="15755" y="1"/>
                      <a:pt x="15700" y="17"/>
                      <a:pt x="15642" y="51"/>
                    </a:cubicBezTo>
                    <a:lnTo>
                      <a:pt x="360" y="8873"/>
                    </a:lnTo>
                    <a:cubicBezTo>
                      <a:pt x="161" y="8989"/>
                      <a:pt x="1" y="9269"/>
                      <a:pt x="1" y="9495"/>
                    </a:cubicBezTo>
                    <a:lnTo>
                      <a:pt x="1" y="9637"/>
                    </a:lnTo>
                    <a:cubicBezTo>
                      <a:pt x="1" y="9801"/>
                      <a:pt x="82" y="9896"/>
                      <a:pt x="200" y="9896"/>
                    </a:cubicBezTo>
                    <a:cubicBezTo>
                      <a:pt x="248" y="9896"/>
                      <a:pt x="303" y="9880"/>
                      <a:pt x="360" y="9847"/>
                    </a:cubicBezTo>
                    <a:lnTo>
                      <a:pt x="15642" y="1023"/>
                    </a:lnTo>
                    <a:cubicBezTo>
                      <a:pt x="15841" y="909"/>
                      <a:pt x="16001" y="630"/>
                      <a:pt x="16001" y="401"/>
                    </a:cubicBezTo>
                    <a:lnTo>
                      <a:pt x="16001" y="257"/>
                    </a:lnTo>
                    <a:cubicBezTo>
                      <a:pt x="16001" y="95"/>
                      <a:pt x="15921" y="1"/>
                      <a:pt x="1580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6" name="Google Shape;7266;p43"/>
              <p:cNvSpPr/>
              <p:nvPr/>
            </p:nvSpPr>
            <p:spPr>
              <a:xfrm>
                <a:off x="5060263" y="4173902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3" y="1"/>
                    </a:moveTo>
                    <a:cubicBezTo>
                      <a:pt x="15755" y="1"/>
                      <a:pt x="15700" y="17"/>
                      <a:pt x="15642" y="50"/>
                    </a:cubicBezTo>
                    <a:lnTo>
                      <a:pt x="360" y="8874"/>
                    </a:lnTo>
                    <a:cubicBezTo>
                      <a:pt x="161" y="8988"/>
                      <a:pt x="1" y="9267"/>
                      <a:pt x="1" y="9496"/>
                    </a:cubicBezTo>
                    <a:lnTo>
                      <a:pt x="1" y="9639"/>
                    </a:lnTo>
                    <a:cubicBezTo>
                      <a:pt x="1" y="9802"/>
                      <a:pt x="81" y="9894"/>
                      <a:pt x="199" y="9894"/>
                    </a:cubicBezTo>
                    <a:cubicBezTo>
                      <a:pt x="247" y="9894"/>
                      <a:pt x="302" y="9879"/>
                      <a:pt x="360" y="9846"/>
                    </a:cubicBezTo>
                    <a:lnTo>
                      <a:pt x="15642" y="1021"/>
                    </a:lnTo>
                    <a:cubicBezTo>
                      <a:pt x="15841" y="908"/>
                      <a:pt x="16001" y="628"/>
                      <a:pt x="16001" y="399"/>
                    </a:cubicBezTo>
                    <a:lnTo>
                      <a:pt x="16001" y="256"/>
                    </a:lnTo>
                    <a:cubicBezTo>
                      <a:pt x="16001" y="93"/>
                      <a:pt x="15921" y="1"/>
                      <a:pt x="1580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7" name="Google Shape;7267;p43"/>
              <p:cNvSpPr/>
              <p:nvPr/>
            </p:nvSpPr>
            <p:spPr>
              <a:xfrm>
                <a:off x="5060263" y="4231772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2" y="0"/>
                    </a:moveTo>
                    <a:cubicBezTo>
                      <a:pt x="15754" y="0"/>
                      <a:pt x="15699" y="16"/>
                      <a:pt x="15642" y="48"/>
                    </a:cubicBezTo>
                    <a:lnTo>
                      <a:pt x="360" y="8873"/>
                    </a:lnTo>
                    <a:cubicBezTo>
                      <a:pt x="161" y="8986"/>
                      <a:pt x="1" y="9266"/>
                      <a:pt x="1" y="9495"/>
                    </a:cubicBezTo>
                    <a:lnTo>
                      <a:pt x="1" y="9638"/>
                    </a:lnTo>
                    <a:cubicBezTo>
                      <a:pt x="1" y="9801"/>
                      <a:pt x="81" y="9894"/>
                      <a:pt x="198" y="9894"/>
                    </a:cubicBezTo>
                    <a:cubicBezTo>
                      <a:pt x="247" y="9894"/>
                      <a:pt x="302" y="9878"/>
                      <a:pt x="360" y="9845"/>
                    </a:cubicBezTo>
                    <a:lnTo>
                      <a:pt x="15642" y="1023"/>
                    </a:lnTo>
                    <a:cubicBezTo>
                      <a:pt x="15841" y="906"/>
                      <a:pt x="16001" y="627"/>
                      <a:pt x="16001" y="400"/>
                    </a:cubicBezTo>
                    <a:lnTo>
                      <a:pt x="16001" y="257"/>
                    </a:lnTo>
                    <a:cubicBezTo>
                      <a:pt x="16001" y="94"/>
                      <a:pt x="15920" y="0"/>
                      <a:pt x="1580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8" name="Google Shape;7268;p43"/>
              <p:cNvSpPr/>
              <p:nvPr/>
            </p:nvSpPr>
            <p:spPr>
              <a:xfrm>
                <a:off x="5060263" y="4289603"/>
                <a:ext cx="311599" cy="19268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9895" extrusionOk="0">
                    <a:moveTo>
                      <a:pt x="15802" y="1"/>
                    </a:moveTo>
                    <a:cubicBezTo>
                      <a:pt x="15754" y="1"/>
                      <a:pt x="15699" y="16"/>
                      <a:pt x="15642" y="49"/>
                    </a:cubicBezTo>
                    <a:lnTo>
                      <a:pt x="360" y="8874"/>
                    </a:lnTo>
                    <a:cubicBezTo>
                      <a:pt x="161" y="8986"/>
                      <a:pt x="1" y="9266"/>
                      <a:pt x="1" y="9496"/>
                    </a:cubicBezTo>
                    <a:lnTo>
                      <a:pt x="1" y="9638"/>
                    </a:lnTo>
                    <a:cubicBezTo>
                      <a:pt x="1" y="9801"/>
                      <a:pt x="81" y="9895"/>
                      <a:pt x="198" y="9895"/>
                    </a:cubicBezTo>
                    <a:cubicBezTo>
                      <a:pt x="247" y="9895"/>
                      <a:pt x="302" y="9879"/>
                      <a:pt x="360" y="9844"/>
                    </a:cubicBezTo>
                    <a:lnTo>
                      <a:pt x="15642" y="1023"/>
                    </a:lnTo>
                    <a:cubicBezTo>
                      <a:pt x="15841" y="907"/>
                      <a:pt x="16001" y="631"/>
                      <a:pt x="16001" y="401"/>
                    </a:cubicBezTo>
                    <a:lnTo>
                      <a:pt x="16001" y="258"/>
                    </a:lnTo>
                    <a:cubicBezTo>
                      <a:pt x="16001" y="95"/>
                      <a:pt x="15920" y="1"/>
                      <a:pt x="1580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269" name="Google Shape;7269;p43"/>
            <p:cNvSpPr/>
            <p:nvPr/>
          </p:nvSpPr>
          <p:spPr>
            <a:xfrm flipH="1">
              <a:off x="5577250" y="4428800"/>
              <a:ext cx="390700" cy="169700"/>
            </a:xfrm>
            <a:custGeom>
              <a:avLst/>
              <a:gdLst/>
              <a:ahLst/>
              <a:cxnLst/>
              <a:rect l="l" t="t" r="r" b="b"/>
              <a:pathLst>
                <a:path w="15628" h="6788" extrusionOk="0">
                  <a:moveTo>
                    <a:pt x="7813" y="0"/>
                  </a:moveTo>
                  <a:cubicBezTo>
                    <a:pt x="5991" y="0"/>
                    <a:pt x="4169" y="332"/>
                    <a:pt x="2778" y="995"/>
                  </a:cubicBezTo>
                  <a:cubicBezTo>
                    <a:pt x="1" y="2320"/>
                    <a:pt x="1" y="4468"/>
                    <a:pt x="2778" y="5792"/>
                  </a:cubicBezTo>
                  <a:cubicBezTo>
                    <a:pt x="4169" y="6456"/>
                    <a:pt x="5991" y="6788"/>
                    <a:pt x="7813" y="6788"/>
                  </a:cubicBezTo>
                  <a:cubicBezTo>
                    <a:pt x="9635" y="6788"/>
                    <a:pt x="11457" y="6456"/>
                    <a:pt x="12847" y="5792"/>
                  </a:cubicBezTo>
                  <a:cubicBezTo>
                    <a:pt x="15628" y="4468"/>
                    <a:pt x="15628" y="2320"/>
                    <a:pt x="12847" y="995"/>
                  </a:cubicBezTo>
                  <a:cubicBezTo>
                    <a:pt x="11457" y="332"/>
                    <a:pt x="9635" y="0"/>
                    <a:pt x="781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0" name="Google Shape;7270;p43"/>
            <p:cNvSpPr/>
            <p:nvPr/>
          </p:nvSpPr>
          <p:spPr>
            <a:xfrm flipH="1">
              <a:off x="5412099" y="4003635"/>
              <a:ext cx="234375" cy="264750"/>
            </a:xfrm>
            <a:custGeom>
              <a:avLst/>
              <a:gdLst/>
              <a:ahLst/>
              <a:cxnLst/>
              <a:rect l="l" t="t" r="r" b="b"/>
              <a:pathLst>
                <a:path w="9375" h="10590" extrusionOk="0">
                  <a:moveTo>
                    <a:pt x="2354" y="1"/>
                  </a:moveTo>
                  <a:cubicBezTo>
                    <a:pt x="2002" y="1"/>
                    <a:pt x="1668" y="62"/>
                    <a:pt x="1368" y="195"/>
                  </a:cubicBezTo>
                  <a:cubicBezTo>
                    <a:pt x="0" y="797"/>
                    <a:pt x="316" y="2630"/>
                    <a:pt x="2129" y="3704"/>
                  </a:cubicBezTo>
                  <a:cubicBezTo>
                    <a:pt x="3942" y="4776"/>
                    <a:pt x="6640" y="6090"/>
                    <a:pt x="7575" y="8135"/>
                  </a:cubicBezTo>
                  <a:lnTo>
                    <a:pt x="9374" y="10590"/>
                  </a:lnTo>
                  <a:lnTo>
                    <a:pt x="9354" y="7663"/>
                  </a:lnTo>
                  <a:cubicBezTo>
                    <a:pt x="9241" y="6359"/>
                    <a:pt x="8063" y="3744"/>
                    <a:pt x="6563" y="2171"/>
                  </a:cubicBezTo>
                  <a:cubicBezTo>
                    <a:pt x="5371" y="921"/>
                    <a:pt x="3717" y="1"/>
                    <a:pt x="2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1" name="Google Shape;7271;p43"/>
            <p:cNvSpPr/>
            <p:nvPr/>
          </p:nvSpPr>
          <p:spPr>
            <a:xfrm flipH="1">
              <a:off x="5403624" y="4026085"/>
              <a:ext cx="191975" cy="213475"/>
            </a:xfrm>
            <a:custGeom>
              <a:avLst/>
              <a:gdLst/>
              <a:ahLst/>
              <a:cxnLst/>
              <a:rect l="l" t="t" r="r" b="b"/>
              <a:pathLst>
                <a:path w="7679" h="8539" extrusionOk="0">
                  <a:moveTo>
                    <a:pt x="105" y="1"/>
                  </a:moveTo>
                  <a:cubicBezTo>
                    <a:pt x="63" y="1"/>
                    <a:pt x="28" y="29"/>
                    <a:pt x="15" y="72"/>
                  </a:cubicBezTo>
                  <a:cubicBezTo>
                    <a:pt x="1" y="122"/>
                    <a:pt x="31" y="176"/>
                    <a:pt x="81" y="188"/>
                  </a:cubicBezTo>
                  <a:cubicBezTo>
                    <a:pt x="2307" y="801"/>
                    <a:pt x="6218" y="4100"/>
                    <a:pt x="7479" y="8471"/>
                  </a:cubicBezTo>
                  <a:cubicBezTo>
                    <a:pt x="7492" y="8511"/>
                    <a:pt x="7528" y="8538"/>
                    <a:pt x="7572" y="8538"/>
                  </a:cubicBezTo>
                  <a:cubicBezTo>
                    <a:pt x="7582" y="8538"/>
                    <a:pt x="7588" y="8538"/>
                    <a:pt x="7599" y="8534"/>
                  </a:cubicBezTo>
                  <a:cubicBezTo>
                    <a:pt x="7648" y="8521"/>
                    <a:pt x="7678" y="8468"/>
                    <a:pt x="7662" y="8418"/>
                  </a:cubicBezTo>
                  <a:cubicBezTo>
                    <a:pt x="6384" y="3980"/>
                    <a:pt x="2399" y="627"/>
                    <a:pt x="134" y="6"/>
                  </a:cubicBezTo>
                  <a:cubicBezTo>
                    <a:pt x="124" y="2"/>
                    <a:pt x="114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2" name="Google Shape;7272;p43"/>
            <p:cNvSpPr/>
            <p:nvPr/>
          </p:nvSpPr>
          <p:spPr>
            <a:xfrm flipH="1">
              <a:off x="5412024" y="4141985"/>
              <a:ext cx="198325" cy="170150"/>
            </a:xfrm>
            <a:custGeom>
              <a:avLst/>
              <a:gdLst/>
              <a:ahLst/>
              <a:cxnLst/>
              <a:rect l="l" t="t" r="r" b="b"/>
              <a:pathLst>
                <a:path w="7933" h="6806" extrusionOk="0">
                  <a:moveTo>
                    <a:pt x="2293" y="1"/>
                  </a:moveTo>
                  <a:cubicBezTo>
                    <a:pt x="726" y="1"/>
                    <a:pt x="0" y="1021"/>
                    <a:pt x="631" y="1976"/>
                  </a:cubicBezTo>
                  <a:cubicBezTo>
                    <a:pt x="1173" y="2797"/>
                    <a:pt x="3242" y="3127"/>
                    <a:pt x="4942" y="4091"/>
                  </a:cubicBezTo>
                  <a:cubicBezTo>
                    <a:pt x="6475" y="4963"/>
                    <a:pt x="7473" y="6094"/>
                    <a:pt x="7746" y="6806"/>
                  </a:cubicBezTo>
                  <a:lnTo>
                    <a:pt x="7932" y="5389"/>
                  </a:lnTo>
                  <a:cubicBezTo>
                    <a:pt x="7174" y="2052"/>
                    <a:pt x="4090" y="63"/>
                    <a:pt x="2427" y="3"/>
                  </a:cubicBezTo>
                  <a:cubicBezTo>
                    <a:pt x="2382" y="1"/>
                    <a:pt x="2337" y="1"/>
                    <a:pt x="2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3" name="Google Shape;7273;p43"/>
            <p:cNvSpPr/>
            <p:nvPr/>
          </p:nvSpPr>
          <p:spPr>
            <a:xfrm flipH="1">
              <a:off x="5407699" y="4165335"/>
              <a:ext cx="159300" cy="126925"/>
            </a:xfrm>
            <a:custGeom>
              <a:avLst/>
              <a:gdLst/>
              <a:ahLst/>
              <a:cxnLst/>
              <a:rect l="l" t="t" r="r" b="b"/>
              <a:pathLst>
                <a:path w="6372" h="5077" extrusionOk="0">
                  <a:moveTo>
                    <a:pt x="98" y="1"/>
                  </a:moveTo>
                  <a:cubicBezTo>
                    <a:pt x="45" y="1"/>
                    <a:pt x="5" y="39"/>
                    <a:pt x="5" y="90"/>
                  </a:cubicBezTo>
                  <a:cubicBezTo>
                    <a:pt x="1" y="144"/>
                    <a:pt x="41" y="187"/>
                    <a:pt x="94" y="190"/>
                  </a:cubicBezTo>
                  <a:cubicBezTo>
                    <a:pt x="1458" y="247"/>
                    <a:pt x="4482" y="1332"/>
                    <a:pt x="6178" y="5020"/>
                  </a:cubicBezTo>
                  <a:cubicBezTo>
                    <a:pt x="6192" y="5057"/>
                    <a:pt x="6228" y="5077"/>
                    <a:pt x="6265" y="5077"/>
                  </a:cubicBezTo>
                  <a:cubicBezTo>
                    <a:pt x="6278" y="5077"/>
                    <a:pt x="6292" y="5073"/>
                    <a:pt x="6305" y="5067"/>
                  </a:cubicBezTo>
                  <a:cubicBezTo>
                    <a:pt x="6352" y="5047"/>
                    <a:pt x="6372" y="4990"/>
                    <a:pt x="6352" y="4940"/>
                  </a:cubicBezTo>
                  <a:cubicBezTo>
                    <a:pt x="4619" y="1175"/>
                    <a:pt x="1608" y="64"/>
                    <a:pt x="105" y="1"/>
                  </a:cubicBezTo>
                  <a:cubicBezTo>
                    <a:pt x="103" y="1"/>
                    <a:pt x="101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4" name="Google Shape;7274;p43"/>
            <p:cNvSpPr/>
            <p:nvPr/>
          </p:nvSpPr>
          <p:spPr>
            <a:xfrm flipH="1">
              <a:off x="5639350" y="4435650"/>
              <a:ext cx="110200" cy="95225"/>
            </a:xfrm>
            <a:custGeom>
              <a:avLst/>
              <a:gdLst/>
              <a:ahLst/>
              <a:cxnLst/>
              <a:rect l="l" t="t" r="r" b="b"/>
              <a:pathLst>
                <a:path w="4408" h="3809" extrusionOk="0">
                  <a:moveTo>
                    <a:pt x="415" y="1"/>
                  </a:moveTo>
                  <a:cubicBezTo>
                    <a:pt x="292" y="1"/>
                    <a:pt x="241" y="307"/>
                    <a:pt x="143" y="705"/>
                  </a:cubicBezTo>
                  <a:cubicBezTo>
                    <a:pt x="46" y="1091"/>
                    <a:pt x="0" y="1400"/>
                    <a:pt x="183" y="1630"/>
                  </a:cubicBezTo>
                  <a:cubicBezTo>
                    <a:pt x="445" y="1966"/>
                    <a:pt x="851" y="2032"/>
                    <a:pt x="1174" y="2285"/>
                  </a:cubicBezTo>
                  <a:cubicBezTo>
                    <a:pt x="1613" y="2631"/>
                    <a:pt x="1633" y="3236"/>
                    <a:pt x="2099" y="3526"/>
                  </a:cubicBezTo>
                  <a:cubicBezTo>
                    <a:pt x="2403" y="3717"/>
                    <a:pt x="2776" y="3809"/>
                    <a:pt x="3145" y="3809"/>
                  </a:cubicBezTo>
                  <a:cubicBezTo>
                    <a:pt x="3385" y="3809"/>
                    <a:pt x="3624" y="3770"/>
                    <a:pt x="3842" y="3695"/>
                  </a:cubicBezTo>
                  <a:cubicBezTo>
                    <a:pt x="4408" y="3496"/>
                    <a:pt x="4317" y="3190"/>
                    <a:pt x="4258" y="3067"/>
                  </a:cubicBezTo>
                  <a:cubicBezTo>
                    <a:pt x="4218" y="2990"/>
                    <a:pt x="4148" y="2933"/>
                    <a:pt x="4081" y="2884"/>
                  </a:cubicBezTo>
                  <a:cubicBezTo>
                    <a:pt x="3625" y="2542"/>
                    <a:pt x="3200" y="2205"/>
                    <a:pt x="2817" y="1783"/>
                  </a:cubicBezTo>
                  <a:cubicBezTo>
                    <a:pt x="2564" y="1510"/>
                    <a:pt x="1876" y="362"/>
                    <a:pt x="1876" y="362"/>
                  </a:cubicBezTo>
                  <a:cubicBezTo>
                    <a:pt x="1728" y="433"/>
                    <a:pt x="1512" y="466"/>
                    <a:pt x="1290" y="466"/>
                  </a:cubicBezTo>
                  <a:cubicBezTo>
                    <a:pt x="913" y="466"/>
                    <a:pt x="518" y="370"/>
                    <a:pt x="409" y="196"/>
                  </a:cubicBezTo>
                  <a:lnTo>
                    <a:pt x="432" y="3"/>
                  </a:lnTo>
                  <a:cubicBezTo>
                    <a:pt x="426" y="2"/>
                    <a:pt x="420" y="1"/>
                    <a:pt x="4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5" name="Google Shape;7275;p43"/>
            <p:cNvSpPr/>
            <p:nvPr/>
          </p:nvSpPr>
          <p:spPr>
            <a:xfrm flipH="1">
              <a:off x="5658075" y="4405775"/>
              <a:ext cx="82075" cy="103225"/>
            </a:xfrm>
            <a:custGeom>
              <a:avLst/>
              <a:gdLst/>
              <a:ahLst/>
              <a:cxnLst/>
              <a:rect l="l" t="t" r="r" b="b"/>
              <a:pathLst>
                <a:path w="3283" h="4129" extrusionOk="0">
                  <a:moveTo>
                    <a:pt x="200" y="0"/>
                  </a:moveTo>
                  <a:lnTo>
                    <a:pt x="33" y="1391"/>
                  </a:lnTo>
                  <a:cubicBezTo>
                    <a:pt x="0" y="1707"/>
                    <a:pt x="259" y="1987"/>
                    <a:pt x="722" y="2383"/>
                  </a:cubicBezTo>
                  <a:cubicBezTo>
                    <a:pt x="1184" y="2782"/>
                    <a:pt x="1769" y="3709"/>
                    <a:pt x="2185" y="3942"/>
                  </a:cubicBezTo>
                  <a:cubicBezTo>
                    <a:pt x="2423" y="4075"/>
                    <a:pt x="2622" y="4129"/>
                    <a:pt x="2782" y="4129"/>
                  </a:cubicBezTo>
                  <a:cubicBezTo>
                    <a:pt x="2904" y="4129"/>
                    <a:pt x="3004" y="4097"/>
                    <a:pt x="3080" y="4045"/>
                  </a:cubicBezTo>
                  <a:cubicBezTo>
                    <a:pt x="3263" y="3923"/>
                    <a:pt x="3283" y="3829"/>
                    <a:pt x="2834" y="3370"/>
                  </a:cubicBezTo>
                  <a:lnTo>
                    <a:pt x="2834" y="3367"/>
                  </a:lnTo>
                  <a:cubicBezTo>
                    <a:pt x="2698" y="3244"/>
                    <a:pt x="2567" y="3118"/>
                    <a:pt x="2441" y="2978"/>
                  </a:cubicBezTo>
                  <a:cubicBezTo>
                    <a:pt x="2278" y="2802"/>
                    <a:pt x="1936" y="2263"/>
                    <a:pt x="1709" y="1904"/>
                  </a:cubicBezTo>
                  <a:cubicBezTo>
                    <a:pt x="1573" y="1684"/>
                    <a:pt x="1473" y="1421"/>
                    <a:pt x="1506" y="1132"/>
                  </a:cubicBezTo>
                  <a:cubicBezTo>
                    <a:pt x="1537" y="843"/>
                    <a:pt x="1617" y="100"/>
                    <a:pt x="1617" y="100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6" name="Google Shape;7276;p43"/>
            <p:cNvSpPr/>
            <p:nvPr/>
          </p:nvSpPr>
          <p:spPr>
            <a:xfrm flipH="1">
              <a:off x="5751875" y="4478000"/>
              <a:ext cx="108625" cy="96900"/>
            </a:xfrm>
            <a:custGeom>
              <a:avLst/>
              <a:gdLst/>
              <a:ahLst/>
              <a:cxnLst/>
              <a:rect l="l" t="t" r="r" b="b"/>
              <a:pathLst>
                <a:path w="4345" h="3876" extrusionOk="0">
                  <a:moveTo>
                    <a:pt x="363" y="1"/>
                  </a:moveTo>
                  <a:cubicBezTo>
                    <a:pt x="278" y="1"/>
                    <a:pt x="207" y="279"/>
                    <a:pt x="140" y="531"/>
                  </a:cubicBezTo>
                  <a:cubicBezTo>
                    <a:pt x="64" y="820"/>
                    <a:pt x="0" y="1160"/>
                    <a:pt x="54" y="1313"/>
                  </a:cubicBezTo>
                  <a:cubicBezTo>
                    <a:pt x="150" y="1596"/>
                    <a:pt x="566" y="1869"/>
                    <a:pt x="749" y="2114"/>
                  </a:cubicBezTo>
                  <a:cubicBezTo>
                    <a:pt x="929" y="2357"/>
                    <a:pt x="1088" y="2727"/>
                    <a:pt x="1341" y="3036"/>
                  </a:cubicBezTo>
                  <a:cubicBezTo>
                    <a:pt x="1701" y="3478"/>
                    <a:pt x="2362" y="3768"/>
                    <a:pt x="2871" y="3857"/>
                  </a:cubicBezTo>
                  <a:cubicBezTo>
                    <a:pt x="2938" y="3869"/>
                    <a:pt x="3020" y="3875"/>
                    <a:pt x="3110" y="3875"/>
                  </a:cubicBezTo>
                  <a:cubicBezTo>
                    <a:pt x="3607" y="3875"/>
                    <a:pt x="4345" y="3691"/>
                    <a:pt x="4202" y="3269"/>
                  </a:cubicBezTo>
                  <a:cubicBezTo>
                    <a:pt x="4039" y="2793"/>
                    <a:pt x="3397" y="2297"/>
                    <a:pt x="2928" y="1869"/>
                  </a:cubicBezTo>
                  <a:cubicBezTo>
                    <a:pt x="2335" y="1330"/>
                    <a:pt x="1946" y="255"/>
                    <a:pt x="1863" y="2"/>
                  </a:cubicBezTo>
                  <a:lnTo>
                    <a:pt x="1863" y="215"/>
                  </a:lnTo>
                  <a:cubicBezTo>
                    <a:pt x="1863" y="371"/>
                    <a:pt x="1400" y="419"/>
                    <a:pt x="1162" y="419"/>
                  </a:cubicBezTo>
                  <a:cubicBezTo>
                    <a:pt x="1146" y="419"/>
                    <a:pt x="1131" y="418"/>
                    <a:pt x="1118" y="418"/>
                  </a:cubicBezTo>
                  <a:cubicBezTo>
                    <a:pt x="782" y="404"/>
                    <a:pt x="483" y="285"/>
                    <a:pt x="373" y="165"/>
                  </a:cubicBezTo>
                  <a:lnTo>
                    <a:pt x="373" y="2"/>
                  </a:lnTo>
                  <a:cubicBezTo>
                    <a:pt x="370" y="1"/>
                    <a:pt x="366" y="1"/>
                    <a:pt x="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7" name="Google Shape;7277;p43"/>
            <p:cNvSpPr/>
            <p:nvPr/>
          </p:nvSpPr>
          <p:spPr>
            <a:xfrm flipH="1">
              <a:off x="5768925" y="4447525"/>
              <a:ext cx="82275" cy="100225"/>
            </a:xfrm>
            <a:custGeom>
              <a:avLst/>
              <a:gdLst/>
              <a:ahLst/>
              <a:cxnLst/>
              <a:rect l="l" t="t" r="r" b="b"/>
              <a:pathLst>
                <a:path w="3291" h="4009" extrusionOk="0">
                  <a:moveTo>
                    <a:pt x="1" y="0"/>
                  </a:moveTo>
                  <a:lnTo>
                    <a:pt x="1" y="1384"/>
                  </a:lnTo>
                  <a:lnTo>
                    <a:pt x="1" y="1421"/>
                  </a:lnTo>
                  <a:lnTo>
                    <a:pt x="7" y="1424"/>
                  </a:lnTo>
                  <a:cubicBezTo>
                    <a:pt x="81" y="1734"/>
                    <a:pt x="763" y="2558"/>
                    <a:pt x="1152" y="3094"/>
                  </a:cubicBezTo>
                  <a:cubicBezTo>
                    <a:pt x="1412" y="3453"/>
                    <a:pt x="1907" y="3912"/>
                    <a:pt x="2499" y="3992"/>
                  </a:cubicBezTo>
                  <a:cubicBezTo>
                    <a:pt x="2581" y="4003"/>
                    <a:pt x="2657" y="4008"/>
                    <a:pt x="2727" y="4008"/>
                  </a:cubicBezTo>
                  <a:cubicBezTo>
                    <a:pt x="3128" y="4008"/>
                    <a:pt x="3291" y="3827"/>
                    <a:pt x="2981" y="3464"/>
                  </a:cubicBezTo>
                  <a:cubicBezTo>
                    <a:pt x="2835" y="3333"/>
                    <a:pt x="2689" y="3207"/>
                    <a:pt x="2556" y="3088"/>
                  </a:cubicBezTo>
                  <a:cubicBezTo>
                    <a:pt x="2143" y="2708"/>
                    <a:pt x="1828" y="2070"/>
                    <a:pt x="1648" y="1634"/>
                  </a:cubicBezTo>
                  <a:cubicBezTo>
                    <a:pt x="1544" y="1384"/>
                    <a:pt x="1491" y="1121"/>
                    <a:pt x="1491" y="852"/>
                  </a:cubicBezTo>
                  <a:lnTo>
                    <a:pt x="149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8" name="Google Shape;7278;p43"/>
            <p:cNvSpPr/>
            <p:nvPr/>
          </p:nvSpPr>
          <p:spPr>
            <a:xfrm flipH="1">
              <a:off x="5653150" y="3895325"/>
              <a:ext cx="219500" cy="562250"/>
            </a:xfrm>
            <a:custGeom>
              <a:avLst/>
              <a:gdLst/>
              <a:ahLst/>
              <a:cxnLst/>
              <a:rect l="l" t="t" r="r" b="b"/>
              <a:pathLst>
                <a:path w="8780" h="22490" extrusionOk="0">
                  <a:moveTo>
                    <a:pt x="7758" y="1"/>
                  </a:moveTo>
                  <a:lnTo>
                    <a:pt x="1155" y="371"/>
                  </a:lnTo>
                  <a:cubicBezTo>
                    <a:pt x="1" y="2892"/>
                    <a:pt x="1198" y="11780"/>
                    <a:pt x="1198" y="11780"/>
                  </a:cubicBezTo>
                  <a:cubicBezTo>
                    <a:pt x="1162" y="12189"/>
                    <a:pt x="696" y="12994"/>
                    <a:pt x="520" y="14794"/>
                  </a:cubicBezTo>
                  <a:cubicBezTo>
                    <a:pt x="314" y="16926"/>
                    <a:pt x="842" y="22271"/>
                    <a:pt x="842" y="22271"/>
                  </a:cubicBezTo>
                  <a:cubicBezTo>
                    <a:pt x="842" y="22271"/>
                    <a:pt x="1179" y="22490"/>
                    <a:pt x="1660" y="22490"/>
                  </a:cubicBezTo>
                  <a:cubicBezTo>
                    <a:pt x="1868" y="22490"/>
                    <a:pt x="2103" y="22449"/>
                    <a:pt x="2349" y="22331"/>
                  </a:cubicBezTo>
                  <a:cubicBezTo>
                    <a:pt x="2349" y="22331"/>
                    <a:pt x="3770" y="14278"/>
                    <a:pt x="4035" y="12163"/>
                  </a:cubicBezTo>
                  <a:cubicBezTo>
                    <a:pt x="4269" y="10313"/>
                    <a:pt x="4717" y="5973"/>
                    <a:pt x="4717" y="5973"/>
                  </a:cubicBezTo>
                  <a:lnTo>
                    <a:pt x="5988" y="12152"/>
                  </a:lnTo>
                  <a:cubicBezTo>
                    <a:pt x="5988" y="12152"/>
                    <a:pt x="5500" y="13217"/>
                    <a:pt x="5423" y="14005"/>
                  </a:cubicBezTo>
                  <a:cubicBezTo>
                    <a:pt x="5303" y="15249"/>
                    <a:pt x="5433" y="20642"/>
                    <a:pt x="5433" y="20642"/>
                  </a:cubicBezTo>
                  <a:cubicBezTo>
                    <a:pt x="5433" y="20642"/>
                    <a:pt x="5795" y="20916"/>
                    <a:pt x="6494" y="20916"/>
                  </a:cubicBezTo>
                  <a:cubicBezTo>
                    <a:pt x="6623" y="20916"/>
                    <a:pt x="6764" y="20907"/>
                    <a:pt x="6917" y="20885"/>
                  </a:cubicBezTo>
                  <a:cubicBezTo>
                    <a:pt x="6917" y="20885"/>
                    <a:pt x="8569" y="13367"/>
                    <a:pt x="8699" y="11870"/>
                  </a:cubicBezTo>
                  <a:cubicBezTo>
                    <a:pt x="8779" y="10975"/>
                    <a:pt x="7758" y="1"/>
                    <a:pt x="775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9" name="Google Shape;7279;p43"/>
            <p:cNvSpPr/>
            <p:nvPr/>
          </p:nvSpPr>
          <p:spPr>
            <a:xfrm flipH="1">
              <a:off x="5687675" y="3967950"/>
              <a:ext cx="67050" cy="212825"/>
            </a:xfrm>
            <a:custGeom>
              <a:avLst/>
              <a:gdLst/>
              <a:ahLst/>
              <a:cxnLst/>
              <a:rect l="l" t="t" r="r" b="b"/>
              <a:pathLst>
                <a:path w="2682" h="8513" extrusionOk="0">
                  <a:moveTo>
                    <a:pt x="2682" y="0"/>
                  </a:moveTo>
                  <a:lnTo>
                    <a:pt x="2682" y="0"/>
                  </a:lnTo>
                  <a:cubicBezTo>
                    <a:pt x="1960" y="676"/>
                    <a:pt x="373" y="1005"/>
                    <a:pt x="373" y="1005"/>
                  </a:cubicBezTo>
                  <a:lnTo>
                    <a:pt x="0" y="3068"/>
                  </a:lnTo>
                  <a:lnTo>
                    <a:pt x="1118" y="8512"/>
                  </a:lnTo>
                  <a:lnTo>
                    <a:pt x="383" y="3051"/>
                  </a:lnTo>
                  <a:lnTo>
                    <a:pt x="806" y="1247"/>
                  </a:lnTo>
                  <a:cubicBezTo>
                    <a:pt x="1927" y="938"/>
                    <a:pt x="2682" y="0"/>
                    <a:pt x="26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0" name="Google Shape;7280;p43"/>
            <p:cNvSpPr/>
            <p:nvPr/>
          </p:nvSpPr>
          <p:spPr>
            <a:xfrm flipH="1">
              <a:off x="5825550" y="3804125"/>
              <a:ext cx="66625" cy="96475"/>
            </a:xfrm>
            <a:custGeom>
              <a:avLst/>
              <a:gdLst/>
              <a:ahLst/>
              <a:cxnLst/>
              <a:rect l="l" t="t" r="r" b="b"/>
              <a:pathLst>
                <a:path w="2665" h="3859" extrusionOk="0">
                  <a:moveTo>
                    <a:pt x="589" y="1"/>
                  </a:moveTo>
                  <a:cubicBezTo>
                    <a:pt x="376" y="988"/>
                    <a:pt x="66" y="2755"/>
                    <a:pt x="54" y="2921"/>
                  </a:cubicBezTo>
                  <a:cubicBezTo>
                    <a:pt x="43" y="3087"/>
                    <a:pt x="0" y="3749"/>
                    <a:pt x="545" y="3859"/>
                  </a:cubicBezTo>
                  <a:lnTo>
                    <a:pt x="2295" y="2455"/>
                  </a:lnTo>
                  <a:lnTo>
                    <a:pt x="2664" y="635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1" name="Google Shape;7281;p43"/>
            <p:cNvSpPr/>
            <p:nvPr/>
          </p:nvSpPr>
          <p:spPr>
            <a:xfrm flipH="1">
              <a:off x="5615150" y="3784000"/>
              <a:ext cx="73225" cy="77775"/>
            </a:xfrm>
            <a:custGeom>
              <a:avLst/>
              <a:gdLst/>
              <a:ahLst/>
              <a:cxnLst/>
              <a:rect l="l" t="t" r="r" b="b"/>
              <a:pathLst>
                <a:path w="2929" h="3111" extrusionOk="0">
                  <a:moveTo>
                    <a:pt x="1947" y="0"/>
                  </a:moveTo>
                  <a:lnTo>
                    <a:pt x="1" y="892"/>
                  </a:lnTo>
                  <a:lnTo>
                    <a:pt x="1402" y="3110"/>
                  </a:lnTo>
                  <a:lnTo>
                    <a:pt x="2928" y="1800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2" name="Google Shape;7282;p43"/>
            <p:cNvSpPr/>
            <p:nvPr/>
          </p:nvSpPr>
          <p:spPr>
            <a:xfrm flipH="1">
              <a:off x="5633350" y="3683700"/>
              <a:ext cx="98500" cy="136175"/>
            </a:xfrm>
            <a:custGeom>
              <a:avLst/>
              <a:gdLst/>
              <a:ahLst/>
              <a:cxnLst/>
              <a:rect l="l" t="t" r="r" b="b"/>
              <a:pathLst>
                <a:path w="3940" h="5447" extrusionOk="0">
                  <a:moveTo>
                    <a:pt x="0" y="0"/>
                  </a:moveTo>
                  <a:lnTo>
                    <a:pt x="1713" y="5443"/>
                  </a:lnTo>
                  <a:cubicBezTo>
                    <a:pt x="1759" y="5446"/>
                    <a:pt x="1803" y="5447"/>
                    <a:pt x="1847" y="5447"/>
                  </a:cubicBezTo>
                  <a:cubicBezTo>
                    <a:pt x="3133" y="5447"/>
                    <a:pt x="3939" y="4272"/>
                    <a:pt x="3939" y="4272"/>
                  </a:cubicBezTo>
                  <a:cubicBezTo>
                    <a:pt x="3939" y="4272"/>
                    <a:pt x="2785" y="1893"/>
                    <a:pt x="2415" y="1129"/>
                  </a:cubicBezTo>
                  <a:cubicBezTo>
                    <a:pt x="2046" y="367"/>
                    <a:pt x="975" y="11"/>
                    <a:pt x="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3" name="Google Shape;7283;p43"/>
            <p:cNvSpPr/>
            <p:nvPr/>
          </p:nvSpPr>
          <p:spPr>
            <a:xfrm flipH="1">
              <a:off x="5671550" y="3683700"/>
              <a:ext cx="177300" cy="240825"/>
            </a:xfrm>
            <a:custGeom>
              <a:avLst/>
              <a:gdLst/>
              <a:ahLst/>
              <a:cxnLst/>
              <a:rect l="l" t="t" r="r" b="b"/>
              <a:pathLst>
                <a:path w="7092" h="9633" extrusionOk="0">
                  <a:moveTo>
                    <a:pt x="4540" y="0"/>
                  </a:moveTo>
                  <a:lnTo>
                    <a:pt x="2242" y="71"/>
                  </a:lnTo>
                  <a:cubicBezTo>
                    <a:pt x="1361" y="283"/>
                    <a:pt x="656" y="886"/>
                    <a:pt x="286" y="1667"/>
                  </a:cubicBezTo>
                  <a:cubicBezTo>
                    <a:pt x="4" y="2263"/>
                    <a:pt x="0" y="2954"/>
                    <a:pt x="217" y="3576"/>
                  </a:cubicBezTo>
                  <a:lnTo>
                    <a:pt x="1247" y="6564"/>
                  </a:lnTo>
                  <a:cubicBezTo>
                    <a:pt x="1247" y="6564"/>
                    <a:pt x="765" y="7732"/>
                    <a:pt x="203" y="8836"/>
                  </a:cubicBezTo>
                  <a:cubicBezTo>
                    <a:pt x="1228" y="9406"/>
                    <a:pt x="2353" y="9633"/>
                    <a:pt x="3387" y="9633"/>
                  </a:cubicBezTo>
                  <a:cubicBezTo>
                    <a:pt x="4968" y="9633"/>
                    <a:pt x="6336" y="9104"/>
                    <a:pt x="6806" y="8466"/>
                  </a:cubicBezTo>
                  <a:cubicBezTo>
                    <a:pt x="6839" y="8240"/>
                    <a:pt x="6793" y="7233"/>
                    <a:pt x="6856" y="6085"/>
                  </a:cubicBezTo>
                  <a:cubicBezTo>
                    <a:pt x="6923" y="4861"/>
                    <a:pt x="7092" y="3480"/>
                    <a:pt x="6899" y="2725"/>
                  </a:cubicBezTo>
                  <a:cubicBezTo>
                    <a:pt x="6543" y="1321"/>
                    <a:pt x="5874" y="0"/>
                    <a:pt x="454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4" name="Google Shape;7284;p43"/>
            <p:cNvSpPr/>
            <p:nvPr/>
          </p:nvSpPr>
          <p:spPr>
            <a:xfrm flipH="1">
              <a:off x="5802425" y="3685450"/>
              <a:ext cx="80350" cy="152725"/>
            </a:xfrm>
            <a:custGeom>
              <a:avLst/>
              <a:gdLst/>
              <a:ahLst/>
              <a:cxnLst/>
              <a:rect l="l" t="t" r="r" b="b"/>
              <a:pathLst>
                <a:path w="3214" h="6109" extrusionOk="0">
                  <a:moveTo>
                    <a:pt x="3213" y="1"/>
                  </a:moveTo>
                  <a:lnTo>
                    <a:pt x="3213" y="1"/>
                  </a:lnTo>
                  <a:cubicBezTo>
                    <a:pt x="2328" y="124"/>
                    <a:pt x="1031" y="303"/>
                    <a:pt x="585" y="2402"/>
                  </a:cubicBezTo>
                  <a:cubicBezTo>
                    <a:pt x="130" y="4531"/>
                    <a:pt x="0" y="5273"/>
                    <a:pt x="0" y="5273"/>
                  </a:cubicBezTo>
                  <a:cubicBezTo>
                    <a:pt x="0" y="5273"/>
                    <a:pt x="717" y="6108"/>
                    <a:pt x="2168" y="6108"/>
                  </a:cubicBezTo>
                  <a:cubicBezTo>
                    <a:pt x="2176" y="6108"/>
                    <a:pt x="2184" y="6108"/>
                    <a:pt x="2192" y="6108"/>
                  </a:cubicBezTo>
                  <a:lnTo>
                    <a:pt x="2647" y="4495"/>
                  </a:lnTo>
                  <a:lnTo>
                    <a:pt x="3213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5" name="Google Shape;7285;p43"/>
            <p:cNvSpPr/>
            <p:nvPr/>
          </p:nvSpPr>
          <p:spPr>
            <a:xfrm flipH="1">
              <a:off x="5812475" y="3784000"/>
              <a:ext cx="12350" cy="60400"/>
            </a:xfrm>
            <a:custGeom>
              <a:avLst/>
              <a:gdLst/>
              <a:ahLst/>
              <a:cxnLst/>
              <a:rect l="l" t="t" r="r" b="b"/>
              <a:pathLst>
                <a:path w="494" h="2416" extrusionOk="0">
                  <a:moveTo>
                    <a:pt x="480" y="0"/>
                  </a:moveTo>
                  <a:lnTo>
                    <a:pt x="480" y="0"/>
                  </a:lnTo>
                  <a:cubicBezTo>
                    <a:pt x="300" y="772"/>
                    <a:pt x="1" y="1720"/>
                    <a:pt x="1" y="1720"/>
                  </a:cubicBezTo>
                  <a:lnTo>
                    <a:pt x="240" y="2415"/>
                  </a:lnTo>
                  <a:cubicBezTo>
                    <a:pt x="493" y="1345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6" name="Google Shape;7286;p43"/>
            <p:cNvSpPr/>
            <p:nvPr/>
          </p:nvSpPr>
          <p:spPr>
            <a:xfrm flipH="1">
              <a:off x="5789875" y="3616175"/>
              <a:ext cx="29050" cy="113525"/>
            </a:xfrm>
            <a:custGeom>
              <a:avLst/>
              <a:gdLst/>
              <a:ahLst/>
              <a:cxnLst/>
              <a:rect l="l" t="t" r="r" b="b"/>
              <a:pathLst>
                <a:path w="1162" h="4541" extrusionOk="0">
                  <a:moveTo>
                    <a:pt x="1" y="1"/>
                  </a:moveTo>
                  <a:lnTo>
                    <a:pt x="1" y="3383"/>
                  </a:lnTo>
                  <a:cubicBezTo>
                    <a:pt x="1" y="4022"/>
                    <a:pt x="520" y="4541"/>
                    <a:pt x="1162" y="4541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7" name="Google Shape;7287;p43"/>
            <p:cNvSpPr/>
            <p:nvPr/>
          </p:nvSpPr>
          <p:spPr>
            <a:xfrm flipH="1">
              <a:off x="5689175" y="3536500"/>
              <a:ext cx="135650" cy="186900"/>
            </a:xfrm>
            <a:custGeom>
              <a:avLst/>
              <a:gdLst/>
              <a:ahLst/>
              <a:cxnLst/>
              <a:rect l="l" t="t" r="r" b="b"/>
              <a:pathLst>
                <a:path w="5426" h="7476" extrusionOk="0">
                  <a:moveTo>
                    <a:pt x="4640" y="1"/>
                  </a:moveTo>
                  <a:cubicBezTo>
                    <a:pt x="4574" y="607"/>
                    <a:pt x="4185" y="1561"/>
                    <a:pt x="3171" y="2116"/>
                  </a:cubicBezTo>
                  <a:cubicBezTo>
                    <a:pt x="2243" y="2627"/>
                    <a:pt x="1530" y="2649"/>
                    <a:pt x="1414" y="2649"/>
                  </a:cubicBezTo>
                  <a:cubicBezTo>
                    <a:pt x="1403" y="2649"/>
                    <a:pt x="1398" y="2649"/>
                    <a:pt x="1398" y="2649"/>
                  </a:cubicBezTo>
                  <a:cubicBezTo>
                    <a:pt x="1321" y="2387"/>
                    <a:pt x="1050" y="2248"/>
                    <a:pt x="779" y="2248"/>
                  </a:cubicBezTo>
                  <a:cubicBezTo>
                    <a:pt x="603" y="2248"/>
                    <a:pt x="427" y="2307"/>
                    <a:pt x="306" y="2429"/>
                  </a:cubicBezTo>
                  <a:cubicBezTo>
                    <a:pt x="1" y="2742"/>
                    <a:pt x="20" y="3607"/>
                    <a:pt x="546" y="3956"/>
                  </a:cubicBezTo>
                  <a:cubicBezTo>
                    <a:pt x="699" y="4058"/>
                    <a:pt x="835" y="4094"/>
                    <a:pt x="951" y="4094"/>
                  </a:cubicBezTo>
                  <a:cubicBezTo>
                    <a:pt x="1235" y="4094"/>
                    <a:pt x="1398" y="3876"/>
                    <a:pt x="1398" y="3876"/>
                  </a:cubicBezTo>
                  <a:lnTo>
                    <a:pt x="1398" y="6148"/>
                  </a:lnTo>
                  <a:cubicBezTo>
                    <a:pt x="1398" y="6148"/>
                    <a:pt x="1790" y="6787"/>
                    <a:pt x="2409" y="7206"/>
                  </a:cubicBezTo>
                  <a:cubicBezTo>
                    <a:pt x="2680" y="7391"/>
                    <a:pt x="3008" y="7475"/>
                    <a:pt x="3293" y="7475"/>
                  </a:cubicBezTo>
                  <a:cubicBezTo>
                    <a:pt x="3659" y="7475"/>
                    <a:pt x="3956" y="7337"/>
                    <a:pt x="3979" y="7096"/>
                  </a:cubicBezTo>
                  <a:cubicBezTo>
                    <a:pt x="4022" y="6664"/>
                    <a:pt x="3360" y="5899"/>
                    <a:pt x="3360" y="5899"/>
                  </a:cubicBezTo>
                  <a:lnTo>
                    <a:pt x="3360" y="4961"/>
                  </a:lnTo>
                  <a:cubicBezTo>
                    <a:pt x="3658" y="5011"/>
                    <a:pt x="3961" y="5055"/>
                    <a:pt x="4208" y="5055"/>
                  </a:cubicBezTo>
                  <a:cubicBezTo>
                    <a:pt x="4358" y="5055"/>
                    <a:pt x="4488" y="5039"/>
                    <a:pt x="4585" y="4998"/>
                  </a:cubicBezTo>
                  <a:cubicBezTo>
                    <a:pt x="4837" y="4884"/>
                    <a:pt x="5346" y="4499"/>
                    <a:pt x="5383" y="2935"/>
                  </a:cubicBezTo>
                  <a:cubicBezTo>
                    <a:pt x="5426" y="1089"/>
                    <a:pt x="4993" y="208"/>
                    <a:pt x="464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8" name="Google Shape;7288;p43"/>
            <p:cNvSpPr/>
            <p:nvPr/>
          </p:nvSpPr>
          <p:spPr>
            <a:xfrm flipH="1">
              <a:off x="5733825" y="3595125"/>
              <a:ext cx="10100" cy="10275"/>
            </a:xfrm>
            <a:custGeom>
              <a:avLst/>
              <a:gdLst/>
              <a:ahLst/>
              <a:cxnLst/>
              <a:rect l="l" t="t" r="r" b="b"/>
              <a:pathLst>
                <a:path w="404" h="411" extrusionOk="0">
                  <a:moveTo>
                    <a:pt x="206" y="1"/>
                  </a:moveTo>
                  <a:cubicBezTo>
                    <a:pt x="202" y="1"/>
                    <a:pt x="198" y="1"/>
                    <a:pt x="194" y="1"/>
                  </a:cubicBezTo>
                  <a:cubicBezTo>
                    <a:pt x="84" y="8"/>
                    <a:pt x="1" y="101"/>
                    <a:pt x="7" y="214"/>
                  </a:cubicBezTo>
                  <a:cubicBezTo>
                    <a:pt x="11" y="325"/>
                    <a:pt x="101" y="410"/>
                    <a:pt x="208" y="410"/>
                  </a:cubicBezTo>
                  <a:cubicBezTo>
                    <a:pt x="210" y="410"/>
                    <a:pt x="212" y="410"/>
                    <a:pt x="214" y="410"/>
                  </a:cubicBezTo>
                  <a:cubicBezTo>
                    <a:pt x="320" y="404"/>
                    <a:pt x="403" y="307"/>
                    <a:pt x="400" y="198"/>
                  </a:cubicBezTo>
                  <a:cubicBezTo>
                    <a:pt x="394" y="89"/>
                    <a:pt x="307" y="1"/>
                    <a:pt x="2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9" name="Google Shape;7289;p43"/>
            <p:cNvSpPr/>
            <p:nvPr/>
          </p:nvSpPr>
          <p:spPr>
            <a:xfrm flipH="1">
              <a:off x="5721175" y="3633150"/>
              <a:ext cx="12425" cy="8025"/>
            </a:xfrm>
            <a:custGeom>
              <a:avLst/>
              <a:gdLst/>
              <a:ahLst/>
              <a:cxnLst/>
              <a:rect l="l" t="t" r="r" b="b"/>
              <a:pathLst>
                <a:path w="497" h="321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30"/>
                    <a:pt x="73" y="269"/>
                    <a:pt x="200" y="309"/>
                  </a:cubicBezTo>
                  <a:cubicBezTo>
                    <a:pt x="223" y="317"/>
                    <a:pt x="246" y="320"/>
                    <a:pt x="269" y="320"/>
                  </a:cubicBezTo>
                  <a:cubicBezTo>
                    <a:pt x="370" y="320"/>
                    <a:pt x="464" y="252"/>
                    <a:pt x="496" y="146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0" name="Google Shape;7290;p43"/>
            <p:cNvSpPr/>
            <p:nvPr/>
          </p:nvSpPr>
          <p:spPr>
            <a:xfrm flipH="1">
              <a:off x="5691850" y="3575275"/>
              <a:ext cx="11725" cy="9650"/>
            </a:xfrm>
            <a:custGeom>
              <a:avLst/>
              <a:gdLst/>
              <a:ahLst/>
              <a:cxnLst/>
              <a:rect l="l" t="t" r="r" b="b"/>
              <a:pathLst>
                <a:path w="469" h="386" extrusionOk="0">
                  <a:moveTo>
                    <a:pt x="197" y="1"/>
                  </a:moveTo>
                  <a:cubicBezTo>
                    <a:pt x="121" y="1"/>
                    <a:pt x="46" y="39"/>
                    <a:pt x="0" y="110"/>
                  </a:cubicBezTo>
                  <a:lnTo>
                    <a:pt x="400" y="386"/>
                  </a:lnTo>
                  <a:cubicBezTo>
                    <a:pt x="469" y="273"/>
                    <a:pt x="439" y="120"/>
                    <a:pt x="329" y="43"/>
                  </a:cubicBezTo>
                  <a:cubicBezTo>
                    <a:pt x="288" y="15"/>
                    <a:pt x="242" y="1"/>
                    <a:pt x="1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1" name="Google Shape;7291;p43"/>
            <p:cNvSpPr/>
            <p:nvPr/>
          </p:nvSpPr>
          <p:spPr>
            <a:xfrm flipH="1">
              <a:off x="5695725" y="3591575"/>
              <a:ext cx="10200" cy="10250"/>
            </a:xfrm>
            <a:custGeom>
              <a:avLst/>
              <a:gdLst/>
              <a:ahLst/>
              <a:cxnLst/>
              <a:rect l="l" t="t" r="r" b="b"/>
              <a:pathLst>
                <a:path w="408" h="410" extrusionOk="0">
                  <a:moveTo>
                    <a:pt x="201" y="0"/>
                  </a:moveTo>
                  <a:cubicBezTo>
                    <a:pt x="199" y="0"/>
                    <a:pt x="197" y="0"/>
                    <a:pt x="194" y="0"/>
                  </a:cubicBezTo>
                  <a:cubicBezTo>
                    <a:pt x="84" y="7"/>
                    <a:pt x="1" y="103"/>
                    <a:pt x="8" y="213"/>
                  </a:cubicBezTo>
                  <a:cubicBezTo>
                    <a:pt x="14" y="324"/>
                    <a:pt x="101" y="409"/>
                    <a:pt x="208" y="409"/>
                  </a:cubicBezTo>
                  <a:cubicBezTo>
                    <a:pt x="210" y="409"/>
                    <a:pt x="212" y="409"/>
                    <a:pt x="214" y="409"/>
                  </a:cubicBezTo>
                  <a:cubicBezTo>
                    <a:pt x="323" y="403"/>
                    <a:pt x="407" y="309"/>
                    <a:pt x="400" y="196"/>
                  </a:cubicBezTo>
                  <a:cubicBezTo>
                    <a:pt x="394" y="86"/>
                    <a:pt x="304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2" name="Google Shape;7292;p43"/>
            <p:cNvSpPr/>
            <p:nvPr/>
          </p:nvSpPr>
          <p:spPr>
            <a:xfrm flipH="1">
              <a:off x="5702725" y="3593650"/>
              <a:ext cx="16400" cy="29625"/>
            </a:xfrm>
            <a:custGeom>
              <a:avLst/>
              <a:gdLst/>
              <a:ahLst/>
              <a:cxnLst/>
              <a:rect l="l" t="t" r="r" b="b"/>
              <a:pathLst>
                <a:path w="656" h="1185" extrusionOk="0">
                  <a:moveTo>
                    <a:pt x="0" y="0"/>
                  </a:moveTo>
                  <a:lnTo>
                    <a:pt x="30" y="1184"/>
                  </a:lnTo>
                  <a:lnTo>
                    <a:pt x="656" y="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3" name="Google Shape;7293;p43"/>
            <p:cNvSpPr/>
            <p:nvPr/>
          </p:nvSpPr>
          <p:spPr>
            <a:xfrm flipH="1">
              <a:off x="5740825" y="3641200"/>
              <a:ext cx="42500" cy="27125"/>
            </a:xfrm>
            <a:custGeom>
              <a:avLst/>
              <a:gdLst/>
              <a:ahLst/>
              <a:cxnLst/>
              <a:rect l="l" t="t" r="r" b="b"/>
              <a:pathLst>
                <a:path w="1700" h="108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7" y="257"/>
                    <a:pt x="363" y="523"/>
                  </a:cubicBezTo>
                  <a:cubicBezTo>
                    <a:pt x="672" y="786"/>
                    <a:pt x="1700" y="1085"/>
                    <a:pt x="1700" y="1085"/>
                  </a:cubicBezTo>
                  <a:lnTo>
                    <a:pt x="1700" y="773"/>
                  </a:lnTo>
                  <a:cubicBezTo>
                    <a:pt x="1198" y="706"/>
                    <a:pt x="163" y="410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4" name="Google Shape;7294;p43"/>
            <p:cNvSpPr/>
            <p:nvPr/>
          </p:nvSpPr>
          <p:spPr>
            <a:xfrm flipH="1">
              <a:off x="5534975" y="3781250"/>
              <a:ext cx="184900" cy="214825"/>
            </a:xfrm>
            <a:custGeom>
              <a:avLst/>
              <a:gdLst/>
              <a:ahLst/>
              <a:cxnLst/>
              <a:rect l="l" t="t" r="r" b="b"/>
              <a:pathLst>
                <a:path w="7396" h="8593" extrusionOk="0">
                  <a:moveTo>
                    <a:pt x="7395" y="1"/>
                  </a:moveTo>
                  <a:lnTo>
                    <a:pt x="1687" y="1504"/>
                  </a:lnTo>
                  <a:lnTo>
                    <a:pt x="0" y="8592"/>
                  </a:lnTo>
                  <a:lnTo>
                    <a:pt x="5429" y="7016"/>
                  </a:lnTo>
                  <a:lnTo>
                    <a:pt x="73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5" name="Google Shape;7295;p43"/>
            <p:cNvSpPr/>
            <p:nvPr/>
          </p:nvSpPr>
          <p:spPr>
            <a:xfrm flipH="1">
              <a:off x="5569425" y="3904075"/>
              <a:ext cx="1500" cy="5350"/>
            </a:xfrm>
            <a:custGeom>
              <a:avLst/>
              <a:gdLst/>
              <a:ahLst/>
              <a:cxnLst/>
              <a:rect l="l" t="t" r="r" b="b"/>
              <a:pathLst>
                <a:path w="60" h="214" extrusionOk="0">
                  <a:moveTo>
                    <a:pt x="0" y="1"/>
                  </a:moveTo>
                  <a:lnTo>
                    <a:pt x="0" y="214"/>
                  </a:lnTo>
                  <a:lnTo>
                    <a:pt x="60" y="21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6" name="Google Shape;7296;p43"/>
            <p:cNvSpPr/>
            <p:nvPr/>
          </p:nvSpPr>
          <p:spPr>
            <a:xfrm flipH="1">
              <a:off x="5569425" y="3898500"/>
              <a:ext cx="27800" cy="12925"/>
            </a:xfrm>
            <a:custGeom>
              <a:avLst/>
              <a:gdLst/>
              <a:ahLst/>
              <a:cxnLst/>
              <a:rect l="l" t="t" r="r" b="b"/>
              <a:pathLst>
                <a:path w="1112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141"/>
                    <a:pt x="343" y="517"/>
                    <a:pt x="959" y="517"/>
                  </a:cubicBezTo>
                  <a:lnTo>
                    <a:pt x="1032" y="517"/>
                  </a:lnTo>
                  <a:lnTo>
                    <a:pt x="1052" y="437"/>
                  </a:lnTo>
                  <a:lnTo>
                    <a:pt x="1112" y="2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7" name="Google Shape;7297;p43"/>
            <p:cNvSpPr/>
            <p:nvPr/>
          </p:nvSpPr>
          <p:spPr>
            <a:xfrm flipH="1">
              <a:off x="5703225" y="392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F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8" name="Google Shape;7298;p43"/>
            <p:cNvSpPr/>
            <p:nvPr/>
          </p:nvSpPr>
          <p:spPr>
            <a:xfrm flipH="1">
              <a:off x="5629125" y="3904075"/>
              <a:ext cx="74125" cy="22725"/>
            </a:xfrm>
            <a:custGeom>
              <a:avLst/>
              <a:gdLst/>
              <a:ahLst/>
              <a:cxnLst/>
              <a:rect l="l" t="t" r="r" b="b"/>
              <a:pathLst>
                <a:path w="2965" h="909" extrusionOk="0">
                  <a:moveTo>
                    <a:pt x="2964" y="1"/>
                  </a:moveTo>
                  <a:lnTo>
                    <a:pt x="104" y="523"/>
                  </a:lnTo>
                  <a:lnTo>
                    <a:pt x="1" y="876"/>
                  </a:lnTo>
                  <a:cubicBezTo>
                    <a:pt x="1" y="876"/>
                    <a:pt x="304" y="908"/>
                    <a:pt x="699" y="908"/>
                  </a:cubicBezTo>
                  <a:cubicBezTo>
                    <a:pt x="1075" y="908"/>
                    <a:pt x="1531" y="879"/>
                    <a:pt x="1897" y="756"/>
                  </a:cubicBezTo>
                  <a:cubicBezTo>
                    <a:pt x="2552" y="540"/>
                    <a:pt x="2941" y="187"/>
                    <a:pt x="2964" y="1"/>
                  </a:cubicBezTo>
                  <a:close/>
                </a:path>
              </a:pathLst>
            </a:custGeom>
            <a:solidFill>
              <a:srgbClr val="21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9" name="Google Shape;7299;p43"/>
            <p:cNvSpPr/>
            <p:nvPr/>
          </p:nvSpPr>
          <p:spPr>
            <a:xfrm flipH="1">
              <a:off x="5575250" y="3799150"/>
              <a:ext cx="62375" cy="23550"/>
            </a:xfrm>
            <a:custGeom>
              <a:avLst/>
              <a:gdLst/>
              <a:ahLst/>
              <a:cxnLst/>
              <a:rect l="l" t="t" r="r" b="b"/>
              <a:pathLst>
                <a:path w="2495" h="942" extrusionOk="0">
                  <a:moveTo>
                    <a:pt x="2266" y="0"/>
                  </a:moveTo>
                  <a:cubicBezTo>
                    <a:pt x="2132" y="0"/>
                    <a:pt x="1946" y="26"/>
                    <a:pt x="1733" y="83"/>
                  </a:cubicBezTo>
                  <a:lnTo>
                    <a:pt x="892" y="299"/>
                  </a:lnTo>
                  <a:cubicBezTo>
                    <a:pt x="453" y="412"/>
                    <a:pt x="74" y="605"/>
                    <a:pt x="50" y="725"/>
                  </a:cubicBezTo>
                  <a:lnTo>
                    <a:pt x="0" y="941"/>
                  </a:lnTo>
                  <a:lnTo>
                    <a:pt x="2435" y="312"/>
                  </a:lnTo>
                  <a:cubicBezTo>
                    <a:pt x="2435" y="312"/>
                    <a:pt x="2455" y="212"/>
                    <a:pt x="2481" y="93"/>
                  </a:cubicBezTo>
                  <a:cubicBezTo>
                    <a:pt x="2495" y="30"/>
                    <a:pt x="2412" y="0"/>
                    <a:pt x="2266" y="0"/>
                  </a:cubicBezTo>
                  <a:close/>
                </a:path>
              </a:pathLst>
            </a:custGeom>
            <a:solidFill>
              <a:srgbClr val="21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0" name="Google Shape;7300;p43"/>
            <p:cNvSpPr/>
            <p:nvPr/>
          </p:nvSpPr>
          <p:spPr>
            <a:xfrm flipH="1">
              <a:off x="5566575" y="3779025"/>
              <a:ext cx="74625" cy="30200"/>
            </a:xfrm>
            <a:custGeom>
              <a:avLst/>
              <a:gdLst/>
              <a:ahLst/>
              <a:cxnLst/>
              <a:rect l="l" t="t" r="r" b="b"/>
              <a:pathLst>
                <a:path w="2985" h="1208" extrusionOk="0">
                  <a:moveTo>
                    <a:pt x="1975" y="1"/>
                  </a:moveTo>
                  <a:cubicBezTo>
                    <a:pt x="1899" y="1"/>
                    <a:pt x="1807" y="11"/>
                    <a:pt x="1697" y="36"/>
                  </a:cubicBezTo>
                  <a:cubicBezTo>
                    <a:pt x="958" y="199"/>
                    <a:pt x="795" y="735"/>
                    <a:pt x="795" y="735"/>
                  </a:cubicBezTo>
                  <a:cubicBezTo>
                    <a:pt x="795" y="735"/>
                    <a:pt x="636" y="781"/>
                    <a:pt x="439" y="835"/>
                  </a:cubicBezTo>
                  <a:cubicBezTo>
                    <a:pt x="243" y="891"/>
                    <a:pt x="66" y="997"/>
                    <a:pt x="43" y="1074"/>
                  </a:cubicBezTo>
                  <a:lnTo>
                    <a:pt x="0" y="1207"/>
                  </a:lnTo>
                  <a:lnTo>
                    <a:pt x="2940" y="435"/>
                  </a:lnTo>
                  <a:cubicBezTo>
                    <a:pt x="2940" y="435"/>
                    <a:pt x="2957" y="369"/>
                    <a:pt x="2974" y="296"/>
                  </a:cubicBezTo>
                  <a:cubicBezTo>
                    <a:pt x="2984" y="248"/>
                    <a:pt x="2934" y="222"/>
                    <a:pt x="2850" y="222"/>
                  </a:cubicBezTo>
                  <a:cubicBezTo>
                    <a:pt x="2801" y="222"/>
                    <a:pt x="2739" y="231"/>
                    <a:pt x="2671" y="249"/>
                  </a:cubicBezTo>
                  <a:lnTo>
                    <a:pt x="2335" y="342"/>
                  </a:lnTo>
                  <a:cubicBezTo>
                    <a:pt x="2335" y="342"/>
                    <a:pt x="2407" y="1"/>
                    <a:pt x="197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1" name="Google Shape;7301;p43"/>
            <p:cNvSpPr/>
            <p:nvPr/>
          </p:nvSpPr>
          <p:spPr>
            <a:xfrm flipH="1">
              <a:off x="5574825" y="3789975"/>
              <a:ext cx="51075" cy="27225"/>
            </a:xfrm>
            <a:custGeom>
              <a:avLst/>
              <a:gdLst/>
              <a:ahLst/>
              <a:cxnLst/>
              <a:rect l="l" t="t" r="r" b="b"/>
              <a:pathLst>
                <a:path w="2043" h="1089" extrusionOk="0">
                  <a:moveTo>
                    <a:pt x="2043" y="1"/>
                  </a:moveTo>
                  <a:lnTo>
                    <a:pt x="0" y="520"/>
                  </a:lnTo>
                  <a:lnTo>
                    <a:pt x="20" y="603"/>
                  </a:lnTo>
                  <a:cubicBezTo>
                    <a:pt x="71" y="589"/>
                    <a:pt x="112" y="584"/>
                    <a:pt x="145" y="584"/>
                  </a:cubicBezTo>
                  <a:cubicBezTo>
                    <a:pt x="244" y="584"/>
                    <a:pt x="265" y="638"/>
                    <a:pt x="250" y="716"/>
                  </a:cubicBezTo>
                  <a:cubicBezTo>
                    <a:pt x="230" y="822"/>
                    <a:pt x="167" y="1089"/>
                    <a:pt x="167" y="1089"/>
                  </a:cubicBezTo>
                  <a:lnTo>
                    <a:pt x="1470" y="746"/>
                  </a:lnTo>
                  <a:cubicBezTo>
                    <a:pt x="1470" y="746"/>
                    <a:pt x="1487" y="590"/>
                    <a:pt x="1533" y="377"/>
                  </a:cubicBezTo>
                  <a:cubicBezTo>
                    <a:pt x="1573" y="194"/>
                    <a:pt x="1687" y="157"/>
                    <a:pt x="1956" y="91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2" name="Google Shape;7302;p43"/>
            <p:cNvSpPr/>
            <p:nvPr/>
          </p:nvSpPr>
          <p:spPr>
            <a:xfrm flipH="1">
              <a:off x="5574375" y="3799625"/>
              <a:ext cx="62350" cy="23575"/>
            </a:xfrm>
            <a:custGeom>
              <a:avLst/>
              <a:gdLst/>
              <a:ahLst/>
              <a:cxnLst/>
              <a:rect l="l" t="t" r="r" b="b"/>
              <a:pathLst>
                <a:path w="2494" h="943" extrusionOk="0">
                  <a:moveTo>
                    <a:pt x="2267" y="0"/>
                  </a:moveTo>
                  <a:cubicBezTo>
                    <a:pt x="2133" y="0"/>
                    <a:pt x="1946" y="28"/>
                    <a:pt x="1734" y="84"/>
                  </a:cubicBezTo>
                  <a:lnTo>
                    <a:pt x="893" y="300"/>
                  </a:lnTo>
                  <a:cubicBezTo>
                    <a:pt x="449" y="416"/>
                    <a:pt x="74" y="606"/>
                    <a:pt x="47" y="726"/>
                  </a:cubicBezTo>
                  <a:lnTo>
                    <a:pt x="1" y="942"/>
                  </a:lnTo>
                  <a:lnTo>
                    <a:pt x="2432" y="313"/>
                  </a:lnTo>
                  <a:cubicBezTo>
                    <a:pt x="2432" y="313"/>
                    <a:pt x="2456" y="213"/>
                    <a:pt x="2482" y="94"/>
                  </a:cubicBezTo>
                  <a:cubicBezTo>
                    <a:pt x="2494" y="32"/>
                    <a:pt x="2411" y="0"/>
                    <a:pt x="22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3" name="Google Shape;7303;p43"/>
            <p:cNvSpPr/>
            <p:nvPr/>
          </p:nvSpPr>
          <p:spPr>
            <a:xfrm flipH="1">
              <a:off x="5615425" y="3855475"/>
              <a:ext cx="263125" cy="67675"/>
            </a:xfrm>
            <a:custGeom>
              <a:avLst/>
              <a:gdLst/>
              <a:ahLst/>
              <a:cxnLst/>
              <a:rect l="l" t="t" r="r" b="b"/>
              <a:pathLst>
                <a:path w="10525" h="2707" extrusionOk="0">
                  <a:moveTo>
                    <a:pt x="7653" y="0"/>
                  </a:moveTo>
                  <a:cubicBezTo>
                    <a:pt x="7571" y="0"/>
                    <a:pt x="7345" y="35"/>
                    <a:pt x="7205" y="394"/>
                  </a:cubicBezTo>
                  <a:cubicBezTo>
                    <a:pt x="7041" y="819"/>
                    <a:pt x="6575" y="1129"/>
                    <a:pt x="6137" y="1129"/>
                  </a:cubicBezTo>
                  <a:cubicBezTo>
                    <a:pt x="6115" y="1129"/>
                    <a:pt x="6093" y="1128"/>
                    <a:pt x="6071" y="1126"/>
                  </a:cubicBezTo>
                  <a:cubicBezTo>
                    <a:pt x="5619" y="1090"/>
                    <a:pt x="1750" y="401"/>
                    <a:pt x="1750" y="401"/>
                  </a:cubicBezTo>
                  <a:lnTo>
                    <a:pt x="0" y="1805"/>
                  </a:lnTo>
                  <a:cubicBezTo>
                    <a:pt x="682" y="2018"/>
                    <a:pt x="4644" y="2467"/>
                    <a:pt x="6141" y="2573"/>
                  </a:cubicBezTo>
                  <a:cubicBezTo>
                    <a:pt x="6377" y="2590"/>
                    <a:pt x="6614" y="2613"/>
                    <a:pt x="6849" y="2643"/>
                  </a:cubicBezTo>
                  <a:cubicBezTo>
                    <a:pt x="7205" y="2690"/>
                    <a:pt x="7565" y="2706"/>
                    <a:pt x="7764" y="2706"/>
                  </a:cubicBezTo>
                  <a:cubicBezTo>
                    <a:pt x="8496" y="2706"/>
                    <a:pt x="9551" y="2610"/>
                    <a:pt x="10093" y="1788"/>
                  </a:cubicBezTo>
                  <a:cubicBezTo>
                    <a:pt x="10525" y="1134"/>
                    <a:pt x="10057" y="810"/>
                    <a:pt x="9543" y="810"/>
                  </a:cubicBezTo>
                  <a:cubicBezTo>
                    <a:pt x="9412" y="810"/>
                    <a:pt x="9278" y="831"/>
                    <a:pt x="9155" y="873"/>
                  </a:cubicBezTo>
                  <a:cubicBezTo>
                    <a:pt x="8948" y="943"/>
                    <a:pt x="8683" y="972"/>
                    <a:pt x="8426" y="972"/>
                  </a:cubicBezTo>
                  <a:cubicBezTo>
                    <a:pt x="7936" y="972"/>
                    <a:pt x="7476" y="868"/>
                    <a:pt x="7505" y="750"/>
                  </a:cubicBezTo>
                  <a:cubicBezTo>
                    <a:pt x="7548" y="568"/>
                    <a:pt x="7684" y="2"/>
                    <a:pt x="7684" y="2"/>
                  </a:cubicBezTo>
                  <a:cubicBezTo>
                    <a:pt x="7684" y="2"/>
                    <a:pt x="7673" y="0"/>
                    <a:pt x="765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4" name="Google Shape;7304;p43"/>
            <p:cNvSpPr/>
            <p:nvPr/>
          </p:nvSpPr>
          <p:spPr>
            <a:xfrm flipH="1">
              <a:off x="5538175" y="3829900"/>
              <a:ext cx="67950" cy="78150"/>
            </a:xfrm>
            <a:custGeom>
              <a:avLst/>
              <a:gdLst/>
              <a:ahLst/>
              <a:cxnLst/>
              <a:rect l="l" t="t" r="r" b="b"/>
              <a:pathLst>
                <a:path w="2718" h="3126" extrusionOk="0">
                  <a:moveTo>
                    <a:pt x="2495" y="1"/>
                  </a:moveTo>
                  <a:cubicBezTo>
                    <a:pt x="2423" y="1"/>
                    <a:pt x="2341" y="42"/>
                    <a:pt x="2266" y="127"/>
                  </a:cubicBezTo>
                  <a:cubicBezTo>
                    <a:pt x="2266" y="127"/>
                    <a:pt x="2060" y="855"/>
                    <a:pt x="2013" y="1032"/>
                  </a:cubicBezTo>
                  <a:cubicBezTo>
                    <a:pt x="1964" y="1205"/>
                    <a:pt x="1298" y="1520"/>
                    <a:pt x="879" y="1637"/>
                  </a:cubicBezTo>
                  <a:cubicBezTo>
                    <a:pt x="460" y="1750"/>
                    <a:pt x="1" y="1887"/>
                    <a:pt x="200" y="2475"/>
                  </a:cubicBezTo>
                  <a:cubicBezTo>
                    <a:pt x="373" y="2987"/>
                    <a:pt x="996" y="3126"/>
                    <a:pt x="1362" y="3126"/>
                  </a:cubicBezTo>
                  <a:cubicBezTo>
                    <a:pt x="1384" y="3126"/>
                    <a:pt x="1405" y="3125"/>
                    <a:pt x="1425" y="3124"/>
                  </a:cubicBezTo>
                  <a:cubicBezTo>
                    <a:pt x="1777" y="3111"/>
                    <a:pt x="2256" y="2774"/>
                    <a:pt x="2446" y="2232"/>
                  </a:cubicBezTo>
                  <a:cubicBezTo>
                    <a:pt x="2689" y="1540"/>
                    <a:pt x="2558" y="802"/>
                    <a:pt x="2655" y="399"/>
                  </a:cubicBezTo>
                  <a:cubicBezTo>
                    <a:pt x="2717" y="138"/>
                    <a:pt x="2625" y="1"/>
                    <a:pt x="249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05" name="Google Shape;7305;p43"/>
          <p:cNvGrpSpPr/>
          <p:nvPr/>
        </p:nvGrpSpPr>
        <p:grpSpPr>
          <a:xfrm>
            <a:off x="6275070" y="1299210"/>
            <a:ext cx="2691765" cy="3592195"/>
            <a:chOff x="6246300" y="1591850"/>
            <a:chExt cx="3310875" cy="3380073"/>
          </a:xfrm>
        </p:grpSpPr>
        <p:sp>
          <p:nvSpPr>
            <p:cNvPr id="7306" name="Google Shape;7306;p43"/>
            <p:cNvSpPr/>
            <p:nvPr/>
          </p:nvSpPr>
          <p:spPr>
            <a:xfrm>
              <a:off x="8472528" y="4768786"/>
              <a:ext cx="54394" cy="92959"/>
            </a:xfrm>
            <a:custGeom>
              <a:avLst/>
              <a:gdLst/>
              <a:ahLst/>
              <a:cxnLst/>
              <a:rect l="l" t="t" r="r" b="b"/>
              <a:pathLst>
                <a:path w="1371" h="2343" extrusionOk="0">
                  <a:moveTo>
                    <a:pt x="1" y="1"/>
                  </a:moveTo>
                  <a:lnTo>
                    <a:pt x="1" y="2343"/>
                  </a:lnTo>
                  <a:lnTo>
                    <a:pt x="1370" y="2343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7" name="Google Shape;7307;p43"/>
            <p:cNvSpPr/>
            <p:nvPr/>
          </p:nvSpPr>
          <p:spPr>
            <a:xfrm>
              <a:off x="8459078" y="4827070"/>
              <a:ext cx="158462" cy="144853"/>
            </a:xfrm>
            <a:custGeom>
              <a:avLst/>
              <a:gdLst/>
              <a:ahLst/>
              <a:cxnLst/>
              <a:rect l="l" t="t" r="r" b="b"/>
              <a:pathLst>
                <a:path w="3994" h="3651" extrusionOk="0">
                  <a:moveTo>
                    <a:pt x="330" y="1"/>
                  </a:moveTo>
                  <a:cubicBezTo>
                    <a:pt x="254" y="1"/>
                    <a:pt x="187" y="255"/>
                    <a:pt x="126" y="488"/>
                  </a:cubicBezTo>
                  <a:cubicBezTo>
                    <a:pt x="57" y="750"/>
                    <a:pt x="0" y="1063"/>
                    <a:pt x="47" y="1206"/>
                  </a:cubicBezTo>
                  <a:cubicBezTo>
                    <a:pt x="137" y="1466"/>
                    <a:pt x="519" y="1715"/>
                    <a:pt x="685" y="1941"/>
                  </a:cubicBezTo>
                  <a:cubicBezTo>
                    <a:pt x="851" y="2164"/>
                    <a:pt x="945" y="2614"/>
                    <a:pt x="1151" y="2919"/>
                  </a:cubicBezTo>
                  <a:cubicBezTo>
                    <a:pt x="1354" y="3225"/>
                    <a:pt x="2165" y="3555"/>
                    <a:pt x="2635" y="3638"/>
                  </a:cubicBezTo>
                  <a:cubicBezTo>
                    <a:pt x="2681" y="3646"/>
                    <a:pt x="2735" y="3650"/>
                    <a:pt x="2794" y="3650"/>
                  </a:cubicBezTo>
                  <a:cubicBezTo>
                    <a:pt x="3246" y="3650"/>
                    <a:pt x="3994" y="3406"/>
                    <a:pt x="3855" y="3002"/>
                  </a:cubicBezTo>
                  <a:cubicBezTo>
                    <a:pt x="3705" y="2563"/>
                    <a:pt x="3117" y="2107"/>
                    <a:pt x="2687" y="1715"/>
                  </a:cubicBezTo>
                  <a:cubicBezTo>
                    <a:pt x="2142" y="1220"/>
                    <a:pt x="1840" y="59"/>
                    <a:pt x="1709" y="2"/>
                  </a:cubicBezTo>
                  <a:lnTo>
                    <a:pt x="1709" y="199"/>
                  </a:lnTo>
                  <a:cubicBezTo>
                    <a:pt x="1709" y="341"/>
                    <a:pt x="1286" y="385"/>
                    <a:pt x="1067" y="385"/>
                  </a:cubicBezTo>
                  <a:cubicBezTo>
                    <a:pt x="1052" y="385"/>
                    <a:pt x="1038" y="385"/>
                    <a:pt x="1024" y="385"/>
                  </a:cubicBezTo>
                  <a:cubicBezTo>
                    <a:pt x="716" y="371"/>
                    <a:pt x="439" y="262"/>
                    <a:pt x="340" y="151"/>
                  </a:cubicBezTo>
                  <a:lnTo>
                    <a:pt x="340" y="2"/>
                  </a:lnTo>
                  <a:cubicBezTo>
                    <a:pt x="336" y="1"/>
                    <a:pt x="333" y="1"/>
                    <a:pt x="3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8" name="Google Shape;7308;p43"/>
            <p:cNvSpPr/>
            <p:nvPr/>
          </p:nvSpPr>
          <p:spPr>
            <a:xfrm>
              <a:off x="8640395" y="4745417"/>
              <a:ext cx="207381" cy="106686"/>
            </a:xfrm>
            <a:custGeom>
              <a:avLst/>
              <a:gdLst/>
              <a:ahLst/>
              <a:cxnLst/>
              <a:rect l="l" t="t" r="r" b="b"/>
              <a:pathLst>
                <a:path w="5227" h="2689" extrusionOk="0">
                  <a:moveTo>
                    <a:pt x="504" y="0"/>
                  </a:moveTo>
                  <a:cubicBezTo>
                    <a:pt x="381" y="0"/>
                    <a:pt x="275" y="585"/>
                    <a:pt x="193" y="962"/>
                  </a:cubicBezTo>
                  <a:cubicBezTo>
                    <a:pt x="113" y="1315"/>
                    <a:pt x="1" y="1727"/>
                    <a:pt x="280" y="1920"/>
                  </a:cubicBezTo>
                  <a:cubicBezTo>
                    <a:pt x="493" y="2067"/>
                    <a:pt x="953" y="2106"/>
                    <a:pt x="1328" y="2106"/>
                  </a:cubicBezTo>
                  <a:cubicBezTo>
                    <a:pt x="1446" y="2106"/>
                    <a:pt x="1556" y="2102"/>
                    <a:pt x="1647" y="2097"/>
                  </a:cubicBezTo>
                  <a:cubicBezTo>
                    <a:pt x="1657" y="2096"/>
                    <a:pt x="1667" y="2096"/>
                    <a:pt x="1678" y="2096"/>
                  </a:cubicBezTo>
                  <a:cubicBezTo>
                    <a:pt x="2058" y="2096"/>
                    <a:pt x="2637" y="2499"/>
                    <a:pt x="3084" y="2599"/>
                  </a:cubicBezTo>
                  <a:cubicBezTo>
                    <a:pt x="3367" y="2662"/>
                    <a:pt x="3634" y="2689"/>
                    <a:pt x="3874" y="2689"/>
                  </a:cubicBezTo>
                  <a:cubicBezTo>
                    <a:pt x="4353" y="2689"/>
                    <a:pt x="4729" y="2584"/>
                    <a:pt x="4923" y="2456"/>
                  </a:cubicBezTo>
                  <a:cubicBezTo>
                    <a:pt x="5213" y="2263"/>
                    <a:pt x="5227" y="1924"/>
                    <a:pt x="4943" y="1794"/>
                  </a:cubicBezTo>
                  <a:cubicBezTo>
                    <a:pt x="4494" y="1591"/>
                    <a:pt x="3497" y="1199"/>
                    <a:pt x="2984" y="943"/>
                  </a:cubicBezTo>
                  <a:cubicBezTo>
                    <a:pt x="2681" y="789"/>
                    <a:pt x="2368" y="567"/>
                    <a:pt x="2182" y="364"/>
                  </a:cubicBezTo>
                  <a:cubicBezTo>
                    <a:pt x="2023" y="194"/>
                    <a:pt x="1966" y="94"/>
                    <a:pt x="1897" y="91"/>
                  </a:cubicBezTo>
                  <a:lnTo>
                    <a:pt x="1889" y="301"/>
                  </a:lnTo>
                  <a:cubicBezTo>
                    <a:pt x="1762" y="365"/>
                    <a:pt x="1574" y="394"/>
                    <a:pt x="1376" y="394"/>
                  </a:cubicBezTo>
                  <a:cubicBezTo>
                    <a:pt x="1014" y="394"/>
                    <a:pt x="620" y="296"/>
                    <a:pt x="512" y="134"/>
                  </a:cubicBezTo>
                  <a:lnTo>
                    <a:pt x="512" y="1"/>
                  </a:lnTo>
                  <a:cubicBezTo>
                    <a:pt x="510" y="1"/>
                    <a:pt x="507" y="0"/>
                    <a:pt x="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309" name="Google Shape;7309;p43"/>
            <p:cNvGrpSpPr/>
            <p:nvPr/>
          </p:nvGrpSpPr>
          <p:grpSpPr>
            <a:xfrm>
              <a:off x="6246300" y="1591850"/>
              <a:ext cx="3310875" cy="3260246"/>
              <a:chOff x="6252450" y="1562250"/>
              <a:chExt cx="3310875" cy="3260246"/>
            </a:xfrm>
          </p:grpSpPr>
          <p:sp>
            <p:nvSpPr>
              <p:cNvPr id="7310" name="Google Shape;7310;p43"/>
              <p:cNvSpPr/>
              <p:nvPr/>
            </p:nvSpPr>
            <p:spPr>
              <a:xfrm>
                <a:off x="8956608" y="1897865"/>
                <a:ext cx="423134" cy="319701"/>
              </a:xfrm>
              <a:custGeom>
                <a:avLst/>
                <a:gdLst/>
                <a:ahLst/>
                <a:cxnLst/>
                <a:rect l="l" t="t" r="r" b="b"/>
                <a:pathLst>
                  <a:path w="10665" h="8058" extrusionOk="0">
                    <a:moveTo>
                      <a:pt x="5726" y="0"/>
                    </a:moveTo>
                    <a:cubicBezTo>
                      <a:pt x="5126" y="0"/>
                      <a:pt x="4695" y="429"/>
                      <a:pt x="4611" y="1180"/>
                    </a:cubicBezTo>
                    <a:cubicBezTo>
                      <a:pt x="4385" y="853"/>
                      <a:pt x="4102" y="574"/>
                      <a:pt x="3799" y="398"/>
                    </a:cubicBezTo>
                    <a:cubicBezTo>
                      <a:pt x="3579" y="271"/>
                      <a:pt x="3372" y="211"/>
                      <a:pt x="3188" y="211"/>
                    </a:cubicBezTo>
                    <a:cubicBezTo>
                      <a:pt x="2740" y="211"/>
                      <a:pt x="2432" y="568"/>
                      <a:pt x="2432" y="1186"/>
                    </a:cubicBezTo>
                    <a:lnTo>
                      <a:pt x="2432" y="1676"/>
                    </a:lnTo>
                    <a:cubicBezTo>
                      <a:pt x="2432" y="1748"/>
                      <a:pt x="2438" y="1822"/>
                      <a:pt x="2449" y="1898"/>
                    </a:cubicBezTo>
                    <a:lnTo>
                      <a:pt x="759" y="924"/>
                    </a:lnTo>
                    <a:cubicBezTo>
                      <a:pt x="637" y="853"/>
                      <a:pt x="521" y="819"/>
                      <a:pt x="419" y="819"/>
                    </a:cubicBezTo>
                    <a:cubicBezTo>
                      <a:pt x="171" y="819"/>
                      <a:pt x="0" y="1018"/>
                      <a:pt x="0" y="1359"/>
                    </a:cubicBezTo>
                    <a:cubicBezTo>
                      <a:pt x="0" y="1845"/>
                      <a:pt x="340" y="2430"/>
                      <a:pt x="759" y="2674"/>
                    </a:cubicBezTo>
                    <a:lnTo>
                      <a:pt x="9910" y="7955"/>
                    </a:lnTo>
                    <a:cubicBezTo>
                      <a:pt x="10030" y="8025"/>
                      <a:pt x="10144" y="8057"/>
                      <a:pt x="10245" y="8057"/>
                    </a:cubicBezTo>
                    <a:cubicBezTo>
                      <a:pt x="10493" y="8057"/>
                      <a:pt x="10664" y="7859"/>
                      <a:pt x="10664" y="7516"/>
                    </a:cubicBezTo>
                    <a:cubicBezTo>
                      <a:pt x="10664" y="7034"/>
                      <a:pt x="10325" y="6449"/>
                      <a:pt x="9910" y="6206"/>
                    </a:cubicBezTo>
                    <a:lnTo>
                      <a:pt x="8506" y="5397"/>
                    </a:lnTo>
                    <a:cubicBezTo>
                      <a:pt x="8616" y="5171"/>
                      <a:pt x="8679" y="4885"/>
                      <a:pt x="8679" y="4550"/>
                    </a:cubicBezTo>
                    <a:lnTo>
                      <a:pt x="8679" y="3818"/>
                    </a:lnTo>
                    <a:cubicBezTo>
                      <a:pt x="8679" y="2514"/>
                      <a:pt x="7764" y="930"/>
                      <a:pt x="6637" y="279"/>
                    </a:cubicBezTo>
                    <a:cubicBezTo>
                      <a:pt x="6309" y="89"/>
                      <a:pt x="6000" y="0"/>
                      <a:pt x="572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1" name="Google Shape;7311;p43"/>
              <p:cNvSpPr/>
              <p:nvPr/>
            </p:nvSpPr>
            <p:spPr>
              <a:xfrm>
                <a:off x="8686339" y="2080254"/>
                <a:ext cx="310139" cy="234321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5906" extrusionOk="0">
                    <a:moveTo>
                      <a:pt x="4196" y="0"/>
                    </a:moveTo>
                    <a:cubicBezTo>
                      <a:pt x="3758" y="0"/>
                      <a:pt x="3441" y="314"/>
                      <a:pt x="3380" y="863"/>
                    </a:cubicBezTo>
                    <a:cubicBezTo>
                      <a:pt x="3214" y="624"/>
                      <a:pt x="3007" y="421"/>
                      <a:pt x="2784" y="292"/>
                    </a:cubicBezTo>
                    <a:cubicBezTo>
                      <a:pt x="2624" y="199"/>
                      <a:pt x="2472" y="155"/>
                      <a:pt x="2337" y="155"/>
                    </a:cubicBezTo>
                    <a:cubicBezTo>
                      <a:pt x="2009" y="155"/>
                      <a:pt x="1783" y="417"/>
                      <a:pt x="1783" y="867"/>
                    </a:cubicBezTo>
                    <a:lnTo>
                      <a:pt x="1783" y="1226"/>
                    </a:lnTo>
                    <a:cubicBezTo>
                      <a:pt x="1783" y="1279"/>
                      <a:pt x="1786" y="1336"/>
                      <a:pt x="1793" y="1390"/>
                    </a:cubicBezTo>
                    <a:lnTo>
                      <a:pt x="556" y="677"/>
                    </a:lnTo>
                    <a:cubicBezTo>
                      <a:pt x="467" y="625"/>
                      <a:pt x="382" y="600"/>
                      <a:pt x="307" y="600"/>
                    </a:cubicBezTo>
                    <a:cubicBezTo>
                      <a:pt x="125" y="600"/>
                      <a:pt x="0" y="747"/>
                      <a:pt x="0" y="997"/>
                    </a:cubicBezTo>
                    <a:cubicBezTo>
                      <a:pt x="0" y="1350"/>
                      <a:pt x="249" y="1782"/>
                      <a:pt x="556" y="1958"/>
                    </a:cubicBezTo>
                    <a:lnTo>
                      <a:pt x="7262" y="5830"/>
                    </a:lnTo>
                    <a:cubicBezTo>
                      <a:pt x="7352" y="5881"/>
                      <a:pt x="7436" y="5906"/>
                      <a:pt x="7511" y="5906"/>
                    </a:cubicBezTo>
                    <a:cubicBezTo>
                      <a:pt x="7693" y="5906"/>
                      <a:pt x="7817" y="5761"/>
                      <a:pt x="7817" y="5511"/>
                    </a:cubicBezTo>
                    <a:cubicBezTo>
                      <a:pt x="7817" y="5155"/>
                      <a:pt x="7571" y="4726"/>
                      <a:pt x="7262" y="4549"/>
                    </a:cubicBezTo>
                    <a:lnTo>
                      <a:pt x="6234" y="3954"/>
                    </a:lnTo>
                    <a:cubicBezTo>
                      <a:pt x="6317" y="3788"/>
                      <a:pt x="6360" y="3581"/>
                      <a:pt x="6360" y="3332"/>
                    </a:cubicBezTo>
                    <a:lnTo>
                      <a:pt x="6360" y="2796"/>
                    </a:lnTo>
                    <a:cubicBezTo>
                      <a:pt x="6360" y="1841"/>
                      <a:pt x="5692" y="681"/>
                      <a:pt x="4863" y="205"/>
                    </a:cubicBezTo>
                    <a:cubicBezTo>
                      <a:pt x="4624" y="66"/>
                      <a:pt x="4397" y="0"/>
                      <a:pt x="4196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2" name="Google Shape;7312;p43"/>
              <p:cNvSpPr/>
              <p:nvPr/>
            </p:nvSpPr>
            <p:spPr>
              <a:xfrm>
                <a:off x="6986882" y="1562250"/>
                <a:ext cx="1206675" cy="2993320"/>
              </a:xfrm>
              <a:custGeom>
                <a:avLst/>
                <a:gdLst/>
                <a:ahLst/>
                <a:cxnLst/>
                <a:rect l="l" t="t" r="r" b="b"/>
                <a:pathLst>
                  <a:path w="30414" h="75446" extrusionOk="0">
                    <a:moveTo>
                      <a:pt x="27877" y="0"/>
                    </a:moveTo>
                    <a:cubicBezTo>
                      <a:pt x="27534" y="0"/>
                      <a:pt x="27192" y="75"/>
                      <a:pt x="26931" y="225"/>
                    </a:cubicBezTo>
                    <a:lnTo>
                      <a:pt x="945" y="15230"/>
                    </a:lnTo>
                    <a:cubicBezTo>
                      <a:pt x="423" y="15530"/>
                      <a:pt x="1" y="16265"/>
                      <a:pt x="1" y="16867"/>
                    </a:cubicBezTo>
                    <a:lnTo>
                      <a:pt x="1" y="73209"/>
                    </a:lnTo>
                    <a:cubicBezTo>
                      <a:pt x="1" y="73814"/>
                      <a:pt x="423" y="74546"/>
                      <a:pt x="945" y="74849"/>
                    </a:cubicBezTo>
                    <a:lnTo>
                      <a:pt x="1590" y="75219"/>
                    </a:lnTo>
                    <a:cubicBezTo>
                      <a:pt x="1851" y="75370"/>
                      <a:pt x="2193" y="75445"/>
                      <a:pt x="2535" y="75445"/>
                    </a:cubicBezTo>
                    <a:cubicBezTo>
                      <a:pt x="2877" y="75445"/>
                      <a:pt x="3219" y="75370"/>
                      <a:pt x="3480" y="75219"/>
                    </a:cubicBezTo>
                    <a:lnTo>
                      <a:pt x="29465" y="60216"/>
                    </a:lnTo>
                    <a:cubicBezTo>
                      <a:pt x="29988" y="59914"/>
                      <a:pt x="30413" y="59182"/>
                      <a:pt x="30413" y="58580"/>
                    </a:cubicBezTo>
                    <a:lnTo>
                      <a:pt x="30413" y="2234"/>
                    </a:lnTo>
                    <a:cubicBezTo>
                      <a:pt x="30413" y="1632"/>
                      <a:pt x="29988" y="900"/>
                      <a:pt x="29465" y="598"/>
                    </a:cubicBezTo>
                    <a:lnTo>
                      <a:pt x="28824" y="225"/>
                    </a:lnTo>
                    <a:cubicBezTo>
                      <a:pt x="28562" y="75"/>
                      <a:pt x="28220" y="0"/>
                      <a:pt x="27877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3" name="Google Shape;7313;p43"/>
              <p:cNvSpPr/>
              <p:nvPr/>
            </p:nvSpPr>
            <p:spPr>
              <a:xfrm>
                <a:off x="6986882" y="2194480"/>
                <a:ext cx="150884" cy="2361099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59511" extrusionOk="0">
                    <a:moveTo>
                      <a:pt x="276" y="0"/>
                    </a:moveTo>
                    <a:cubicBezTo>
                      <a:pt x="107" y="296"/>
                      <a:pt x="1" y="629"/>
                      <a:pt x="1" y="932"/>
                    </a:cubicBezTo>
                    <a:lnTo>
                      <a:pt x="1" y="57274"/>
                    </a:lnTo>
                    <a:cubicBezTo>
                      <a:pt x="1" y="57879"/>
                      <a:pt x="423" y="58611"/>
                      <a:pt x="945" y="58914"/>
                    </a:cubicBezTo>
                    <a:lnTo>
                      <a:pt x="1590" y="59284"/>
                    </a:lnTo>
                    <a:cubicBezTo>
                      <a:pt x="1851" y="59435"/>
                      <a:pt x="2193" y="59510"/>
                      <a:pt x="2535" y="59510"/>
                    </a:cubicBezTo>
                    <a:cubicBezTo>
                      <a:pt x="2877" y="59510"/>
                      <a:pt x="3219" y="59435"/>
                      <a:pt x="3480" y="59284"/>
                    </a:cubicBezTo>
                    <a:lnTo>
                      <a:pt x="3802" y="59097"/>
                    </a:lnTo>
                    <a:lnTo>
                      <a:pt x="3802" y="203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4" name="Google Shape;7314;p43"/>
              <p:cNvSpPr/>
              <p:nvPr/>
            </p:nvSpPr>
            <p:spPr>
              <a:xfrm>
                <a:off x="7087459" y="1624064"/>
                <a:ext cx="1106099" cy="2927618"/>
              </a:xfrm>
              <a:custGeom>
                <a:avLst/>
                <a:gdLst/>
                <a:ahLst/>
                <a:cxnLst/>
                <a:rect l="l" t="t" r="r" b="b"/>
                <a:pathLst>
                  <a:path w="27879" h="73790" extrusionOk="0">
                    <a:moveTo>
                      <a:pt x="27353" y="1"/>
                    </a:moveTo>
                    <a:cubicBezTo>
                      <a:pt x="27225" y="1"/>
                      <a:pt x="27082" y="42"/>
                      <a:pt x="26930" y="130"/>
                    </a:cubicBezTo>
                    <a:lnTo>
                      <a:pt x="945" y="15132"/>
                    </a:lnTo>
                    <a:cubicBezTo>
                      <a:pt x="423" y="15435"/>
                      <a:pt x="0" y="16167"/>
                      <a:pt x="0" y="16772"/>
                    </a:cubicBezTo>
                    <a:lnTo>
                      <a:pt x="0" y="73115"/>
                    </a:lnTo>
                    <a:cubicBezTo>
                      <a:pt x="0" y="73542"/>
                      <a:pt x="213" y="73790"/>
                      <a:pt x="523" y="73790"/>
                    </a:cubicBezTo>
                    <a:cubicBezTo>
                      <a:pt x="650" y="73790"/>
                      <a:pt x="793" y="73748"/>
                      <a:pt x="945" y="73661"/>
                    </a:cubicBezTo>
                    <a:lnTo>
                      <a:pt x="26930" y="58658"/>
                    </a:lnTo>
                    <a:cubicBezTo>
                      <a:pt x="27453" y="58356"/>
                      <a:pt x="27878" y="57624"/>
                      <a:pt x="27878" y="57022"/>
                    </a:cubicBezTo>
                    <a:lnTo>
                      <a:pt x="27878" y="676"/>
                    </a:lnTo>
                    <a:cubicBezTo>
                      <a:pt x="27878" y="249"/>
                      <a:pt x="27664" y="1"/>
                      <a:pt x="2735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5" name="Google Shape;7315;p43"/>
              <p:cNvSpPr/>
              <p:nvPr/>
            </p:nvSpPr>
            <p:spPr>
              <a:xfrm>
                <a:off x="7137728" y="1882947"/>
                <a:ext cx="1005563" cy="2409899"/>
              </a:xfrm>
              <a:custGeom>
                <a:avLst/>
                <a:gdLst/>
                <a:ahLst/>
                <a:cxnLst/>
                <a:rect l="l" t="t" r="r" b="b"/>
                <a:pathLst>
                  <a:path w="25345" h="60741" extrusionOk="0">
                    <a:moveTo>
                      <a:pt x="24894" y="0"/>
                    </a:moveTo>
                    <a:cubicBezTo>
                      <a:pt x="24785" y="0"/>
                      <a:pt x="24662" y="36"/>
                      <a:pt x="24532" y="112"/>
                    </a:cubicBezTo>
                    <a:lnTo>
                      <a:pt x="809" y="13807"/>
                    </a:lnTo>
                    <a:cubicBezTo>
                      <a:pt x="363" y="14066"/>
                      <a:pt x="0" y="14695"/>
                      <a:pt x="0" y="15210"/>
                    </a:cubicBezTo>
                    <a:lnTo>
                      <a:pt x="0" y="60163"/>
                    </a:lnTo>
                    <a:cubicBezTo>
                      <a:pt x="0" y="60529"/>
                      <a:pt x="182" y="60740"/>
                      <a:pt x="447" y="60740"/>
                    </a:cubicBezTo>
                    <a:cubicBezTo>
                      <a:pt x="556" y="60740"/>
                      <a:pt x="679" y="60705"/>
                      <a:pt x="809" y="60629"/>
                    </a:cubicBezTo>
                    <a:lnTo>
                      <a:pt x="24532" y="46934"/>
                    </a:lnTo>
                    <a:cubicBezTo>
                      <a:pt x="24978" y="46674"/>
                      <a:pt x="25344" y="46046"/>
                      <a:pt x="25344" y="45530"/>
                    </a:cubicBezTo>
                    <a:lnTo>
                      <a:pt x="25344" y="581"/>
                    </a:lnTo>
                    <a:cubicBezTo>
                      <a:pt x="25344" y="213"/>
                      <a:pt x="25160" y="0"/>
                      <a:pt x="2489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6" name="Google Shape;7316;p43"/>
              <p:cNvSpPr/>
              <p:nvPr/>
            </p:nvSpPr>
            <p:spPr>
              <a:xfrm>
                <a:off x="7615341" y="1981462"/>
                <a:ext cx="50348" cy="64988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638" extrusionOk="0">
                    <a:moveTo>
                      <a:pt x="915" y="1"/>
                    </a:moveTo>
                    <a:cubicBezTo>
                      <a:pt x="830" y="1"/>
                      <a:pt x="734" y="28"/>
                      <a:pt x="633" y="88"/>
                    </a:cubicBezTo>
                    <a:cubicBezTo>
                      <a:pt x="283" y="290"/>
                      <a:pt x="0" y="782"/>
                      <a:pt x="0" y="1185"/>
                    </a:cubicBezTo>
                    <a:cubicBezTo>
                      <a:pt x="0" y="1471"/>
                      <a:pt x="143" y="1637"/>
                      <a:pt x="351" y="1637"/>
                    </a:cubicBezTo>
                    <a:cubicBezTo>
                      <a:pt x="435" y="1637"/>
                      <a:pt x="531" y="1610"/>
                      <a:pt x="633" y="1551"/>
                    </a:cubicBezTo>
                    <a:cubicBezTo>
                      <a:pt x="981" y="1348"/>
                      <a:pt x="1268" y="859"/>
                      <a:pt x="1268" y="453"/>
                    </a:cubicBezTo>
                    <a:cubicBezTo>
                      <a:pt x="1268" y="168"/>
                      <a:pt x="1124" y="1"/>
                      <a:pt x="9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7" name="Google Shape;7317;p43"/>
              <p:cNvSpPr/>
              <p:nvPr/>
            </p:nvSpPr>
            <p:spPr>
              <a:xfrm>
                <a:off x="7551860" y="1996062"/>
                <a:ext cx="224005" cy="149614"/>
              </a:xfrm>
              <a:custGeom>
                <a:avLst/>
                <a:gdLst/>
                <a:ahLst/>
                <a:cxnLst/>
                <a:rect l="l" t="t" r="r" b="b"/>
                <a:pathLst>
                  <a:path w="5646" h="3771" extrusionOk="0">
                    <a:moveTo>
                      <a:pt x="5442" y="0"/>
                    </a:moveTo>
                    <a:cubicBezTo>
                      <a:pt x="5386" y="0"/>
                      <a:pt x="5323" y="19"/>
                      <a:pt x="5256" y="59"/>
                    </a:cubicBezTo>
                    <a:cubicBezTo>
                      <a:pt x="3989" y="807"/>
                      <a:pt x="1691" y="2174"/>
                      <a:pt x="403" y="2886"/>
                    </a:cubicBezTo>
                    <a:cubicBezTo>
                      <a:pt x="183" y="3005"/>
                      <a:pt x="0" y="3282"/>
                      <a:pt x="0" y="3515"/>
                    </a:cubicBezTo>
                    <a:cubicBezTo>
                      <a:pt x="0" y="3678"/>
                      <a:pt x="85" y="3770"/>
                      <a:pt x="209" y="3770"/>
                    </a:cubicBezTo>
                    <a:cubicBezTo>
                      <a:pt x="264" y="3770"/>
                      <a:pt x="327" y="3752"/>
                      <a:pt x="393" y="3714"/>
                    </a:cubicBezTo>
                    <a:lnTo>
                      <a:pt x="5253" y="907"/>
                    </a:lnTo>
                    <a:cubicBezTo>
                      <a:pt x="5472" y="780"/>
                      <a:pt x="5645" y="488"/>
                      <a:pt x="5645" y="254"/>
                    </a:cubicBezTo>
                    <a:cubicBezTo>
                      <a:pt x="5645" y="92"/>
                      <a:pt x="5563" y="0"/>
                      <a:pt x="544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8" name="Google Shape;7318;p43"/>
              <p:cNvSpPr/>
              <p:nvPr/>
            </p:nvSpPr>
            <p:spPr>
              <a:xfrm>
                <a:off x="7505003" y="2136712"/>
                <a:ext cx="28288" cy="36501"/>
              </a:xfrm>
              <a:custGeom>
                <a:avLst/>
                <a:gdLst/>
                <a:ahLst/>
                <a:cxnLst/>
                <a:rect l="l" t="t" r="r" b="b"/>
                <a:pathLst>
                  <a:path w="713" h="920" extrusionOk="0">
                    <a:moveTo>
                      <a:pt x="516" y="1"/>
                    </a:moveTo>
                    <a:cubicBezTo>
                      <a:pt x="468" y="1"/>
                      <a:pt x="414" y="17"/>
                      <a:pt x="357" y="50"/>
                    </a:cubicBezTo>
                    <a:cubicBezTo>
                      <a:pt x="160" y="162"/>
                      <a:pt x="1" y="438"/>
                      <a:pt x="1" y="665"/>
                    </a:cubicBezTo>
                    <a:cubicBezTo>
                      <a:pt x="1" y="826"/>
                      <a:pt x="81" y="919"/>
                      <a:pt x="199" y="919"/>
                    </a:cubicBezTo>
                    <a:cubicBezTo>
                      <a:pt x="246" y="919"/>
                      <a:pt x="300" y="904"/>
                      <a:pt x="357" y="871"/>
                    </a:cubicBezTo>
                    <a:cubicBezTo>
                      <a:pt x="553" y="758"/>
                      <a:pt x="713" y="482"/>
                      <a:pt x="713" y="256"/>
                    </a:cubicBezTo>
                    <a:cubicBezTo>
                      <a:pt x="713" y="93"/>
                      <a:pt x="633" y="1"/>
                      <a:pt x="51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9" name="Google Shape;7319;p43"/>
              <p:cNvSpPr/>
              <p:nvPr/>
            </p:nvSpPr>
            <p:spPr>
              <a:xfrm>
                <a:off x="7590107" y="4067918"/>
                <a:ext cx="100616" cy="129896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274" extrusionOk="0">
                    <a:moveTo>
                      <a:pt x="1835" y="0"/>
                    </a:moveTo>
                    <a:cubicBezTo>
                      <a:pt x="1665" y="0"/>
                      <a:pt x="1473" y="56"/>
                      <a:pt x="1269" y="173"/>
                    </a:cubicBezTo>
                    <a:cubicBezTo>
                      <a:pt x="570" y="578"/>
                      <a:pt x="1" y="1559"/>
                      <a:pt x="1" y="2368"/>
                    </a:cubicBezTo>
                    <a:cubicBezTo>
                      <a:pt x="1" y="2941"/>
                      <a:pt x="287" y="3273"/>
                      <a:pt x="703" y="3273"/>
                    </a:cubicBezTo>
                    <a:cubicBezTo>
                      <a:pt x="873" y="3273"/>
                      <a:pt x="1065" y="3217"/>
                      <a:pt x="1269" y="3099"/>
                    </a:cubicBezTo>
                    <a:cubicBezTo>
                      <a:pt x="1970" y="2697"/>
                      <a:pt x="2536" y="1713"/>
                      <a:pt x="2536" y="904"/>
                    </a:cubicBezTo>
                    <a:cubicBezTo>
                      <a:pt x="2536" y="331"/>
                      <a:pt x="2251" y="0"/>
                      <a:pt x="183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0" name="Google Shape;7320;p43"/>
              <p:cNvSpPr/>
              <p:nvPr/>
            </p:nvSpPr>
            <p:spPr>
              <a:xfrm>
                <a:off x="7428311" y="2233560"/>
                <a:ext cx="323788" cy="234202"/>
              </a:xfrm>
              <a:custGeom>
                <a:avLst/>
                <a:gdLst/>
                <a:ahLst/>
                <a:cxnLst/>
                <a:rect l="l" t="t" r="r" b="b"/>
                <a:pathLst>
                  <a:path w="8161" h="5903" extrusionOk="0">
                    <a:moveTo>
                      <a:pt x="7800" y="0"/>
                    </a:moveTo>
                    <a:cubicBezTo>
                      <a:pt x="7712" y="0"/>
                      <a:pt x="7613" y="29"/>
                      <a:pt x="7508" y="90"/>
                    </a:cubicBezTo>
                    <a:lnTo>
                      <a:pt x="653" y="4048"/>
                    </a:lnTo>
                    <a:cubicBezTo>
                      <a:pt x="294" y="4255"/>
                      <a:pt x="1" y="4760"/>
                      <a:pt x="1" y="5176"/>
                    </a:cubicBezTo>
                    <a:lnTo>
                      <a:pt x="1" y="5435"/>
                    </a:lnTo>
                    <a:cubicBezTo>
                      <a:pt x="1" y="5731"/>
                      <a:pt x="149" y="5902"/>
                      <a:pt x="364" y="5902"/>
                    </a:cubicBezTo>
                    <a:cubicBezTo>
                      <a:pt x="451" y="5902"/>
                      <a:pt x="549" y="5874"/>
                      <a:pt x="653" y="5815"/>
                    </a:cubicBezTo>
                    <a:lnTo>
                      <a:pt x="7508" y="1857"/>
                    </a:lnTo>
                    <a:cubicBezTo>
                      <a:pt x="7868" y="1647"/>
                      <a:pt x="8161" y="1141"/>
                      <a:pt x="8161" y="725"/>
                    </a:cubicBezTo>
                    <a:lnTo>
                      <a:pt x="8161" y="466"/>
                    </a:lnTo>
                    <a:cubicBezTo>
                      <a:pt x="8161" y="171"/>
                      <a:pt x="8013" y="0"/>
                      <a:pt x="7800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1" name="Google Shape;7321;p43"/>
              <p:cNvSpPr/>
              <p:nvPr/>
            </p:nvSpPr>
            <p:spPr>
              <a:xfrm>
                <a:off x="7428311" y="2236893"/>
                <a:ext cx="485582" cy="297563"/>
              </a:xfrm>
              <a:custGeom>
                <a:avLst/>
                <a:gdLst/>
                <a:ahLst/>
                <a:cxnLst/>
                <a:rect l="l" t="t" r="r" b="b"/>
                <a:pathLst>
                  <a:path w="12239" h="7500" extrusionOk="0">
                    <a:moveTo>
                      <a:pt x="12063" y="0"/>
                    </a:moveTo>
                    <a:cubicBezTo>
                      <a:pt x="12018" y="0"/>
                      <a:pt x="11967" y="15"/>
                      <a:pt x="11913" y="46"/>
                    </a:cubicBezTo>
                    <a:lnTo>
                      <a:pt x="327" y="6735"/>
                    </a:lnTo>
                    <a:cubicBezTo>
                      <a:pt x="147" y="6842"/>
                      <a:pt x="1" y="7085"/>
                      <a:pt x="1" y="7284"/>
                    </a:cubicBezTo>
                    <a:cubicBezTo>
                      <a:pt x="1" y="7421"/>
                      <a:pt x="72" y="7499"/>
                      <a:pt x="176" y="7499"/>
                    </a:cubicBezTo>
                    <a:cubicBezTo>
                      <a:pt x="221" y="7499"/>
                      <a:pt x="272" y="7485"/>
                      <a:pt x="327" y="7453"/>
                    </a:cubicBezTo>
                    <a:lnTo>
                      <a:pt x="11913" y="764"/>
                    </a:lnTo>
                    <a:cubicBezTo>
                      <a:pt x="12092" y="661"/>
                      <a:pt x="12239" y="415"/>
                      <a:pt x="12239" y="219"/>
                    </a:cubicBezTo>
                    <a:cubicBezTo>
                      <a:pt x="12239" y="79"/>
                      <a:pt x="12167" y="0"/>
                      <a:pt x="12063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2" name="Google Shape;7322;p43"/>
              <p:cNvSpPr/>
              <p:nvPr/>
            </p:nvSpPr>
            <p:spPr>
              <a:xfrm>
                <a:off x="7226045" y="3732660"/>
                <a:ext cx="99902" cy="10946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759" extrusionOk="0">
                    <a:moveTo>
                      <a:pt x="2200" y="1"/>
                    </a:moveTo>
                    <a:cubicBezTo>
                      <a:pt x="2108" y="1"/>
                      <a:pt x="2000" y="32"/>
                      <a:pt x="1886" y="97"/>
                    </a:cubicBezTo>
                    <a:cubicBezTo>
                      <a:pt x="1563" y="283"/>
                      <a:pt x="1301" y="789"/>
                      <a:pt x="1257" y="1122"/>
                    </a:cubicBezTo>
                    <a:cubicBezTo>
                      <a:pt x="1228" y="913"/>
                      <a:pt x="1080" y="750"/>
                      <a:pt x="876" y="750"/>
                    </a:cubicBezTo>
                    <a:cubicBezTo>
                      <a:pt x="801" y="750"/>
                      <a:pt x="718" y="772"/>
                      <a:pt x="632" y="822"/>
                    </a:cubicBezTo>
                    <a:cubicBezTo>
                      <a:pt x="283" y="1025"/>
                      <a:pt x="0" y="1470"/>
                      <a:pt x="0" y="1820"/>
                    </a:cubicBezTo>
                    <a:cubicBezTo>
                      <a:pt x="0" y="2319"/>
                      <a:pt x="462" y="2545"/>
                      <a:pt x="851" y="2648"/>
                    </a:cubicBezTo>
                    <a:lnTo>
                      <a:pt x="1261" y="2758"/>
                    </a:lnTo>
                    <a:lnTo>
                      <a:pt x="1666" y="2179"/>
                    </a:lnTo>
                    <a:cubicBezTo>
                      <a:pt x="2056" y="1627"/>
                      <a:pt x="2518" y="865"/>
                      <a:pt x="2518" y="366"/>
                    </a:cubicBezTo>
                    <a:cubicBezTo>
                      <a:pt x="2518" y="132"/>
                      <a:pt x="2390" y="1"/>
                      <a:pt x="2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3" name="Google Shape;7323;p43"/>
              <p:cNvSpPr/>
              <p:nvPr/>
            </p:nvSpPr>
            <p:spPr>
              <a:xfrm>
                <a:off x="7383874" y="3653031"/>
                <a:ext cx="100973" cy="112518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836" extrusionOk="0">
                    <a:moveTo>
                      <a:pt x="1577" y="201"/>
                    </a:moveTo>
                    <a:cubicBezTo>
                      <a:pt x="1657" y="201"/>
                      <a:pt x="1726" y="218"/>
                      <a:pt x="1793" y="255"/>
                    </a:cubicBezTo>
                    <a:cubicBezTo>
                      <a:pt x="1953" y="348"/>
                      <a:pt x="2039" y="551"/>
                      <a:pt x="2039" y="830"/>
                    </a:cubicBezTo>
                    <a:cubicBezTo>
                      <a:pt x="2039" y="973"/>
                      <a:pt x="2016" y="1129"/>
                      <a:pt x="1966" y="1296"/>
                    </a:cubicBezTo>
                    <a:cubicBezTo>
                      <a:pt x="1956" y="1332"/>
                      <a:pt x="1966" y="1369"/>
                      <a:pt x="1996" y="1395"/>
                    </a:cubicBezTo>
                    <a:lnTo>
                      <a:pt x="2242" y="1735"/>
                    </a:lnTo>
                    <a:lnTo>
                      <a:pt x="1843" y="1735"/>
                    </a:lnTo>
                    <a:cubicBezTo>
                      <a:pt x="1806" y="1735"/>
                      <a:pt x="1773" y="1751"/>
                      <a:pt x="1756" y="1785"/>
                    </a:cubicBezTo>
                    <a:cubicBezTo>
                      <a:pt x="1570" y="2104"/>
                      <a:pt x="1327" y="2360"/>
                      <a:pt x="1071" y="2510"/>
                    </a:cubicBezTo>
                    <a:cubicBezTo>
                      <a:pt x="927" y="2592"/>
                      <a:pt x="788" y="2634"/>
                      <a:pt x="666" y="2634"/>
                    </a:cubicBezTo>
                    <a:cubicBezTo>
                      <a:pt x="585" y="2634"/>
                      <a:pt x="512" y="2616"/>
                      <a:pt x="449" y="2579"/>
                    </a:cubicBezTo>
                    <a:cubicBezTo>
                      <a:pt x="289" y="2487"/>
                      <a:pt x="200" y="2284"/>
                      <a:pt x="200" y="2008"/>
                    </a:cubicBezTo>
                    <a:cubicBezTo>
                      <a:pt x="200" y="1389"/>
                      <a:pt x="636" y="637"/>
                      <a:pt x="1171" y="328"/>
                    </a:cubicBezTo>
                    <a:cubicBezTo>
                      <a:pt x="1317" y="244"/>
                      <a:pt x="1454" y="201"/>
                      <a:pt x="1577" y="201"/>
                    </a:cubicBezTo>
                    <a:close/>
                    <a:moveTo>
                      <a:pt x="1578" y="0"/>
                    </a:moveTo>
                    <a:cubicBezTo>
                      <a:pt x="1420" y="0"/>
                      <a:pt x="1247" y="52"/>
                      <a:pt x="1071" y="155"/>
                    </a:cubicBezTo>
                    <a:cubicBezTo>
                      <a:pt x="479" y="494"/>
                      <a:pt x="0" y="1326"/>
                      <a:pt x="0" y="2008"/>
                    </a:cubicBezTo>
                    <a:cubicBezTo>
                      <a:pt x="0" y="2360"/>
                      <a:pt x="123" y="2623"/>
                      <a:pt x="349" y="2752"/>
                    </a:cubicBezTo>
                    <a:cubicBezTo>
                      <a:pt x="442" y="2809"/>
                      <a:pt x="549" y="2836"/>
                      <a:pt x="665" y="2836"/>
                    </a:cubicBezTo>
                    <a:cubicBezTo>
                      <a:pt x="822" y="2836"/>
                      <a:pt x="995" y="2786"/>
                      <a:pt x="1171" y="2683"/>
                    </a:cubicBezTo>
                    <a:cubicBezTo>
                      <a:pt x="1444" y="2527"/>
                      <a:pt x="1700" y="2260"/>
                      <a:pt x="1899" y="1934"/>
                    </a:cubicBezTo>
                    <a:lnTo>
                      <a:pt x="2438" y="1934"/>
                    </a:lnTo>
                    <a:cubicBezTo>
                      <a:pt x="2478" y="1934"/>
                      <a:pt x="2512" y="1914"/>
                      <a:pt x="2528" y="1881"/>
                    </a:cubicBezTo>
                    <a:cubicBezTo>
                      <a:pt x="2544" y="1845"/>
                      <a:pt x="2541" y="1805"/>
                      <a:pt x="2521" y="1775"/>
                    </a:cubicBezTo>
                    <a:lnTo>
                      <a:pt x="2172" y="1299"/>
                    </a:lnTo>
                    <a:cubicBezTo>
                      <a:pt x="2219" y="1136"/>
                      <a:pt x="2242" y="976"/>
                      <a:pt x="2242" y="830"/>
                    </a:cubicBezTo>
                    <a:cubicBezTo>
                      <a:pt x="2242" y="477"/>
                      <a:pt x="2116" y="211"/>
                      <a:pt x="1893" y="81"/>
                    </a:cubicBezTo>
                    <a:cubicBezTo>
                      <a:pt x="1798" y="27"/>
                      <a:pt x="1692" y="0"/>
                      <a:pt x="157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4" name="Google Shape;7324;p43"/>
              <p:cNvSpPr/>
              <p:nvPr/>
            </p:nvSpPr>
            <p:spPr>
              <a:xfrm>
                <a:off x="7505122" y="3565110"/>
                <a:ext cx="89427" cy="124818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3146" extrusionOk="0">
                    <a:moveTo>
                      <a:pt x="1960" y="321"/>
                    </a:moveTo>
                    <a:lnTo>
                      <a:pt x="1195" y="2537"/>
                    </a:lnTo>
                    <a:lnTo>
                      <a:pt x="1132" y="1522"/>
                    </a:lnTo>
                    <a:cubicBezTo>
                      <a:pt x="1129" y="1479"/>
                      <a:pt x="1099" y="1442"/>
                      <a:pt x="1059" y="1433"/>
                    </a:cubicBezTo>
                    <a:lnTo>
                      <a:pt x="363" y="1247"/>
                    </a:lnTo>
                    <a:lnTo>
                      <a:pt x="1960" y="321"/>
                    </a:lnTo>
                    <a:close/>
                    <a:moveTo>
                      <a:pt x="2147" y="0"/>
                    </a:moveTo>
                    <a:cubicBezTo>
                      <a:pt x="2128" y="0"/>
                      <a:pt x="2110" y="5"/>
                      <a:pt x="2093" y="16"/>
                    </a:cubicBezTo>
                    <a:lnTo>
                      <a:pt x="54" y="1193"/>
                    </a:lnTo>
                    <a:cubicBezTo>
                      <a:pt x="18" y="1213"/>
                      <a:pt x="1" y="1253"/>
                      <a:pt x="4" y="1293"/>
                    </a:cubicBezTo>
                    <a:cubicBezTo>
                      <a:pt x="11" y="1333"/>
                      <a:pt x="38" y="1366"/>
                      <a:pt x="78" y="1376"/>
                    </a:cubicBezTo>
                    <a:lnTo>
                      <a:pt x="936" y="1606"/>
                    </a:lnTo>
                    <a:lnTo>
                      <a:pt x="1025" y="3052"/>
                    </a:lnTo>
                    <a:cubicBezTo>
                      <a:pt x="1025" y="3099"/>
                      <a:pt x="1062" y="3139"/>
                      <a:pt x="1112" y="3146"/>
                    </a:cubicBezTo>
                    <a:lnTo>
                      <a:pt x="1125" y="3146"/>
                    </a:lnTo>
                    <a:cubicBezTo>
                      <a:pt x="1165" y="3146"/>
                      <a:pt x="1205" y="3119"/>
                      <a:pt x="1218" y="3079"/>
                    </a:cubicBezTo>
                    <a:lnTo>
                      <a:pt x="2239" y="135"/>
                    </a:lnTo>
                    <a:cubicBezTo>
                      <a:pt x="2253" y="95"/>
                      <a:pt x="2239" y="49"/>
                      <a:pt x="2210" y="22"/>
                    </a:cubicBezTo>
                    <a:cubicBezTo>
                      <a:pt x="2192" y="8"/>
                      <a:pt x="2169" y="0"/>
                      <a:pt x="214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5" name="Google Shape;7325;p43"/>
              <p:cNvSpPr/>
              <p:nvPr/>
            </p:nvSpPr>
            <p:spPr>
              <a:xfrm>
                <a:off x="7541584" y="3565150"/>
                <a:ext cx="53085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629" extrusionOk="0">
                    <a:moveTo>
                      <a:pt x="1225" y="0"/>
                    </a:moveTo>
                    <a:cubicBezTo>
                      <a:pt x="1195" y="0"/>
                      <a:pt x="1165" y="13"/>
                      <a:pt x="1144" y="38"/>
                    </a:cubicBezTo>
                    <a:lnTo>
                      <a:pt x="34" y="1465"/>
                    </a:lnTo>
                    <a:cubicBezTo>
                      <a:pt x="0" y="1512"/>
                      <a:pt x="6" y="1575"/>
                      <a:pt x="50" y="1608"/>
                    </a:cubicBezTo>
                    <a:cubicBezTo>
                      <a:pt x="70" y="1621"/>
                      <a:pt x="90" y="1628"/>
                      <a:pt x="113" y="1628"/>
                    </a:cubicBezTo>
                    <a:cubicBezTo>
                      <a:pt x="143" y="1628"/>
                      <a:pt x="173" y="1614"/>
                      <a:pt x="193" y="1591"/>
                    </a:cubicBezTo>
                    <a:lnTo>
                      <a:pt x="1304" y="161"/>
                    </a:lnTo>
                    <a:cubicBezTo>
                      <a:pt x="1337" y="118"/>
                      <a:pt x="1331" y="55"/>
                      <a:pt x="1288" y="21"/>
                    </a:cubicBezTo>
                    <a:cubicBezTo>
                      <a:pt x="1269" y="7"/>
                      <a:pt x="1247" y="0"/>
                      <a:pt x="122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6" name="Google Shape;7326;p43"/>
              <p:cNvSpPr/>
              <p:nvPr/>
            </p:nvSpPr>
            <p:spPr>
              <a:xfrm>
                <a:off x="7961390" y="3345744"/>
                <a:ext cx="67209" cy="135808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3423" extrusionOk="0">
                    <a:moveTo>
                      <a:pt x="1491" y="276"/>
                    </a:moveTo>
                    <a:lnTo>
                      <a:pt x="1491" y="2215"/>
                    </a:lnTo>
                    <a:lnTo>
                      <a:pt x="915" y="1639"/>
                    </a:lnTo>
                    <a:cubicBezTo>
                      <a:pt x="897" y="1621"/>
                      <a:pt x="871" y="1611"/>
                      <a:pt x="845" y="1611"/>
                    </a:cubicBezTo>
                    <a:cubicBezTo>
                      <a:pt x="839" y="1611"/>
                      <a:pt x="832" y="1612"/>
                      <a:pt x="826" y="1613"/>
                    </a:cubicBezTo>
                    <a:cubicBezTo>
                      <a:pt x="792" y="1616"/>
                      <a:pt x="766" y="1639"/>
                      <a:pt x="752" y="1670"/>
                    </a:cubicBezTo>
                    <a:lnTo>
                      <a:pt x="203" y="2864"/>
                    </a:lnTo>
                    <a:lnTo>
                      <a:pt x="203" y="1024"/>
                    </a:lnTo>
                    <a:lnTo>
                      <a:pt x="1491" y="276"/>
                    </a:lnTo>
                    <a:close/>
                    <a:moveTo>
                      <a:pt x="1592" y="0"/>
                    </a:moveTo>
                    <a:cubicBezTo>
                      <a:pt x="1574" y="0"/>
                      <a:pt x="1557" y="5"/>
                      <a:pt x="1540" y="13"/>
                    </a:cubicBezTo>
                    <a:lnTo>
                      <a:pt x="50" y="878"/>
                    </a:lnTo>
                    <a:cubicBezTo>
                      <a:pt x="20" y="898"/>
                      <a:pt x="0" y="931"/>
                      <a:pt x="0" y="964"/>
                    </a:cubicBezTo>
                    <a:lnTo>
                      <a:pt x="0" y="3319"/>
                    </a:lnTo>
                    <a:cubicBezTo>
                      <a:pt x="0" y="3369"/>
                      <a:pt x="34" y="3409"/>
                      <a:pt x="80" y="3419"/>
                    </a:cubicBezTo>
                    <a:cubicBezTo>
                      <a:pt x="87" y="3419"/>
                      <a:pt x="93" y="3423"/>
                      <a:pt x="100" y="3423"/>
                    </a:cubicBezTo>
                    <a:cubicBezTo>
                      <a:pt x="140" y="3423"/>
                      <a:pt x="177" y="3399"/>
                      <a:pt x="193" y="3363"/>
                    </a:cubicBezTo>
                    <a:lnTo>
                      <a:pt x="875" y="1882"/>
                    </a:lnTo>
                    <a:lnTo>
                      <a:pt x="1520" y="2528"/>
                    </a:lnTo>
                    <a:cubicBezTo>
                      <a:pt x="1540" y="2545"/>
                      <a:pt x="1566" y="2556"/>
                      <a:pt x="1592" y="2556"/>
                    </a:cubicBezTo>
                    <a:cubicBezTo>
                      <a:pt x="1605" y="2556"/>
                      <a:pt x="1618" y="2553"/>
                      <a:pt x="1630" y="2548"/>
                    </a:cubicBezTo>
                    <a:cubicBezTo>
                      <a:pt x="1667" y="2534"/>
                      <a:pt x="1693" y="2497"/>
                      <a:pt x="1693" y="2457"/>
                    </a:cubicBezTo>
                    <a:lnTo>
                      <a:pt x="1693" y="99"/>
                    </a:lnTo>
                    <a:cubicBezTo>
                      <a:pt x="1693" y="66"/>
                      <a:pt x="1673" y="33"/>
                      <a:pt x="1644" y="13"/>
                    </a:cubicBezTo>
                    <a:cubicBezTo>
                      <a:pt x="1627" y="5"/>
                      <a:pt x="1610" y="0"/>
                      <a:pt x="159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7" name="Google Shape;7327;p43"/>
              <p:cNvSpPr/>
              <p:nvPr/>
            </p:nvSpPr>
            <p:spPr>
              <a:xfrm>
                <a:off x="7229973" y="3938378"/>
                <a:ext cx="40826" cy="78358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975" extrusionOk="0">
                    <a:moveTo>
                      <a:pt x="752" y="1"/>
                    </a:moveTo>
                    <a:cubicBezTo>
                      <a:pt x="746" y="1"/>
                      <a:pt x="739" y="1"/>
                      <a:pt x="732" y="2"/>
                    </a:cubicBezTo>
                    <a:cubicBezTo>
                      <a:pt x="672" y="8"/>
                      <a:pt x="600" y="31"/>
                      <a:pt x="516" y="81"/>
                    </a:cubicBezTo>
                    <a:cubicBezTo>
                      <a:pt x="450" y="121"/>
                      <a:pt x="386" y="171"/>
                      <a:pt x="327" y="231"/>
                    </a:cubicBezTo>
                    <a:cubicBezTo>
                      <a:pt x="267" y="291"/>
                      <a:pt x="213" y="357"/>
                      <a:pt x="170" y="427"/>
                    </a:cubicBezTo>
                    <a:cubicBezTo>
                      <a:pt x="127" y="501"/>
                      <a:pt x="90" y="573"/>
                      <a:pt x="64" y="650"/>
                    </a:cubicBezTo>
                    <a:cubicBezTo>
                      <a:pt x="41" y="723"/>
                      <a:pt x="24" y="800"/>
                      <a:pt x="21" y="869"/>
                    </a:cubicBezTo>
                    <a:cubicBezTo>
                      <a:pt x="17" y="886"/>
                      <a:pt x="24" y="900"/>
                      <a:pt x="34" y="906"/>
                    </a:cubicBezTo>
                    <a:cubicBezTo>
                      <a:pt x="39" y="907"/>
                      <a:pt x="43" y="908"/>
                      <a:pt x="47" y="908"/>
                    </a:cubicBezTo>
                    <a:cubicBezTo>
                      <a:pt x="55" y="908"/>
                      <a:pt x="63" y="906"/>
                      <a:pt x="73" y="900"/>
                    </a:cubicBezTo>
                    <a:lnTo>
                      <a:pt x="230" y="810"/>
                    </a:lnTo>
                    <a:cubicBezTo>
                      <a:pt x="240" y="803"/>
                      <a:pt x="253" y="790"/>
                      <a:pt x="263" y="773"/>
                    </a:cubicBezTo>
                    <a:cubicBezTo>
                      <a:pt x="276" y="756"/>
                      <a:pt x="283" y="736"/>
                      <a:pt x="290" y="716"/>
                    </a:cubicBezTo>
                    <a:cubicBezTo>
                      <a:pt x="303" y="643"/>
                      <a:pt x="327" y="576"/>
                      <a:pt x="360" y="517"/>
                    </a:cubicBezTo>
                    <a:cubicBezTo>
                      <a:pt x="393" y="457"/>
                      <a:pt x="446" y="407"/>
                      <a:pt x="520" y="364"/>
                    </a:cubicBezTo>
                    <a:cubicBezTo>
                      <a:pt x="569" y="336"/>
                      <a:pt x="609" y="322"/>
                      <a:pt x="640" y="322"/>
                    </a:cubicBezTo>
                    <a:cubicBezTo>
                      <a:pt x="657" y="322"/>
                      <a:pt x="671" y="326"/>
                      <a:pt x="683" y="334"/>
                    </a:cubicBezTo>
                    <a:cubicBezTo>
                      <a:pt x="715" y="357"/>
                      <a:pt x="732" y="401"/>
                      <a:pt x="732" y="464"/>
                    </a:cubicBezTo>
                    <a:cubicBezTo>
                      <a:pt x="732" y="497"/>
                      <a:pt x="726" y="533"/>
                      <a:pt x="715" y="580"/>
                    </a:cubicBezTo>
                    <a:cubicBezTo>
                      <a:pt x="706" y="624"/>
                      <a:pt x="679" y="676"/>
                      <a:pt x="640" y="733"/>
                    </a:cubicBezTo>
                    <a:lnTo>
                      <a:pt x="54" y="1658"/>
                    </a:lnTo>
                    <a:cubicBezTo>
                      <a:pt x="44" y="1671"/>
                      <a:pt x="34" y="1691"/>
                      <a:pt x="21" y="1718"/>
                    </a:cubicBezTo>
                    <a:cubicBezTo>
                      <a:pt x="7" y="1744"/>
                      <a:pt x="1" y="1771"/>
                      <a:pt x="1" y="1798"/>
                    </a:cubicBezTo>
                    <a:lnTo>
                      <a:pt x="1" y="1934"/>
                    </a:lnTo>
                    <a:cubicBezTo>
                      <a:pt x="1" y="1954"/>
                      <a:pt x="4" y="1964"/>
                      <a:pt x="17" y="1970"/>
                    </a:cubicBezTo>
                    <a:cubicBezTo>
                      <a:pt x="21" y="1973"/>
                      <a:pt x="25" y="1974"/>
                      <a:pt x="30" y="1974"/>
                    </a:cubicBezTo>
                    <a:cubicBezTo>
                      <a:pt x="37" y="1974"/>
                      <a:pt x="46" y="1971"/>
                      <a:pt x="54" y="1967"/>
                    </a:cubicBezTo>
                    <a:lnTo>
                      <a:pt x="975" y="1435"/>
                    </a:lnTo>
                    <a:cubicBezTo>
                      <a:pt x="988" y="1425"/>
                      <a:pt x="1002" y="1411"/>
                      <a:pt x="1012" y="1395"/>
                    </a:cubicBezTo>
                    <a:cubicBezTo>
                      <a:pt x="1022" y="1375"/>
                      <a:pt x="1028" y="1359"/>
                      <a:pt x="1028" y="1342"/>
                    </a:cubicBezTo>
                    <a:lnTo>
                      <a:pt x="1028" y="1179"/>
                    </a:lnTo>
                    <a:cubicBezTo>
                      <a:pt x="1028" y="1162"/>
                      <a:pt x="1022" y="1152"/>
                      <a:pt x="1012" y="1146"/>
                    </a:cubicBezTo>
                    <a:cubicBezTo>
                      <a:pt x="1008" y="1143"/>
                      <a:pt x="1004" y="1142"/>
                      <a:pt x="999" y="1142"/>
                    </a:cubicBezTo>
                    <a:cubicBezTo>
                      <a:pt x="992" y="1142"/>
                      <a:pt x="983" y="1145"/>
                      <a:pt x="975" y="1149"/>
                    </a:cubicBezTo>
                    <a:lnTo>
                      <a:pt x="426" y="1465"/>
                    </a:lnTo>
                    <a:lnTo>
                      <a:pt x="792" y="869"/>
                    </a:lnTo>
                    <a:cubicBezTo>
                      <a:pt x="839" y="800"/>
                      <a:pt x="875" y="740"/>
                      <a:pt x="902" y="687"/>
                    </a:cubicBezTo>
                    <a:cubicBezTo>
                      <a:pt x="929" y="633"/>
                      <a:pt x="952" y="587"/>
                      <a:pt x="965" y="544"/>
                    </a:cubicBezTo>
                    <a:cubicBezTo>
                      <a:pt x="979" y="501"/>
                      <a:pt x="988" y="461"/>
                      <a:pt x="992" y="424"/>
                    </a:cubicBezTo>
                    <a:cubicBezTo>
                      <a:pt x="999" y="387"/>
                      <a:pt x="999" y="350"/>
                      <a:pt x="999" y="314"/>
                    </a:cubicBezTo>
                    <a:cubicBezTo>
                      <a:pt x="999" y="254"/>
                      <a:pt x="988" y="197"/>
                      <a:pt x="972" y="151"/>
                    </a:cubicBezTo>
                    <a:cubicBezTo>
                      <a:pt x="952" y="101"/>
                      <a:pt x="922" y="65"/>
                      <a:pt x="882" y="38"/>
                    </a:cubicBezTo>
                    <a:cubicBezTo>
                      <a:pt x="847" y="14"/>
                      <a:pt x="803" y="1"/>
                      <a:pt x="75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8" name="Google Shape;7328;p43"/>
              <p:cNvSpPr/>
              <p:nvPr/>
            </p:nvSpPr>
            <p:spPr>
              <a:xfrm>
                <a:off x="7277346" y="3904217"/>
                <a:ext cx="43325" cy="7871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984" extrusionOk="0">
                    <a:moveTo>
                      <a:pt x="1002" y="0"/>
                    </a:moveTo>
                    <a:cubicBezTo>
                      <a:pt x="995" y="0"/>
                      <a:pt x="987" y="3"/>
                      <a:pt x="978" y="8"/>
                    </a:cubicBezTo>
                    <a:lnTo>
                      <a:pt x="114" y="507"/>
                    </a:lnTo>
                    <a:cubicBezTo>
                      <a:pt x="97" y="516"/>
                      <a:pt x="87" y="530"/>
                      <a:pt x="74" y="546"/>
                    </a:cubicBezTo>
                    <a:cubicBezTo>
                      <a:pt x="64" y="566"/>
                      <a:pt x="60" y="583"/>
                      <a:pt x="60" y="599"/>
                    </a:cubicBezTo>
                    <a:lnTo>
                      <a:pt x="60" y="763"/>
                    </a:lnTo>
                    <a:cubicBezTo>
                      <a:pt x="60" y="779"/>
                      <a:pt x="64" y="789"/>
                      <a:pt x="74" y="796"/>
                    </a:cubicBezTo>
                    <a:cubicBezTo>
                      <a:pt x="80" y="799"/>
                      <a:pt x="85" y="801"/>
                      <a:pt x="91" y="801"/>
                    </a:cubicBezTo>
                    <a:cubicBezTo>
                      <a:pt x="98" y="801"/>
                      <a:pt x="105" y="798"/>
                      <a:pt x="114" y="792"/>
                    </a:cubicBezTo>
                    <a:lnTo>
                      <a:pt x="659" y="479"/>
                    </a:lnTo>
                    <a:lnTo>
                      <a:pt x="380" y="972"/>
                    </a:lnTo>
                    <a:cubicBezTo>
                      <a:pt x="373" y="989"/>
                      <a:pt x="364" y="1006"/>
                      <a:pt x="353" y="1025"/>
                    </a:cubicBezTo>
                    <a:cubicBezTo>
                      <a:pt x="344" y="1049"/>
                      <a:pt x="336" y="1065"/>
                      <a:pt x="336" y="1082"/>
                    </a:cubicBezTo>
                    <a:lnTo>
                      <a:pt x="336" y="1245"/>
                    </a:lnTo>
                    <a:cubicBezTo>
                      <a:pt x="336" y="1262"/>
                      <a:pt x="344" y="1271"/>
                      <a:pt x="353" y="1278"/>
                    </a:cubicBezTo>
                    <a:cubicBezTo>
                      <a:pt x="358" y="1281"/>
                      <a:pt x="363" y="1283"/>
                      <a:pt x="369" y="1283"/>
                    </a:cubicBezTo>
                    <a:cubicBezTo>
                      <a:pt x="375" y="1283"/>
                      <a:pt x="383" y="1280"/>
                      <a:pt x="390" y="1275"/>
                    </a:cubicBezTo>
                    <a:lnTo>
                      <a:pt x="556" y="1182"/>
                    </a:lnTo>
                    <a:cubicBezTo>
                      <a:pt x="636" y="1135"/>
                      <a:pt x="699" y="1112"/>
                      <a:pt x="749" y="1112"/>
                    </a:cubicBezTo>
                    <a:cubicBezTo>
                      <a:pt x="799" y="1115"/>
                      <a:pt x="823" y="1148"/>
                      <a:pt x="823" y="1218"/>
                    </a:cubicBezTo>
                    <a:cubicBezTo>
                      <a:pt x="823" y="1285"/>
                      <a:pt x="799" y="1351"/>
                      <a:pt x="749" y="1417"/>
                    </a:cubicBezTo>
                    <a:cubicBezTo>
                      <a:pt x="699" y="1485"/>
                      <a:pt x="636" y="1541"/>
                      <a:pt x="556" y="1587"/>
                    </a:cubicBezTo>
                    <a:cubicBezTo>
                      <a:pt x="506" y="1614"/>
                      <a:pt x="467" y="1634"/>
                      <a:pt x="436" y="1644"/>
                    </a:cubicBezTo>
                    <a:cubicBezTo>
                      <a:pt x="404" y="1654"/>
                      <a:pt x="373" y="1661"/>
                      <a:pt x="353" y="1661"/>
                    </a:cubicBezTo>
                    <a:cubicBezTo>
                      <a:pt x="330" y="1661"/>
                      <a:pt x="313" y="1657"/>
                      <a:pt x="300" y="1647"/>
                    </a:cubicBezTo>
                    <a:cubicBezTo>
                      <a:pt x="287" y="1641"/>
                      <a:pt x="277" y="1627"/>
                      <a:pt x="270" y="1614"/>
                    </a:cubicBezTo>
                    <a:cubicBezTo>
                      <a:pt x="260" y="1601"/>
                      <a:pt x="250" y="1594"/>
                      <a:pt x="244" y="1587"/>
                    </a:cubicBezTo>
                    <a:cubicBezTo>
                      <a:pt x="240" y="1586"/>
                      <a:pt x="235" y="1585"/>
                      <a:pt x="231" y="1585"/>
                    </a:cubicBezTo>
                    <a:cubicBezTo>
                      <a:pt x="225" y="1585"/>
                      <a:pt x="218" y="1587"/>
                      <a:pt x="210" y="1591"/>
                    </a:cubicBezTo>
                    <a:lnTo>
                      <a:pt x="54" y="1681"/>
                    </a:lnTo>
                    <a:cubicBezTo>
                      <a:pt x="40" y="1690"/>
                      <a:pt x="27" y="1704"/>
                      <a:pt x="14" y="1721"/>
                    </a:cubicBezTo>
                    <a:cubicBezTo>
                      <a:pt x="4" y="1741"/>
                      <a:pt x="0" y="1757"/>
                      <a:pt x="0" y="1774"/>
                    </a:cubicBezTo>
                    <a:cubicBezTo>
                      <a:pt x="4" y="1821"/>
                      <a:pt x="17" y="1864"/>
                      <a:pt x="40" y="1896"/>
                    </a:cubicBezTo>
                    <a:cubicBezTo>
                      <a:pt x="64" y="1933"/>
                      <a:pt x="100" y="1960"/>
                      <a:pt x="147" y="1973"/>
                    </a:cubicBezTo>
                    <a:cubicBezTo>
                      <a:pt x="169" y="1980"/>
                      <a:pt x="194" y="1983"/>
                      <a:pt x="222" y="1983"/>
                    </a:cubicBezTo>
                    <a:cubicBezTo>
                      <a:pt x="250" y="1983"/>
                      <a:pt x="282" y="1980"/>
                      <a:pt x="316" y="1973"/>
                    </a:cubicBezTo>
                    <a:cubicBezTo>
                      <a:pt x="384" y="1956"/>
                      <a:pt x="463" y="1924"/>
                      <a:pt x="556" y="1870"/>
                    </a:cubicBezTo>
                    <a:cubicBezTo>
                      <a:pt x="633" y="1827"/>
                      <a:pt x="703" y="1774"/>
                      <a:pt x="766" y="1714"/>
                    </a:cubicBezTo>
                    <a:cubicBezTo>
                      <a:pt x="832" y="1654"/>
                      <a:pt x="889" y="1587"/>
                      <a:pt x="938" y="1517"/>
                    </a:cubicBezTo>
                    <a:cubicBezTo>
                      <a:pt x="985" y="1448"/>
                      <a:pt x="1022" y="1374"/>
                      <a:pt x="1049" y="1298"/>
                    </a:cubicBezTo>
                    <a:cubicBezTo>
                      <a:pt x="1078" y="1222"/>
                      <a:pt x="1092" y="1142"/>
                      <a:pt x="1092" y="1062"/>
                    </a:cubicBezTo>
                    <a:cubicBezTo>
                      <a:pt x="1092" y="998"/>
                      <a:pt x="1082" y="942"/>
                      <a:pt x="1062" y="903"/>
                    </a:cubicBezTo>
                    <a:cubicBezTo>
                      <a:pt x="1045" y="859"/>
                      <a:pt x="1018" y="829"/>
                      <a:pt x="982" y="809"/>
                    </a:cubicBezTo>
                    <a:cubicBezTo>
                      <a:pt x="954" y="792"/>
                      <a:pt x="922" y="785"/>
                      <a:pt x="882" y="785"/>
                    </a:cubicBezTo>
                    <a:cubicBezTo>
                      <a:pt x="875" y="785"/>
                      <a:pt x="867" y="785"/>
                      <a:pt x="859" y="786"/>
                    </a:cubicBezTo>
                    <a:cubicBezTo>
                      <a:pt x="812" y="789"/>
                      <a:pt x="759" y="803"/>
                      <a:pt x="699" y="829"/>
                    </a:cubicBezTo>
                    <a:lnTo>
                      <a:pt x="989" y="310"/>
                    </a:lnTo>
                    <a:cubicBezTo>
                      <a:pt x="995" y="293"/>
                      <a:pt x="1005" y="277"/>
                      <a:pt x="1015" y="257"/>
                    </a:cubicBezTo>
                    <a:cubicBezTo>
                      <a:pt x="1025" y="237"/>
                      <a:pt x="1032" y="217"/>
                      <a:pt x="1032" y="200"/>
                    </a:cubicBezTo>
                    <a:lnTo>
                      <a:pt x="1032" y="40"/>
                    </a:lnTo>
                    <a:cubicBezTo>
                      <a:pt x="1032" y="24"/>
                      <a:pt x="1025" y="11"/>
                      <a:pt x="1015" y="4"/>
                    </a:cubicBezTo>
                    <a:cubicBezTo>
                      <a:pt x="1011" y="2"/>
                      <a:pt x="1007" y="0"/>
                      <a:pt x="100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29" name="Google Shape;7329;p43"/>
              <p:cNvSpPr/>
              <p:nvPr/>
            </p:nvSpPr>
            <p:spPr>
              <a:xfrm>
                <a:off x="7326424" y="3878150"/>
                <a:ext cx="45864" cy="6943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50" extrusionOk="0">
                    <a:moveTo>
                      <a:pt x="667" y="617"/>
                    </a:moveTo>
                    <a:lnTo>
                      <a:pt x="667" y="1104"/>
                    </a:lnTo>
                    <a:lnTo>
                      <a:pt x="330" y="1300"/>
                    </a:lnTo>
                    <a:lnTo>
                      <a:pt x="667" y="617"/>
                    </a:lnTo>
                    <a:close/>
                    <a:moveTo>
                      <a:pt x="900" y="1"/>
                    </a:moveTo>
                    <a:cubicBezTo>
                      <a:pt x="894" y="1"/>
                      <a:pt x="886" y="3"/>
                      <a:pt x="879" y="9"/>
                    </a:cubicBezTo>
                    <a:lnTo>
                      <a:pt x="730" y="95"/>
                    </a:lnTo>
                    <a:cubicBezTo>
                      <a:pt x="703" y="112"/>
                      <a:pt x="676" y="146"/>
                      <a:pt x="650" y="198"/>
                    </a:cubicBezTo>
                    <a:lnTo>
                      <a:pt x="45" y="1420"/>
                    </a:lnTo>
                    <a:cubicBezTo>
                      <a:pt x="34" y="1443"/>
                      <a:pt x="21" y="1466"/>
                      <a:pt x="14" y="1486"/>
                    </a:cubicBezTo>
                    <a:cubicBezTo>
                      <a:pt x="5" y="1509"/>
                      <a:pt x="1" y="1529"/>
                      <a:pt x="1" y="1549"/>
                    </a:cubicBezTo>
                    <a:lnTo>
                      <a:pt x="1" y="1712"/>
                    </a:lnTo>
                    <a:cubicBezTo>
                      <a:pt x="1" y="1729"/>
                      <a:pt x="8" y="1739"/>
                      <a:pt x="18" y="1746"/>
                    </a:cubicBezTo>
                    <a:cubicBezTo>
                      <a:pt x="22" y="1748"/>
                      <a:pt x="27" y="1750"/>
                      <a:pt x="33" y="1750"/>
                    </a:cubicBezTo>
                    <a:cubicBezTo>
                      <a:pt x="40" y="1750"/>
                      <a:pt x="47" y="1748"/>
                      <a:pt x="54" y="1742"/>
                    </a:cubicBezTo>
                    <a:lnTo>
                      <a:pt x="667" y="1389"/>
                    </a:lnTo>
                    <a:lnTo>
                      <a:pt x="667" y="1666"/>
                    </a:lnTo>
                    <a:cubicBezTo>
                      <a:pt x="667" y="1682"/>
                      <a:pt x="673" y="1692"/>
                      <a:pt x="683" y="1699"/>
                    </a:cubicBezTo>
                    <a:cubicBezTo>
                      <a:pt x="688" y="1702"/>
                      <a:pt x="693" y="1704"/>
                      <a:pt x="698" y="1704"/>
                    </a:cubicBezTo>
                    <a:cubicBezTo>
                      <a:pt x="705" y="1704"/>
                      <a:pt x="712" y="1701"/>
                      <a:pt x="719" y="1695"/>
                    </a:cubicBezTo>
                    <a:lnTo>
                      <a:pt x="879" y="1603"/>
                    </a:lnTo>
                    <a:cubicBezTo>
                      <a:pt x="892" y="1595"/>
                      <a:pt x="906" y="1583"/>
                      <a:pt x="916" y="1563"/>
                    </a:cubicBezTo>
                    <a:cubicBezTo>
                      <a:pt x="929" y="1546"/>
                      <a:pt x="932" y="1529"/>
                      <a:pt x="932" y="1512"/>
                    </a:cubicBezTo>
                    <a:lnTo>
                      <a:pt x="932" y="1236"/>
                    </a:lnTo>
                    <a:lnTo>
                      <a:pt x="1102" y="1136"/>
                    </a:lnTo>
                    <a:cubicBezTo>
                      <a:pt x="1115" y="1130"/>
                      <a:pt x="1129" y="1116"/>
                      <a:pt x="1138" y="1096"/>
                    </a:cubicBezTo>
                    <a:cubicBezTo>
                      <a:pt x="1152" y="1081"/>
                      <a:pt x="1155" y="1061"/>
                      <a:pt x="1155" y="1044"/>
                    </a:cubicBezTo>
                    <a:lnTo>
                      <a:pt x="1155" y="884"/>
                    </a:lnTo>
                    <a:cubicBezTo>
                      <a:pt x="1155" y="867"/>
                      <a:pt x="1152" y="854"/>
                      <a:pt x="1138" y="851"/>
                    </a:cubicBezTo>
                    <a:cubicBezTo>
                      <a:pt x="1134" y="848"/>
                      <a:pt x="1129" y="846"/>
                      <a:pt x="1123" y="846"/>
                    </a:cubicBezTo>
                    <a:cubicBezTo>
                      <a:pt x="1117" y="846"/>
                      <a:pt x="1109" y="849"/>
                      <a:pt x="1102" y="854"/>
                    </a:cubicBezTo>
                    <a:lnTo>
                      <a:pt x="932" y="950"/>
                    </a:lnTo>
                    <a:lnTo>
                      <a:pt x="932" y="39"/>
                    </a:lnTo>
                    <a:cubicBezTo>
                      <a:pt x="932" y="23"/>
                      <a:pt x="929" y="9"/>
                      <a:pt x="916" y="6"/>
                    </a:cubicBezTo>
                    <a:cubicBezTo>
                      <a:pt x="911" y="3"/>
                      <a:pt x="906" y="1"/>
                      <a:pt x="90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0" name="Google Shape;7330;p43"/>
              <p:cNvSpPr/>
              <p:nvPr/>
            </p:nvSpPr>
            <p:spPr>
              <a:xfrm>
                <a:off x="7397999" y="3851409"/>
                <a:ext cx="10315" cy="68201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719" extrusionOk="0">
                    <a:moveTo>
                      <a:pt x="228" y="0"/>
                    </a:moveTo>
                    <a:cubicBezTo>
                      <a:pt x="221" y="0"/>
                      <a:pt x="214" y="3"/>
                      <a:pt x="206" y="8"/>
                    </a:cubicBezTo>
                    <a:lnTo>
                      <a:pt x="53" y="94"/>
                    </a:lnTo>
                    <a:cubicBezTo>
                      <a:pt x="40" y="101"/>
                      <a:pt x="27" y="114"/>
                      <a:pt x="17" y="134"/>
                    </a:cubicBezTo>
                    <a:cubicBezTo>
                      <a:pt x="7" y="151"/>
                      <a:pt x="0" y="171"/>
                      <a:pt x="0" y="187"/>
                    </a:cubicBezTo>
                    <a:lnTo>
                      <a:pt x="0" y="1681"/>
                    </a:lnTo>
                    <a:cubicBezTo>
                      <a:pt x="0" y="1698"/>
                      <a:pt x="7" y="1711"/>
                      <a:pt x="17" y="1715"/>
                    </a:cubicBezTo>
                    <a:cubicBezTo>
                      <a:pt x="21" y="1717"/>
                      <a:pt x="26" y="1719"/>
                      <a:pt x="31" y="1719"/>
                    </a:cubicBezTo>
                    <a:cubicBezTo>
                      <a:pt x="38" y="1719"/>
                      <a:pt x="46" y="1716"/>
                      <a:pt x="53" y="1711"/>
                    </a:cubicBezTo>
                    <a:lnTo>
                      <a:pt x="206" y="1624"/>
                    </a:lnTo>
                    <a:cubicBezTo>
                      <a:pt x="220" y="1618"/>
                      <a:pt x="232" y="1604"/>
                      <a:pt x="243" y="1584"/>
                    </a:cubicBezTo>
                    <a:cubicBezTo>
                      <a:pt x="252" y="1568"/>
                      <a:pt x="260" y="1551"/>
                      <a:pt x="260" y="1535"/>
                    </a:cubicBezTo>
                    <a:lnTo>
                      <a:pt x="260" y="38"/>
                    </a:lnTo>
                    <a:cubicBezTo>
                      <a:pt x="260" y="21"/>
                      <a:pt x="252" y="11"/>
                      <a:pt x="243" y="5"/>
                    </a:cubicBezTo>
                    <a:cubicBezTo>
                      <a:pt x="238" y="2"/>
                      <a:pt x="233" y="0"/>
                      <a:pt x="22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1" name="Google Shape;7331;p43"/>
              <p:cNvSpPr/>
              <p:nvPr/>
            </p:nvSpPr>
            <p:spPr>
              <a:xfrm>
                <a:off x="7418590" y="3839030"/>
                <a:ext cx="1110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728" extrusionOk="0">
                    <a:moveTo>
                      <a:pt x="250" y="0"/>
                    </a:moveTo>
                    <a:cubicBezTo>
                      <a:pt x="242" y="0"/>
                      <a:pt x="234" y="3"/>
                      <a:pt x="226" y="7"/>
                    </a:cubicBezTo>
                    <a:lnTo>
                      <a:pt x="57" y="107"/>
                    </a:lnTo>
                    <a:cubicBezTo>
                      <a:pt x="40" y="114"/>
                      <a:pt x="26" y="127"/>
                      <a:pt x="17" y="147"/>
                    </a:cubicBezTo>
                    <a:cubicBezTo>
                      <a:pt x="6" y="163"/>
                      <a:pt x="0" y="183"/>
                      <a:pt x="0" y="200"/>
                    </a:cubicBezTo>
                    <a:lnTo>
                      <a:pt x="0" y="376"/>
                    </a:lnTo>
                    <a:cubicBezTo>
                      <a:pt x="0" y="393"/>
                      <a:pt x="6" y="403"/>
                      <a:pt x="17" y="410"/>
                    </a:cubicBezTo>
                    <a:cubicBezTo>
                      <a:pt x="21" y="413"/>
                      <a:pt x="26" y="414"/>
                      <a:pt x="32" y="414"/>
                    </a:cubicBezTo>
                    <a:cubicBezTo>
                      <a:pt x="39" y="414"/>
                      <a:pt x="47" y="412"/>
                      <a:pt x="57" y="406"/>
                    </a:cubicBezTo>
                    <a:lnTo>
                      <a:pt x="226" y="310"/>
                    </a:lnTo>
                    <a:cubicBezTo>
                      <a:pt x="240" y="300"/>
                      <a:pt x="252" y="286"/>
                      <a:pt x="263" y="270"/>
                    </a:cubicBezTo>
                    <a:cubicBezTo>
                      <a:pt x="272" y="250"/>
                      <a:pt x="280" y="234"/>
                      <a:pt x="280" y="217"/>
                    </a:cubicBezTo>
                    <a:lnTo>
                      <a:pt x="280" y="40"/>
                    </a:lnTo>
                    <a:cubicBezTo>
                      <a:pt x="280" y="24"/>
                      <a:pt x="272" y="11"/>
                      <a:pt x="263" y="4"/>
                    </a:cubicBezTo>
                    <a:cubicBezTo>
                      <a:pt x="259" y="1"/>
                      <a:pt x="254" y="0"/>
                      <a:pt x="250" y="0"/>
                    </a:cubicBezTo>
                    <a:close/>
                    <a:moveTo>
                      <a:pt x="240" y="439"/>
                    </a:moveTo>
                    <a:cubicBezTo>
                      <a:pt x="233" y="439"/>
                      <a:pt x="224" y="442"/>
                      <a:pt x="216" y="446"/>
                    </a:cubicBezTo>
                    <a:lnTo>
                      <a:pt x="63" y="533"/>
                    </a:lnTo>
                    <a:cubicBezTo>
                      <a:pt x="50" y="543"/>
                      <a:pt x="37" y="556"/>
                      <a:pt x="26" y="573"/>
                    </a:cubicBezTo>
                    <a:cubicBezTo>
                      <a:pt x="17" y="593"/>
                      <a:pt x="10" y="610"/>
                      <a:pt x="10" y="626"/>
                    </a:cubicBezTo>
                    <a:lnTo>
                      <a:pt x="10" y="1687"/>
                    </a:lnTo>
                    <a:cubicBezTo>
                      <a:pt x="10" y="1703"/>
                      <a:pt x="17" y="1717"/>
                      <a:pt x="26" y="1723"/>
                    </a:cubicBezTo>
                    <a:cubicBezTo>
                      <a:pt x="31" y="1726"/>
                      <a:pt x="35" y="1727"/>
                      <a:pt x="40" y="1727"/>
                    </a:cubicBezTo>
                    <a:cubicBezTo>
                      <a:pt x="47" y="1727"/>
                      <a:pt x="55" y="1724"/>
                      <a:pt x="63" y="1720"/>
                    </a:cubicBezTo>
                    <a:lnTo>
                      <a:pt x="216" y="1634"/>
                    </a:lnTo>
                    <a:cubicBezTo>
                      <a:pt x="229" y="1623"/>
                      <a:pt x="243" y="1611"/>
                      <a:pt x="252" y="1594"/>
                    </a:cubicBezTo>
                    <a:cubicBezTo>
                      <a:pt x="263" y="1574"/>
                      <a:pt x="269" y="1557"/>
                      <a:pt x="269" y="1540"/>
                    </a:cubicBezTo>
                    <a:lnTo>
                      <a:pt x="269" y="476"/>
                    </a:lnTo>
                    <a:cubicBezTo>
                      <a:pt x="269" y="459"/>
                      <a:pt x="263" y="450"/>
                      <a:pt x="252" y="443"/>
                    </a:cubicBezTo>
                    <a:cubicBezTo>
                      <a:pt x="249" y="440"/>
                      <a:pt x="244" y="439"/>
                      <a:pt x="240" y="439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2" name="Google Shape;7332;p43"/>
              <p:cNvSpPr/>
              <p:nvPr/>
            </p:nvSpPr>
            <p:spPr>
              <a:xfrm>
                <a:off x="7440094" y="3827127"/>
                <a:ext cx="37771" cy="68281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721" extrusionOk="0">
                    <a:moveTo>
                      <a:pt x="227" y="1"/>
                    </a:moveTo>
                    <a:cubicBezTo>
                      <a:pt x="219" y="1"/>
                      <a:pt x="211" y="4"/>
                      <a:pt x="203" y="7"/>
                    </a:cubicBezTo>
                    <a:lnTo>
                      <a:pt x="50" y="94"/>
                    </a:lnTo>
                    <a:cubicBezTo>
                      <a:pt x="37" y="104"/>
                      <a:pt x="23" y="118"/>
                      <a:pt x="14" y="134"/>
                    </a:cubicBezTo>
                    <a:cubicBezTo>
                      <a:pt x="3" y="154"/>
                      <a:pt x="0" y="171"/>
                      <a:pt x="0" y="187"/>
                    </a:cubicBezTo>
                    <a:lnTo>
                      <a:pt x="0" y="1684"/>
                    </a:lnTo>
                    <a:cubicBezTo>
                      <a:pt x="0" y="1701"/>
                      <a:pt x="3" y="1711"/>
                      <a:pt x="14" y="1717"/>
                    </a:cubicBezTo>
                    <a:cubicBezTo>
                      <a:pt x="17" y="1720"/>
                      <a:pt x="22" y="1721"/>
                      <a:pt x="26" y="1721"/>
                    </a:cubicBezTo>
                    <a:cubicBezTo>
                      <a:pt x="34" y="1721"/>
                      <a:pt x="42" y="1718"/>
                      <a:pt x="50" y="1714"/>
                    </a:cubicBezTo>
                    <a:lnTo>
                      <a:pt x="203" y="1628"/>
                    </a:lnTo>
                    <a:cubicBezTo>
                      <a:pt x="217" y="1618"/>
                      <a:pt x="229" y="1604"/>
                      <a:pt x="240" y="1588"/>
                    </a:cubicBezTo>
                    <a:cubicBezTo>
                      <a:pt x="249" y="1568"/>
                      <a:pt x="256" y="1551"/>
                      <a:pt x="256" y="1535"/>
                    </a:cubicBezTo>
                    <a:lnTo>
                      <a:pt x="256" y="1142"/>
                    </a:lnTo>
                    <a:lnTo>
                      <a:pt x="632" y="1338"/>
                    </a:lnTo>
                    <a:cubicBezTo>
                      <a:pt x="639" y="1345"/>
                      <a:pt x="648" y="1345"/>
                      <a:pt x="662" y="1349"/>
                    </a:cubicBezTo>
                    <a:cubicBezTo>
                      <a:pt x="676" y="1349"/>
                      <a:pt x="692" y="1341"/>
                      <a:pt x="712" y="1332"/>
                    </a:cubicBezTo>
                    <a:lnTo>
                      <a:pt x="905" y="1222"/>
                    </a:lnTo>
                    <a:cubicBezTo>
                      <a:pt x="918" y="1212"/>
                      <a:pt x="928" y="1202"/>
                      <a:pt x="938" y="1185"/>
                    </a:cubicBezTo>
                    <a:cubicBezTo>
                      <a:pt x="948" y="1169"/>
                      <a:pt x="952" y="1155"/>
                      <a:pt x="952" y="1139"/>
                    </a:cubicBezTo>
                    <a:cubicBezTo>
                      <a:pt x="952" y="1132"/>
                      <a:pt x="952" y="1125"/>
                      <a:pt x="948" y="1122"/>
                    </a:cubicBezTo>
                    <a:cubicBezTo>
                      <a:pt x="945" y="1116"/>
                      <a:pt x="941" y="1112"/>
                      <a:pt x="932" y="1109"/>
                    </a:cubicBezTo>
                    <a:lnTo>
                      <a:pt x="429" y="839"/>
                    </a:lnTo>
                    <a:lnTo>
                      <a:pt x="888" y="144"/>
                    </a:lnTo>
                    <a:cubicBezTo>
                      <a:pt x="898" y="131"/>
                      <a:pt x="905" y="118"/>
                      <a:pt x="908" y="111"/>
                    </a:cubicBezTo>
                    <a:cubicBezTo>
                      <a:pt x="908" y="104"/>
                      <a:pt x="912" y="94"/>
                      <a:pt x="912" y="87"/>
                    </a:cubicBezTo>
                    <a:cubicBezTo>
                      <a:pt x="912" y="71"/>
                      <a:pt x="905" y="61"/>
                      <a:pt x="898" y="58"/>
                    </a:cubicBezTo>
                    <a:cubicBezTo>
                      <a:pt x="894" y="55"/>
                      <a:pt x="888" y="53"/>
                      <a:pt x="883" y="53"/>
                    </a:cubicBezTo>
                    <a:cubicBezTo>
                      <a:pt x="876" y="53"/>
                      <a:pt x="869" y="56"/>
                      <a:pt x="862" y="61"/>
                    </a:cubicBezTo>
                    <a:lnTo>
                      <a:pt x="662" y="177"/>
                    </a:lnTo>
                    <a:cubicBezTo>
                      <a:pt x="642" y="187"/>
                      <a:pt x="628" y="201"/>
                      <a:pt x="616" y="217"/>
                    </a:cubicBezTo>
                    <a:cubicBezTo>
                      <a:pt x="602" y="234"/>
                      <a:pt x="593" y="247"/>
                      <a:pt x="585" y="261"/>
                    </a:cubicBezTo>
                    <a:lnTo>
                      <a:pt x="256" y="756"/>
                    </a:lnTo>
                    <a:lnTo>
                      <a:pt x="256" y="38"/>
                    </a:lnTo>
                    <a:cubicBezTo>
                      <a:pt x="256" y="21"/>
                      <a:pt x="249" y="11"/>
                      <a:pt x="240" y="4"/>
                    </a:cubicBezTo>
                    <a:cubicBezTo>
                      <a:pt x="236" y="2"/>
                      <a:pt x="231" y="1"/>
                      <a:pt x="227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3" name="Google Shape;7333;p43"/>
              <p:cNvSpPr/>
              <p:nvPr/>
            </p:nvSpPr>
            <p:spPr>
              <a:xfrm>
                <a:off x="7479254" y="3811813"/>
                <a:ext cx="38604" cy="5451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74" extrusionOk="0">
                    <a:moveTo>
                      <a:pt x="608" y="303"/>
                    </a:moveTo>
                    <a:cubicBezTo>
                      <a:pt x="627" y="303"/>
                      <a:pt x="643" y="307"/>
                      <a:pt x="656" y="318"/>
                    </a:cubicBezTo>
                    <a:cubicBezTo>
                      <a:pt x="673" y="327"/>
                      <a:pt x="683" y="344"/>
                      <a:pt x="690" y="364"/>
                    </a:cubicBezTo>
                    <a:cubicBezTo>
                      <a:pt x="696" y="384"/>
                      <a:pt x="703" y="407"/>
                      <a:pt x="706" y="427"/>
                    </a:cubicBezTo>
                    <a:lnTo>
                      <a:pt x="260" y="686"/>
                    </a:lnTo>
                    <a:cubicBezTo>
                      <a:pt x="260" y="660"/>
                      <a:pt x="267" y="633"/>
                      <a:pt x="277" y="603"/>
                    </a:cubicBezTo>
                    <a:cubicBezTo>
                      <a:pt x="287" y="570"/>
                      <a:pt x="300" y="540"/>
                      <a:pt x="320" y="510"/>
                    </a:cubicBezTo>
                    <a:cubicBezTo>
                      <a:pt x="337" y="477"/>
                      <a:pt x="360" y="447"/>
                      <a:pt x="387" y="421"/>
                    </a:cubicBezTo>
                    <a:cubicBezTo>
                      <a:pt x="417" y="390"/>
                      <a:pt x="447" y="367"/>
                      <a:pt x="487" y="344"/>
                    </a:cubicBezTo>
                    <a:cubicBezTo>
                      <a:pt x="530" y="321"/>
                      <a:pt x="564" y="307"/>
                      <a:pt x="590" y="304"/>
                    </a:cubicBezTo>
                    <a:cubicBezTo>
                      <a:pt x="596" y="303"/>
                      <a:pt x="602" y="303"/>
                      <a:pt x="608" y="303"/>
                    </a:cubicBezTo>
                    <a:close/>
                    <a:moveTo>
                      <a:pt x="704" y="1"/>
                    </a:moveTo>
                    <a:cubicBezTo>
                      <a:pt x="698" y="1"/>
                      <a:pt x="692" y="1"/>
                      <a:pt x="686" y="1"/>
                    </a:cubicBezTo>
                    <a:cubicBezTo>
                      <a:pt x="627" y="5"/>
                      <a:pt x="560" y="28"/>
                      <a:pt x="487" y="71"/>
                    </a:cubicBezTo>
                    <a:cubicBezTo>
                      <a:pt x="413" y="114"/>
                      <a:pt x="347" y="168"/>
                      <a:pt x="287" y="234"/>
                    </a:cubicBezTo>
                    <a:cubicBezTo>
                      <a:pt x="227" y="301"/>
                      <a:pt x="174" y="373"/>
                      <a:pt x="134" y="453"/>
                    </a:cubicBezTo>
                    <a:cubicBezTo>
                      <a:pt x="91" y="533"/>
                      <a:pt x="57" y="617"/>
                      <a:pt x="34" y="706"/>
                    </a:cubicBezTo>
                    <a:cubicBezTo>
                      <a:pt x="14" y="793"/>
                      <a:pt x="1" y="880"/>
                      <a:pt x="1" y="966"/>
                    </a:cubicBezTo>
                    <a:cubicBezTo>
                      <a:pt x="1" y="1056"/>
                      <a:pt x="14" y="1132"/>
                      <a:pt x="34" y="1196"/>
                    </a:cubicBezTo>
                    <a:cubicBezTo>
                      <a:pt x="57" y="1259"/>
                      <a:pt x="91" y="1305"/>
                      <a:pt x="134" y="1335"/>
                    </a:cubicBezTo>
                    <a:cubicBezTo>
                      <a:pt x="167" y="1360"/>
                      <a:pt x="209" y="1373"/>
                      <a:pt x="256" y="1373"/>
                    </a:cubicBezTo>
                    <a:cubicBezTo>
                      <a:pt x="266" y="1373"/>
                      <a:pt x="277" y="1373"/>
                      <a:pt x="287" y="1371"/>
                    </a:cubicBezTo>
                    <a:cubicBezTo>
                      <a:pt x="347" y="1368"/>
                      <a:pt x="413" y="1345"/>
                      <a:pt x="487" y="1302"/>
                    </a:cubicBezTo>
                    <a:cubicBezTo>
                      <a:pt x="560" y="1259"/>
                      <a:pt x="623" y="1209"/>
                      <a:pt x="679" y="1156"/>
                    </a:cubicBezTo>
                    <a:cubicBezTo>
                      <a:pt x="736" y="1099"/>
                      <a:pt x="783" y="1046"/>
                      <a:pt x="823" y="992"/>
                    </a:cubicBezTo>
                    <a:cubicBezTo>
                      <a:pt x="859" y="940"/>
                      <a:pt x="889" y="889"/>
                      <a:pt x="909" y="843"/>
                    </a:cubicBezTo>
                    <a:cubicBezTo>
                      <a:pt x="926" y="800"/>
                      <a:pt x="936" y="766"/>
                      <a:pt x="939" y="743"/>
                    </a:cubicBezTo>
                    <a:cubicBezTo>
                      <a:pt x="939" y="726"/>
                      <a:pt x="936" y="717"/>
                      <a:pt x="923" y="710"/>
                    </a:cubicBezTo>
                    <a:cubicBezTo>
                      <a:pt x="919" y="707"/>
                      <a:pt x="914" y="706"/>
                      <a:pt x="910" y="706"/>
                    </a:cubicBezTo>
                    <a:cubicBezTo>
                      <a:pt x="902" y="706"/>
                      <a:pt x="894" y="709"/>
                      <a:pt x="886" y="713"/>
                    </a:cubicBezTo>
                    <a:lnTo>
                      <a:pt x="726" y="806"/>
                    </a:lnTo>
                    <a:cubicBezTo>
                      <a:pt x="710" y="813"/>
                      <a:pt x="699" y="823"/>
                      <a:pt x="690" y="833"/>
                    </a:cubicBezTo>
                    <a:cubicBezTo>
                      <a:pt x="679" y="843"/>
                      <a:pt x="670" y="860"/>
                      <a:pt x="653" y="880"/>
                    </a:cubicBezTo>
                    <a:cubicBezTo>
                      <a:pt x="636" y="903"/>
                      <a:pt x="616" y="929"/>
                      <a:pt x="590" y="952"/>
                    </a:cubicBezTo>
                    <a:cubicBezTo>
                      <a:pt x="564" y="979"/>
                      <a:pt x="530" y="1003"/>
                      <a:pt x="487" y="1029"/>
                    </a:cubicBezTo>
                    <a:cubicBezTo>
                      <a:pt x="457" y="1046"/>
                      <a:pt x="430" y="1056"/>
                      <a:pt x="400" y="1062"/>
                    </a:cubicBezTo>
                    <a:cubicBezTo>
                      <a:pt x="384" y="1066"/>
                      <a:pt x="369" y="1069"/>
                      <a:pt x="354" y="1069"/>
                    </a:cubicBezTo>
                    <a:cubicBezTo>
                      <a:pt x="345" y="1069"/>
                      <a:pt x="336" y="1068"/>
                      <a:pt x="327" y="1066"/>
                    </a:cubicBezTo>
                    <a:cubicBezTo>
                      <a:pt x="307" y="1059"/>
                      <a:pt x="290" y="1046"/>
                      <a:pt x="277" y="1026"/>
                    </a:cubicBezTo>
                    <a:cubicBezTo>
                      <a:pt x="264" y="1006"/>
                      <a:pt x="260" y="979"/>
                      <a:pt x="260" y="946"/>
                    </a:cubicBezTo>
                    <a:lnTo>
                      <a:pt x="919" y="563"/>
                    </a:lnTo>
                    <a:cubicBezTo>
                      <a:pt x="932" y="557"/>
                      <a:pt x="946" y="544"/>
                      <a:pt x="955" y="524"/>
                    </a:cubicBezTo>
                    <a:cubicBezTo>
                      <a:pt x="966" y="507"/>
                      <a:pt x="972" y="490"/>
                      <a:pt x="972" y="473"/>
                    </a:cubicBezTo>
                    <a:lnTo>
                      <a:pt x="972" y="370"/>
                    </a:lnTo>
                    <a:cubicBezTo>
                      <a:pt x="972" y="290"/>
                      <a:pt x="959" y="224"/>
                      <a:pt x="936" y="168"/>
                    </a:cubicBezTo>
                    <a:cubicBezTo>
                      <a:pt x="912" y="111"/>
                      <a:pt x="883" y="68"/>
                      <a:pt x="839" y="38"/>
                    </a:cubicBezTo>
                    <a:cubicBezTo>
                      <a:pt x="800" y="14"/>
                      <a:pt x="756" y="1"/>
                      <a:pt x="70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4" name="Google Shape;7334;p43"/>
              <p:cNvSpPr/>
              <p:nvPr/>
            </p:nvSpPr>
            <p:spPr>
              <a:xfrm>
                <a:off x="7523889" y="3786658"/>
                <a:ext cx="34874" cy="5562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402" extrusionOk="0">
                    <a:moveTo>
                      <a:pt x="694" y="0"/>
                    </a:moveTo>
                    <a:cubicBezTo>
                      <a:pt x="666" y="0"/>
                      <a:pt x="636" y="4"/>
                      <a:pt x="602" y="14"/>
                    </a:cubicBezTo>
                    <a:cubicBezTo>
                      <a:pt x="552" y="26"/>
                      <a:pt x="492" y="49"/>
                      <a:pt x="429" y="89"/>
                    </a:cubicBezTo>
                    <a:cubicBezTo>
                      <a:pt x="366" y="126"/>
                      <a:pt x="306" y="169"/>
                      <a:pt x="257" y="220"/>
                    </a:cubicBezTo>
                    <a:cubicBezTo>
                      <a:pt x="207" y="269"/>
                      <a:pt x="167" y="323"/>
                      <a:pt x="130" y="376"/>
                    </a:cubicBezTo>
                    <a:cubicBezTo>
                      <a:pt x="93" y="429"/>
                      <a:pt x="70" y="485"/>
                      <a:pt x="50" y="539"/>
                    </a:cubicBezTo>
                    <a:cubicBezTo>
                      <a:pt x="30" y="596"/>
                      <a:pt x="24" y="645"/>
                      <a:pt x="24" y="688"/>
                    </a:cubicBezTo>
                    <a:cubicBezTo>
                      <a:pt x="24" y="735"/>
                      <a:pt x="27" y="775"/>
                      <a:pt x="37" y="808"/>
                    </a:cubicBezTo>
                    <a:cubicBezTo>
                      <a:pt x="47" y="841"/>
                      <a:pt x="60" y="868"/>
                      <a:pt x="84" y="885"/>
                    </a:cubicBezTo>
                    <a:cubicBezTo>
                      <a:pt x="107" y="901"/>
                      <a:pt x="137" y="912"/>
                      <a:pt x="177" y="912"/>
                    </a:cubicBezTo>
                    <a:cubicBezTo>
                      <a:pt x="213" y="912"/>
                      <a:pt x="263" y="905"/>
                      <a:pt x="320" y="885"/>
                    </a:cubicBezTo>
                    <a:cubicBezTo>
                      <a:pt x="380" y="865"/>
                      <a:pt x="429" y="848"/>
                      <a:pt x="466" y="838"/>
                    </a:cubicBezTo>
                    <a:cubicBezTo>
                      <a:pt x="506" y="825"/>
                      <a:pt x="536" y="815"/>
                      <a:pt x="559" y="812"/>
                    </a:cubicBezTo>
                    <a:cubicBezTo>
                      <a:pt x="571" y="810"/>
                      <a:pt x="581" y="809"/>
                      <a:pt x="589" y="809"/>
                    </a:cubicBezTo>
                    <a:cubicBezTo>
                      <a:pt x="597" y="809"/>
                      <a:pt x="602" y="810"/>
                      <a:pt x="606" y="812"/>
                    </a:cubicBezTo>
                    <a:cubicBezTo>
                      <a:pt x="616" y="818"/>
                      <a:pt x="619" y="828"/>
                      <a:pt x="619" y="845"/>
                    </a:cubicBezTo>
                    <a:cubicBezTo>
                      <a:pt x="619" y="861"/>
                      <a:pt x="616" y="881"/>
                      <a:pt x="602" y="898"/>
                    </a:cubicBezTo>
                    <a:cubicBezTo>
                      <a:pt x="592" y="918"/>
                      <a:pt x="576" y="935"/>
                      <a:pt x="559" y="952"/>
                    </a:cubicBezTo>
                    <a:cubicBezTo>
                      <a:pt x="539" y="968"/>
                      <a:pt x="523" y="984"/>
                      <a:pt x="499" y="1001"/>
                    </a:cubicBezTo>
                    <a:cubicBezTo>
                      <a:pt x="480" y="1015"/>
                      <a:pt x="460" y="1027"/>
                      <a:pt x="440" y="1041"/>
                    </a:cubicBezTo>
                    <a:cubicBezTo>
                      <a:pt x="393" y="1064"/>
                      <a:pt x="360" y="1081"/>
                      <a:pt x="340" y="1081"/>
                    </a:cubicBezTo>
                    <a:cubicBezTo>
                      <a:pt x="334" y="1082"/>
                      <a:pt x="328" y="1082"/>
                      <a:pt x="323" y="1082"/>
                    </a:cubicBezTo>
                    <a:cubicBezTo>
                      <a:pt x="308" y="1082"/>
                      <a:pt x="296" y="1079"/>
                      <a:pt x="286" y="1075"/>
                    </a:cubicBezTo>
                    <a:cubicBezTo>
                      <a:pt x="273" y="1067"/>
                      <a:pt x="263" y="1064"/>
                      <a:pt x="253" y="1058"/>
                    </a:cubicBezTo>
                    <a:cubicBezTo>
                      <a:pt x="250" y="1057"/>
                      <a:pt x="248" y="1057"/>
                      <a:pt x="244" y="1057"/>
                    </a:cubicBezTo>
                    <a:cubicBezTo>
                      <a:pt x="235" y="1057"/>
                      <a:pt x="221" y="1060"/>
                      <a:pt x="207" y="1067"/>
                    </a:cubicBezTo>
                    <a:lnTo>
                      <a:pt x="57" y="1158"/>
                    </a:lnTo>
                    <a:cubicBezTo>
                      <a:pt x="40" y="1164"/>
                      <a:pt x="30" y="1178"/>
                      <a:pt x="17" y="1197"/>
                    </a:cubicBezTo>
                    <a:cubicBezTo>
                      <a:pt x="7" y="1214"/>
                      <a:pt x="1" y="1234"/>
                      <a:pt x="4" y="1247"/>
                    </a:cubicBezTo>
                    <a:cubicBezTo>
                      <a:pt x="4" y="1284"/>
                      <a:pt x="13" y="1314"/>
                      <a:pt x="33" y="1340"/>
                    </a:cubicBezTo>
                    <a:cubicBezTo>
                      <a:pt x="53" y="1367"/>
                      <a:pt x="84" y="1387"/>
                      <a:pt x="120" y="1397"/>
                    </a:cubicBezTo>
                    <a:cubicBezTo>
                      <a:pt x="136" y="1400"/>
                      <a:pt x="152" y="1401"/>
                      <a:pt x="169" y="1401"/>
                    </a:cubicBezTo>
                    <a:cubicBezTo>
                      <a:pt x="194" y="1401"/>
                      <a:pt x="222" y="1398"/>
                      <a:pt x="253" y="1391"/>
                    </a:cubicBezTo>
                    <a:cubicBezTo>
                      <a:pt x="306" y="1380"/>
                      <a:pt x="369" y="1354"/>
                      <a:pt x="440" y="1314"/>
                    </a:cubicBezTo>
                    <a:cubicBezTo>
                      <a:pt x="506" y="1274"/>
                      <a:pt x="569" y="1227"/>
                      <a:pt x="622" y="1178"/>
                    </a:cubicBezTo>
                    <a:cubicBezTo>
                      <a:pt x="679" y="1124"/>
                      <a:pt x="725" y="1071"/>
                      <a:pt x="762" y="1015"/>
                    </a:cubicBezTo>
                    <a:cubicBezTo>
                      <a:pt x="799" y="958"/>
                      <a:pt x="828" y="905"/>
                      <a:pt x="848" y="848"/>
                    </a:cubicBezTo>
                    <a:cubicBezTo>
                      <a:pt x="868" y="795"/>
                      <a:pt x="879" y="742"/>
                      <a:pt x="879" y="699"/>
                    </a:cubicBezTo>
                    <a:cubicBezTo>
                      <a:pt x="879" y="605"/>
                      <a:pt x="852" y="545"/>
                      <a:pt x="805" y="509"/>
                    </a:cubicBezTo>
                    <a:cubicBezTo>
                      <a:pt x="784" y="494"/>
                      <a:pt x="756" y="486"/>
                      <a:pt x="720" y="486"/>
                    </a:cubicBezTo>
                    <a:cubicBezTo>
                      <a:pt x="676" y="486"/>
                      <a:pt x="622" y="497"/>
                      <a:pt x="556" y="519"/>
                    </a:cubicBezTo>
                    <a:cubicBezTo>
                      <a:pt x="499" y="539"/>
                      <a:pt x="452" y="552"/>
                      <a:pt x="416" y="565"/>
                    </a:cubicBezTo>
                    <a:cubicBezTo>
                      <a:pt x="380" y="576"/>
                      <a:pt x="353" y="582"/>
                      <a:pt x="329" y="585"/>
                    </a:cubicBezTo>
                    <a:cubicBezTo>
                      <a:pt x="324" y="586"/>
                      <a:pt x="319" y="586"/>
                      <a:pt x="315" y="586"/>
                    </a:cubicBezTo>
                    <a:cubicBezTo>
                      <a:pt x="303" y="586"/>
                      <a:pt x="295" y="583"/>
                      <a:pt x="290" y="579"/>
                    </a:cubicBezTo>
                    <a:cubicBezTo>
                      <a:pt x="283" y="572"/>
                      <a:pt x="280" y="559"/>
                      <a:pt x="280" y="542"/>
                    </a:cubicBezTo>
                    <a:cubicBezTo>
                      <a:pt x="280" y="505"/>
                      <a:pt x="293" y="473"/>
                      <a:pt x="323" y="442"/>
                    </a:cubicBezTo>
                    <a:cubicBezTo>
                      <a:pt x="357" y="413"/>
                      <a:pt x="389" y="386"/>
                      <a:pt x="429" y="362"/>
                    </a:cubicBezTo>
                    <a:cubicBezTo>
                      <a:pt x="469" y="339"/>
                      <a:pt x="499" y="326"/>
                      <a:pt x="519" y="323"/>
                    </a:cubicBezTo>
                    <a:cubicBezTo>
                      <a:pt x="529" y="321"/>
                      <a:pt x="538" y="320"/>
                      <a:pt x="545" y="320"/>
                    </a:cubicBezTo>
                    <a:cubicBezTo>
                      <a:pt x="552" y="320"/>
                      <a:pt x="559" y="321"/>
                      <a:pt x="566" y="323"/>
                    </a:cubicBezTo>
                    <a:cubicBezTo>
                      <a:pt x="576" y="329"/>
                      <a:pt x="589" y="333"/>
                      <a:pt x="599" y="333"/>
                    </a:cubicBezTo>
                    <a:cubicBezTo>
                      <a:pt x="602" y="334"/>
                      <a:pt x="604" y="334"/>
                      <a:pt x="607" y="334"/>
                    </a:cubicBezTo>
                    <a:cubicBezTo>
                      <a:pt x="616" y="334"/>
                      <a:pt x="627" y="330"/>
                      <a:pt x="642" y="319"/>
                    </a:cubicBezTo>
                    <a:lnTo>
                      <a:pt x="796" y="233"/>
                    </a:lnTo>
                    <a:cubicBezTo>
                      <a:pt x="808" y="223"/>
                      <a:pt x="822" y="209"/>
                      <a:pt x="832" y="193"/>
                    </a:cubicBezTo>
                    <a:cubicBezTo>
                      <a:pt x="845" y="173"/>
                      <a:pt x="848" y="156"/>
                      <a:pt x="848" y="140"/>
                    </a:cubicBezTo>
                    <a:cubicBezTo>
                      <a:pt x="845" y="106"/>
                      <a:pt x="836" y="77"/>
                      <a:pt x="816" y="49"/>
                    </a:cubicBezTo>
                    <a:cubicBezTo>
                      <a:pt x="796" y="26"/>
                      <a:pt x="765" y="14"/>
                      <a:pt x="732" y="3"/>
                    </a:cubicBezTo>
                    <a:cubicBezTo>
                      <a:pt x="720" y="1"/>
                      <a:pt x="707" y="0"/>
                      <a:pt x="69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5" name="Google Shape;7335;p43"/>
              <p:cNvSpPr/>
              <p:nvPr/>
            </p:nvSpPr>
            <p:spPr>
              <a:xfrm>
                <a:off x="7226045" y="3813717"/>
                <a:ext cx="485543" cy="297602"/>
              </a:xfrm>
              <a:custGeom>
                <a:avLst/>
                <a:gdLst/>
                <a:ahLst/>
                <a:cxnLst/>
                <a:rect l="l" t="t" r="r" b="b"/>
                <a:pathLst>
                  <a:path w="12238" h="7501" extrusionOk="0">
                    <a:moveTo>
                      <a:pt x="12062" y="0"/>
                    </a:moveTo>
                    <a:cubicBezTo>
                      <a:pt x="12017" y="0"/>
                      <a:pt x="11965" y="15"/>
                      <a:pt x="11911" y="46"/>
                    </a:cubicBezTo>
                    <a:lnTo>
                      <a:pt x="326" y="6736"/>
                    </a:lnTo>
                    <a:cubicBezTo>
                      <a:pt x="146" y="6839"/>
                      <a:pt x="0" y="7085"/>
                      <a:pt x="0" y="7281"/>
                    </a:cubicBezTo>
                    <a:cubicBezTo>
                      <a:pt x="0" y="7421"/>
                      <a:pt x="71" y="7500"/>
                      <a:pt x="176" y="7500"/>
                    </a:cubicBezTo>
                    <a:cubicBezTo>
                      <a:pt x="221" y="7500"/>
                      <a:pt x="272" y="7486"/>
                      <a:pt x="326" y="7455"/>
                    </a:cubicBezTo>
                    <a:lnTo>
                      <a:pt x="11911" y="761"/>
                    </a:lnTo>
                    <a:cubicBezTo>
                      <a:pt x="12091" y="658"/>
                      <a:pt x="12238" y="416"/>
                      <a:pt x="12238" y="216"/>
                    </a:cubicBezTo>
                    <a:cubicBezTo>
                      <a:pt x="12238" y="79"/>
                      <a:pt x="12166" y="0"/>
                      <a:pt x="12062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6" name="Google Shape;7336;p43"/>
              <p:cNvSpPr/>
              <p:nvPr/>
            </p:nvSpPr>
            <p:spPr>
              <a:xfrm>
                <a:off x="7226045" y="2455227"/>
                <a:ext cx="145568" cy="188060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4740" extrusionOk="0">
                    <a:moveTo>
                      <a:pt x="2652" y="0"/>
                    </a:moveTo>
                    <a:cubicBezTo>
                      <a:pt x="2405" y="0"/>
                      <a:pt x="2127" y="81"/>
                      <a:pt x="1832" y="251"/>
                    </a:cubicBezTo>
                    <a:cubicBezTo>
                      <a:pt x="822" y="836"/>
                      <a:pt x="0" y="2257"/>
                      <a:pt x="0" y="3427"/>
                    </a:cubicBezTo>
                    <a:cubicBezTo>
                      <a:pt x="0" y="4258"/>
                      <a:pt x="414" y="4739"/>
                      <a:pt x="1015" y="4739"/>
                    </a:cubicBezTo>
                    <a:cubicBezTo>
                      <a:pt x="1261" y="4739"/>
                      <a:pt x="1539" y="4659"/>
                      <a:pt x="1832" y="4488"/>
                    </a:cubicBezTo>
                    <a:cubicBezTo>
                      <a:pt x="2847" y="3903"/>
                      <a:pt x="3668" y="2480"/>
                      <a:pt x="3668" y="1309"/>
                    </a:cubicBezTo>
                    <a:cubicBezTo>
                      <a:pt x="3668" y="480"/>
                      <a:pt x="3255" y="0"/>
                      <a:pt x="265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7" name="Google Shape;7337;p43"/>
              <p:cNvSpPr/>
              <p:nvPr/>
            </p:nvSpPr>
            <p:spPr>
              <a:xfrm>
                <a:off x="7274727" y="2498473"/>
                <a:ext cx="47134" cy="6102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538" extrusionOk="0">
                    <a:moveTo>
                      <a:pt x="860" y="1"/>
                    </a:moveTo>
                    <a:cubicBezTo>
                      <a:pt x="780" y="1"/>
                      <a:pt x="690" y="27"/>
                      <a:pt x="596" y="82"/>
                    </a:cubicBezTo>
                    <a:cubicBezTo>
                      <a:pt x="266" y="272"/>
                      <a:pt x="0" y="731"/>
                      <a:pt x="0" y="1114"/>
                    </a:cubicBezTo>
                    <a:cubicBezTo>
                      <a:pt x="0" y="1382"/>
                      <a:pt x="134" y="1538"/>
                      <a:pt x="329" y="1538"/>
                    </a:cubicBezTo>
                    <a:cubicBezTo>
                      <a:pt x="409" y="1538"/>
                      <a:pt x="500" y="1511"/>
                      <a:pt x="596" y="1456"/>
                    </a:cubicBezTo>
                    <a:cubicBezTo>
                      <a:pt x="921" y="1267"/>
                      <a:pt x="1188" y="804"/>
                      <a:pt x="1188" y="425"/>
                    </a:cubicBezTo>
                    <a:cubicBezTo>
                      <a:pt x="1188" y="156"/>
                      <a:pt x="1054" y="1"/>
                      <a:pt x="8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8" name="Google Shape;7338;p43"/>
              <p:cNvSpPr/>
              <p:nvPr/>
            </p:nvSpPr>
            <p:spPr>
              <a:xfrm>
                <a:off x="7253858" y="2554297"/>
                <a:ext cx="90975" cy="88912"/>
              </a:xfrm>
              <a:custGeom>
                <a:avLst/>
                <a:gdLst/>
                <a:ahLst/>
                <a:cxnLst/>
                <a:rect l="l" t="t" r="r" b="b"/>
                <a:pathLst>
                  <a:path w="2293" h="2241" extrusionOk="0">
                    <a:moveTo>
                      <a:pt x="1751" y="0"/>
                    </a:moveTo>
                    <a:cubicBezTo>
                      <a:pt x="1620" y="0"/>
                      <a:pt x="1472" y="43"/>
                      <a:pt x="1315" y="132"/>
                    </a:cubicBezTo>
                    <a:lnTo>
                      <a:pt x="979" y="328"/>
                    </a:lnTo>
                    <a:cubicBezTo>
                      <a:pt x="437" y="641"/>
                      <a:pt x="1" y="1400"/>
                      <a:pt x="1" y="2022"/>
                    </a:cubicBezTo>
                    <a:lnTo>
                      <a:pt x="1" y="2191"/>
                    </a:lnTo>
                    <a:cubicBezTo>
                      <a:pt x="99" y="2224"/>
                      <a:pt x="205" y="2240"/>
                      <a:pt x="318" y="2240"/>
                    </a:cubicBezTo>
                    <a:cubicBezTo>
                      <a:pt x="563" y="2240"/>
                      <a:pt x="839" y="2161"/>
                      <a:pt x="1131" y="1991"/>
                    </a:cubicBezTo>
                    <a:cubicBezTo>
                      <a:pt x="1574" y="1736"/>
                      <a:pt x="1977" y="1323"/>
                      <a:pt x="2293" y="844"/>
                    </a:cubicBezTo>
                    <a:lnTo>
                      <a:pt x="2293" y="698"/>
                    </a:lnTo>
                    <a:cubicBezTo>
                      <a:pt x="2293" y="256"/>
                      <a:pt x="2073" y="0"/>
                      <a:pt x="17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39" name="Google Shape;7339;p43"/>
              <p:cNvSpPr/>
              <p:nvPr/>
            </p:nvSpPr>
            <p:spPr>
              <a:xfrm>
                <a:off x="8758628" y="3306704"/>
                <a:ext cx="249913" cy="257213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6483" extrusionOk="0">
                    <a:moveTo>
                      <a:pt x="3184" y="1"/>
                    </a:moveTo>
                    <a:cubicBezTo>
                      <a:pt x="3153" y="1"/>
                      <a:pt x="3122" y="1"/>
                      <a:pt x="3091" y="2"/>
                    </a:cubicBezTo>
                    <a:cubicBezTo>
                      <a:pt x="1368" y="49"/>
                      <a:pt x="1" y="1482"/>
                      <a:pt x="47" y="3205"/>
                    </a:cubicBezTo>
                    <a:lnTo>
                      <a:pt x="47" y="3848"/>
                    </a:lnTo>
                    <a:cubicBezTo>
                      <a:pt x="47" y="5301"/>
                      <a:pt x="1225" y="6482"/>
                      <a:pt x="2682" y="6482"/>
                    </a:cubicBezTo>
                    <a:lnTo>
                      <a:pt x="6288" y="6482"/>
                    </a:lnTo>
                    <a:lnTo>
                      <a:pt x="6298" y="3036"/>
                    </a:lnTo>
                    <a:cubicBezTo>
                      <a:pt x="6252" y="1344"/>
                      <a:pt x="4865" y="1"/>
                      <a:pt x="31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0" name="Google Shape;7340;p43"/>
              <p:cNvSpPr/>
              <p:nvPr/>
            </p:nvSpPr>
            <p:spPr>
              <a:xfrm>
                <a:off x="8754145" y="3341975"/>
                <a:ext cx="32375" cy="24241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11" extrusionOk="0">
                    <a:moveTo>
                      <a:pt x="357" y="1"/>
                    </a:moveTo>
                    <a:cubicBezTo>
                      <a:pt x="212" y="1"/>
                      <a:pt x="73" y="83"/>
                      <a:pt x="0" y="228"/>
                    </a:cubicBezTo>
                    <a:lnTo>
                      <a:pt x="716" y="610"/>
                    </a:lnTo>
                    <a:cubicBezTo>
                      <a:pt x="816" y="404"/>
                      <a:pt x="739" y="154"/>
                      <a:pt x="543" y="48"/>
                    </a:cubicBezTo>
                    <a:cubicBezTo>
                      <a:pt x="483" y="16"/>
                      <a:pt x="420" y="1"/>
                      <a:pt x="3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1" name="Google Shape;7341;p43"/>
              <p:cNvSpPr/>
              <p:nvPr/>
            </p:nvSpPr>
            <p:spPr>
              <a:xfrm>
                <a:off x="8773943" y="3326145"/>
                <a:ext cx="22615" cy="3174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800" extrusionOk="0">
                    <a:moveTo>
                      <a:pt x="128" y="1"/>
                    </a:moveTo>
                    <a:cubicBezTo>
                      <a:pt x="86" y="1"/>
                      <a:pt x="43" y="7"/>
                      <a:pt x="0" y="21"/>
                    </a:cubicBezTo>
                    <a:lnTo>
                      <a:pt x="227" y="799"/>
                    </a:lnTo>
                    <a:cubicBezTo>
                      <a:pt x="443" y="727"/>
                      <a:pt x="570" y="497"/>
                      <a:pt x="507" y="280"/>
                    </a:cubicBezTo>
                    <a:cubicBezTo>
                      <a:pt x="456" y="110"/>
                      <a:pt x="299" y="1"/>
                      <a:pt x="1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2" name="Google Shape;7342;p43"/>
              <p:cNvSpPr/>
              <p:nvPr/>
            </p:nvSpPr>
            <p:spPr>
              <a:xfrm>
                <a:off x="8528471" y="3428944"/>
                <a:ext cx="32375" cy="24122"/>
              </a:xfrm>
              <a:custGeom>
                <a:avLst/>
                <a:gdLst/>
                <a:ahLst/>
                <a:cxnLst/>
                <a:rect l="l" t="t" r="r" b="b"/>
                <a:pathLst>
                  <a:path w="816" h="608" extrusionOk="0">
                    <a:moveTo>
                      <a:pt x="354" y="1"/>
                    </a:moveTo>
                    <a:cubicBezTo>
                      <a:pt x="210" y="1"/>
                      <a:pt x="70" y="82"/>
                      <a:pt x="0" y="224"/>
                    </a:cubicBezTo>
                    <a:lnTo>
                      <a:pt x="716" y="607"/>
                    </a:lnTo>
                    <a:cubicBezTo>
                      <a:pt x="815" y="404"/>
                      <a:pt x="739" y="151"/>
                      <a:pt x="539" y="48"/>
                    </a:cubicBezTo>
                    <a:cubicBezTo>
                      <a:pt x="480" y="16"/>
                      <a:pt x="417" y="1"/>
                      <a:pt x="3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3" name="Google Shape;7343;p43"/>
              <p:cNvSpPr/>
              <p:nvPr/>
            </p:nvSpPr>
            <p:spPr>
              <a:xfrm>
                <a:off x="8942603" y="3566737"/>
                <a:ext cx="287485" cy="276614"/>
              </a:xfrm>
              <a:custGeom>
                <a:avLst/>
                <a:gdLst/>
                <a:ahLst/>
                <a:cxnLst/>
                <a:rect l="l" t="t" r="r" b="b"/>
                <a:pathLst>
                  <a:path w="7246" h="6972" extrusionOk="0">
                    <a:moveTo>
                      <a:pt x="544" y="0"/>
                    </a:moveTo>
                    <a:cubicBezTo>
                      <a:pt x="343" y="0"/>
                      <a:pt x="160" y="50"/>
                      <a:pt x="1" y="68"/>
                    </a:cubicBezTo>
                    <a:lnTo>
                      <a:pt x="776" y="3351"/>
                    </a:lnTo>
                    <a:cubicBezTo>
                      <a:pt x="776" y="3351"/>
                      <a:pt x="2360" y="5922"/>
                      <a:pt x="2862" y="6558"/>
                    </a:cubicBezTo>
                    <a:cubicBezTo>
                      <a:pt x="3091" y="6849"/>
                      <a:pt x="3310" y="6971"/>
                      <a:pt x="3515" y="6971"/>
                    </a:cubicBezTo>
                    <a:cubicBezTo>
                      <a:pt x="3691" y="6971"/>
                      <a:pt x="3857" y="6881"/>
                      <a:pt x="4009" y="6730"/>
                    </a:cubicBezTo>
                    <a:cubicBezTo>
                      <a:pt x="4422" y="6318"/>
                      <a:pt x="7245" y="3561"/>
                      <a:pt x="7245" y="3561"/>
                    </a:cubicBezTo>
                    <a:lnTo>
                      <a:pt x="6454" y="2699"/>
                    </a:lnTo>
                    <a:lnTo>
                      <a:pt x="3650" y="4774"/>
                    </a:lnTo>
                    <a:cubicBezTo>
                      <a:pt x="3650" y="4774"/>
                      <a:pt x="2383" y="2160"/>
                      <a:pt x="1730" y="939"/>
                    </a:cubicBezTo>
                    <a:cubicBezTo>
                      <a:pt x="1312" y="159"/>
                      <a:pt x="902" y="0"/>
                      <a:pt x="544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4" name="Google Shape;7344;p43"/>
              <p:cNvSpPr/>
              <p:nvPr/>
            </p:nvSpPr>
            <p:spPr>
              <a:xfrm>
                <a:off x="9177958" y="3536425"/>
                <a:ext cx="326644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4824" extrusionOk="0">
                    <a:moveTo>
                      <a:pt x="8073" y="0"/>
                    </a:moveTo>
                    <a:lnTo>
                      <a:pt x="266" y="4368"/>
                    </a:lnTo>
                    <a:cubicBezTo>
                      <a:pt x="0" y="4502"/>
                      <a:pt x="63" y="4823"/>
                      <a:pt x="315" y="4823"/>
                    </a:cubicBezTo>
                    <a:cubicBezTo>
                      <a:pt x="376" y="4823"/>
                      <a:pt x="448" y="4805"/>
                      <a:pt x="529" y="4760"/>
                    </a:cubicBezTo>
                    <a:lnTo>
                      <a:pt x="8232" y="453"/>
                    </a:lnTo>
                    <a:lnTo>
                      <a:pt x="8073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5" name="Google Shape;7345;p43"/>
              <p:cNvSpPr/>
              <p:nvPr/>
            </p:nvSpPr>
            <p:spPr>
              <a:xfrm>
                <a:off x="9181608" y="3536425"/>
                <a:ext cx="322994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8141" h="4824" extrusionOk="0">
                    <a:moveTo>
                      <a:pt x="7981" y="0"/>
                    </a:moveTo>
                    <a:lnTo>
                      <a:pt x="892" y="3965"/>
                    </a:lnTo>
                    <a:lnTo>
                      <a:pt x="174" y="4368"/>
                    </a:lnTo>
                    <a:cubicBezTo>
                      <a:pt x="54" y="4428"/>
                      <a:pt x="1" y="4524"/>
                      <a:pt x="1" y="4614"/>
                    </a:cubicBezTo>
                    <a:cubicBezTo>
                      <a:pt x="4" y="4724"/>
                      <a:pt x="84" y="4824"/>
                      <a:pt x="223" y="4824"/>
                    </a:cubicBezTo>
                    <a:cubicBezTo>
                      <a:pt x="287" y="4824"/>
                      <a:pt x="357" y="4807"/>
                      <a:pt x="437" y="4760"/>
                    </a:cubicBezTo>
                    <a:lnTo>
                      <a:pt x="8140" y="453"/>
                    </a:lnTo>
                    <a:lnTo>
                      <a:pt x="79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6" name="Google Shape;7346;p43"/>
              <p:cNvSpPr/>
              <p:nvPr/>
            </p:nvSpPr>
            <p:spPr>
              <a:xfrm>
                <a:off x="9495837" y="3428428"/>
                <a:ext cx="61020" cy="170563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4299" extrusionOk="0">
                    <a:moveTo>
                      <a:pt x="1499" y="1"/>
                    </a:moveTo>
                    <a:cubicBezTo>
                      <a:pt x="1490" y="1"/>
                      <a:pt x="1479" y="4"/>
                      <a:pt x="1468" y="11"/>
                    </a:cubicBezTo>
                    <a:lnTo>
                      <a:pt x="71" y="816"/>
                    </a:lnTo>
                    <a:cubicBezTo>
                      <a:pt x="31" y="840"/>
                      <a:pt x="1" y="892"/>
                      <a:pt x="1" y="940"/>
                    </a:cubicBezTo>
                    <a:lnTo>
                      <a:pt x="1" y="4249"/>
                    </a:lnTo>
                    <a:cubicBezTo>
                      <a:pt x="1" y="4280"/>
                      <a:pt x="16" y="4299"/>
                      <a:pt x="39" y="4299"/>
                    </a:cubicBezTo>
                    <a:cubicBezTo>
                      <a:pt x="49" y="4299"/>
                      <a:pt x="60" y="4296"/>
                      <a:pt x="71" y="4289"/>
                    </a:cubicBezTo>
                    <a:lnTo>
                      <a:pt x="1468" y="3484"/>
                    </a:lnTo>
                    <a:cubicBezTo>
                      <a:pt x="1504" y="3461"/>
                      <a:pt x="1538" y="3404"/>
                      <a:pt x="1538" y="3361"/>
                    </a:cubicBezTo>
                    <a:lnTo>
                      <a:pt x="1538" y="51"/>
                    </a:lnTo>
                    <a:cubicBezTo>
                      <a:pt x="1538" y="19"/>
                      <a:pt x="1521" y="1"/>
                      <a:pt x="149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7" name="Google Shape;7347;p43"/>
              <p:cNvSpPr/>
              <p:nvPr/>
            </p:nvSpPr>
            <p:spPr>
              <a:xfrm>
                <a:off x="9488735" y="3423548"/>
                <a:ext cx="68122" cy="3939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993" extrusionOk="0">
                    <a:moveTo>
                      <a:pt x="1516" y="0"/>
                    </a:moveTo>
                    <a:cubicBezTo>
                      <a:pt x="1490" y="0"/>
                      <a:pt x="1464" y="6"/>
                      <a:pt x="1444" y="17"/>
                    </a:cubicBezTo>
                    <a:lnTo>
                      <a:pt x="51" y="823"/>
                    </a:lnTo>
                    <a:cubicBezTo>
                      <a:pt x="31" y="833"/>
                      <a:pt x="14" y="853"/>
                      <a:pt x="0" y="876"/>
                    </a:cubicBezTo>
                    <a:lnTo>
                      <a:pt x="200" y="992"/>
                    </a:lnTo>
                    <a:cubicBezTo>
                      <a:pt x="213" y="969"/>
                      <a:pt x="230" y="949"/>
                      <a:pt x="250" y="939"/>
                    </a:cubicBezTo>
                    <a:lnTo>
                      <a:pt x="1647" y="134"/>
                    </a:lnTo>
                    <a:cubicBezTo>
                      <a:pt x="1658" y="127"/>
                      <a:pt x="1669" y="124"/>
                      <a:pt x="1679" y="124"/>
                    </a:cubicBezTo>
                    <a:cubicBezTo>
                      <a:pt x="1698" y="124"/>
                      <a:pt x="1712" y="137"/>
                      <a:pt x="1717" y="160"/>
                    </a:cubicBezTo>
                    <a:cubicBezTo>
                      <a:pt x="1710" y="117"/>
                      <a:pt x="1680" y="71"/>
                      <a:pt x="1647" y="51"/>
                    </a:cubicBezTo>
                    <a:lnTo>
                      <a:pt x="1587" y="17"/>
                    </a:lnTo>
                    <a:cubicBezTo>
                      <a:pt x="1567" y="6"/>
                      <a:pt x="1541" y="0"/>
                      <a:pt x="151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8" name="Google Shape;7348;p43"/>
              <p:cNvSpPr/>
              <p:nvPr/>
            </p:nvSpPr>
            <p:spPr>
              <a:xfrm>
                <a:off x="9487823" y="3458264"/>
                <a:ext cx="10435" cy="14104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555" extrusionOk="0">
                    <a:moveTo>
                      <a:pt x="23" y="1"/>
                    </a:moveTo>
                    <a:cubicBezTo>
                      <a:pt x="10" y="24"/>
                      <a:pt x="0" y="48"/>
                      <a:pt x="0" y="71"/>
                    </a:cubicBezTo>
                    <a:lnTo>
                      <a:pt x="3" y="3381"/>
                    </a:lnTo>
                    <a:cubicBezTo>
                      <a:pt x="3" y="3424"/>
                      <a:pt x="34" y="3481"/>
                      <a:pt x="74" y="3504"/>
                    </a:cubicBezTo>
                    <a:lnTo>
                      <a:pt x="129" y="3537"/>
                    </a:lnTo>
                    <a:cubicBezTo>
                      <a:pt x="151" y="3548"/>
                      <a:pt x="178" y="3554"/>
                      <a:pt x="206" y="3554"/>
                    </a:cubicBezTo>
                    <a:cubicBezTo>
                      <a:pt x="226" y="3554"/>
                      <a:pt x="246" y="3551"/>
                      <a:pt x="263" y="3544"/>
                    </a:cubicBezTo>
                    <a:lnTo>
                      <a:pt x="263" y="3544"/>
                    </a:lnTo>
                    <a:cubicBezTo>
                      <a:pt x="255" y="3546"/>
                      <a:pt x="248" y="3548"/>
                      <a:pt x="242" y="3548"/>
                    </a:cubicBezTo>
                    <a:cubicBezTo>
                      <a:pt x="218" y="3548"/>
                      <a:pt x="203" y="3528"/>
                      <a:pt x="203" y="3497"/>
                    </a:cubicBezTo>
                    <a:lnTo>
                      <a:pt x="203" y="188"/>
                    </a:lnTo>
                    <a:cubicBezTo>
                      <a:pt x="203" y="164"/>
                      <a:pt x="209" y="137"/>
                      <a:pt x="223" y="117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49" name="Google Shape;7349;p43"/>
              <p:cNvSpPr/>
              <p:nvPr/>
            </p:nvSpPr>
            <p:spPr>
              <a:xfrm>
                <a:off x="9535870" y="3495242"/>
                <a:ext cx="27455" cy="24003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05" extrusionOk="0">
                    <a:moveTo>
                      <a:pt x="612" y="0"/>
                    </a:moveTo>
                    <a:cubicBezTo>
                      <a:pt x="588" y="0"/>
                      <a:pt x="559" y="9"/>
                      <a:pt x="529" y="27"/>
                    </a:cubicBezTo>
                    <a:lnTo>
                      <a:pt x="90" y="280"/>
                    </a:lnTo>
                    <a:cubicBezTo>
                      <a:pt x="7" y="326"/>
                      <a:pt x="1" y="604"/>
                      <a:pt x="72" y="604"/>
                    </a:cubicBezTo>
                    <a:cubicBezTo>
                      <a:pt x="77" y="604"/>
                      <a:pt x="83" y="603"/>
                      <a:pt x="90" y="599"/>
                    </a:cubicBezTo>
                    <a:lnTo>
                      <a:pt x="529" y="346"/>
                    </a:lnTo>
                    <a:cubicBezTo>
                      <a:pt x="619" y="293"/>
                      <a:pt x="692" y="180"/>
                      <a:pt x="692" y="90"/>
                    </a:cubicBezTo>
                    <a:cubicBezTo>
                      <a:pt x="692" y="33"/>
                      <a:pt x="660" y="0"/>
                      <a:pt x="6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0" name="Google Shape;7350;p43"/>
              <p:cNvSpPr/>
              <p:nvPr/>
            </p:nvSpPr>
            <p:spPr>
              <a:xfrm>
                <a:off x="9535870" y="3519166"/>
                <a:ext cx="27455" cy="24003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05" extrusionOk="0">
                    <a:moveTo>
                      <a:pt x="611" y="1"/>
                    </a:moveTo>
                    <a:cubicBezTo>
                      <a:pt x="587" y="1"/>
                      <a:pt x="559" y="9"/>
                      <a:pt x="529" y="26"/>
                    </a:cubicBezTo>
                    <a:lnTo>
                      <a:pt x="90" y="279"/>
                    </a:lnTo>
                    <a:cubicBezTo>
                      <a:pt x="7" y="328"/>
                      <a:pt x="1" y="604"/>
                      <a:pt x="71" y="604"/>
                    </a:cubicBezTo>
                    <a:cubicBezTo>
                      <a:pt x="76" y="604"/>
                      <a:pt x="83" y="602"/>
                      <a:pt x="90" y="598"/>
                    </a:cubicBezTo>
                    <a:lnTo>
                      <a:pt x="529" y="345"/>
                    </a:lnTo>
                    <a:cubicBezTo>
                      <a:pt x="619" y="295"/>
                      <a:pt x="692" y="182"/>
                      <a:pt x="692" y="93"/>
                    </a:cubicBezTo>
                    <a:cubicBezTo>
                      <a:pt x="692" y="33"/>
                      <a:pt x="659" y="1"/>
                      <a:pt x="6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1" name="Google Shape;7351;p43"/>
              <p:cNvSpPr/>
              <p:nvPr/>
            </p:nvSpPr>
            <p:spPr>
              <a:xfrm>
                <a:off x="9503653" y="3461874"/>
                <a:ext cx="9284" cy="22496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67" extrusionOk="0">
                    <a:moveTo>
                      <a:pt x="167" y="0"/>
                    </a:moveTo>
                    <a:cubicBezTo>
                      <a:pt x="152" y="0"/>
                      <a:pt x="135" y="5"/>
                      <a:pt x="117" y="17"/>
                    </a:cubicBezTo>
                    <a:cubicBezTo>
                      <a:pt x="54" y="53"/>
                      <a:pt x="0" y="146"/>
                      <a:pt x="0" y="226"/>
                    </a:cubicBezTo>
                    <a:lnTo>
                      <a:pt x="0" y="476"/>
                    </a:lnTo>
                    <a:cubicBezTo>
                      <a:pt x="0" y="533"/>
                      <a:pt x="28" y="567"/>
                      <a:pt x="68" y="567"/>
                    </a:cubicBezTo>
                    <a:cubicBezTo>
                      <a:pt x="83" y="567"/>
                      <a:pt x="99" y="562"/>
                      <a:pt x="117" y="552"/>
                    </a:cubicBezTo>
                    <a:cubicBezTo>
                      <a:pt x="180" y="516"/>
                      <a:pt x="233" y="422"/>
                      <a:pt x="233" y="342"/>
                    </a:cubicBezTo>
                    <a:lnTo>
                      <a:pt x="233" y="89"/>
                    </a:lnTo>
                    <a:cubicBezTo>
                      <a:pt x="233" y="34"/>
                      <a:pt x="206" y="0"/>
                      <a:pt x="1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2" name="Google Shape;7352;p43"/>
              <p:cNvSpPr/>
              <p:nvPr/>
            </p:nvSpPr>
            <p:spPr>
              <a:xfrm>
                <a:off x="9506272" y="3465921"/>
                <a:ext cx="4007" cy="523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2" extrusionOk="0">
                    <a:moveTo>
                      <a:pt x="73" y="0"/>
                    </a:moveTo>
                    <a:cubicBezTo>
                      <a:pt x="66" y="0"/>
                      <a:pt x="59" y="2"/>
                      <a:pt x="51" y="7"/>
                    </a:cubicBezTo>
                    <a:cubicBezTo>
                      <a:pt x="24" y="24"/>
                      <a:pt x="1" y="64"/>
                      <a:pt x="1" y="94"/>
                    </a:cubicBezTo>
                    <a:cubicBezTo>
                      <a:pt x="1" y="117"/>
                      <a:pt x="12" y="131"/>
                      <a:pt x="29" y="131"/>
                    </a:cubicBezTo>
                    <a:cubicBezTo>
                      <a:pt x="35" y="131"/>
                      <a:pt x="43" y="129"/>
                      <a:pt x="51" y="124"/>
                    </a:cubicBezTo>
                    <a:cubicBezTo>
                      <a:pt x="77" y="107"/>
                      <a:pt x="100" y="67"/>
                      <a:pt x="100" y="38"/>
                    </a:cubicBezTo>
                    <a:cubicBezTo>
                      <a:pt x="100" y="14"/>
                      <a:pt x="89" y="0"/>
                      <a:pt x="73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3" name="Google Shape;7353;p43"/>
              <p:cNvSpPr/>
              <p:nvPr/>
            </p:nvSpPr>
            <p:spPr>
              <a:xfrm>
                <a:off x="9506272" y="3473737"/>
                <a:ext cx="4007" cy="519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31" extrusionOk="0">
                    <a:moveTo>
                      <a:pt x="72" y="1"/>
                    </a:moveTo>
                    <a:cubicBezTo>
                      <a:pt x="66" y="1"/>
                      <a:pt x="58" y="3"/>
                      <a:pt x="51" y="7"/>
                    </a:cubicBezTo>
                    <a:cubicBezTo>
                      <a:pt x="24" y="23"/>
                      <a:pt x="1" y="63"/>
                      <a:pt x="1" y="93"/>
                    </a:cubicBezTo>
                    <a:cubicBezTo>
                      <a:pt x="1" y="117"/>
                      <a:pt x="12" y="130"/>
                      <a:pt x="29" y="130"/>
                    </a:cubicBezTo>
                    <a:cubicBezTo>
                      <a:pt x="35" y="130"/>
                      <a:pt x="43" y="128"/>
                      <a:pt x="51" y="123"/>
                    </a:cubicBezTo>
                    <a:cubicBezTo>
                      <a:pt x="77" y="106"/>
                      <a:pt x="100" y="70"/>
                      <a:pt x="100" y="37"/>
                    </a:cubicBezTo>
                    <a:cubicBezTo>
                      <a:pt x="100" y="13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4" name="Google Shape;7354;p43"/>
              <p:cNvSpPr/>
              <p:nvPr/>
            </p:nvSpPr>
            <p:spPr>
              <a:xfrm>
                <a:off x="9556818" y="3491830"/>
                <a:ext cx="6507" cy="41024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034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84" y="984"/>
                    </a:lnTo>
                    <a:cubicBezTo>
                      <a:pt x="127" y="958"/>
                      <a:pt x="164" y="891"/>
                      <a:pt x="164" y="842"/>
                    </a:cubicBezTo>
                    <a:lnTo>
                      <a:pt x="164" y="180"/>
                    </a:lnTo>
                    <a:cubicBezTo>
                      <a:pt x="164" y="129"/>
                      <a:pt x="127" y="66"/>
                      <a:pt x="84" y="43"/>
                    </a:cubicBezTo>
                    <a:cubicBezTo>
                      <a:pt x="37" y="2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5" name="Google Shape;7355;p43"/>
              <p:cNvSpPr/>
              <p:nvPr/>
            </p:nvSpPr>
            <p:spPr>
              <a:xfrm>
                <a:off x="9171054" y="3646167"/>
                <a:ext cx="113471" cy="58838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1483" extrusionOk="0">
                    <a:moveTo>
                      <a:pt x="2699" y="1"/>
                    </a:moveTo>
                    <a:cubicBezTo>
                      <a:pt x="2676" y="1"/>
                      <a:pt x="2650" y="6"/>
                      <a:pt x="2622" y="18"/>
                    </a:cubicBezTo>
                    <a:cubicBezTo>
                      <a:pt x="2405" y="108"/>
                      <a:pt x="1435" y="118"/>
                      <a:pt x="1142" y="234"/>
                    </a:cubicBezTo>
                    <a:cubicBezTo>
                      <a:pt x="849" y="348"/>
                      <a:pt x="317" y="916"/>
                      <a:pt x="1" y="1212"/>
                    </a:cubicBezTo>
                    <a:lnTo>
                      <a:pt x="649" y="1482"/>
                    </a:lnTo>
                    <a:lnTo>
                      <a:pt x="2669" y="354"/>
                    </a:lnTo>
                    <a:cubicBezTo>
                      <a:pt x="2859" y="230"/>
                      <a:pt x="2847" y="1"/>
                      <a:pt x="2699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6" name="Google Shape;7356;p43"/>
              <p:cNvSpPr/>
              <p:nvPr/>
            </p:nvSpPr>
            <p:spPr>
              <a:xfrm>
                <a:off x="9188233" y="3665688"/>
                <a:ext cx="112082" cy="83238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2098" extrusionOk="0">
                    <a:moveTo>
                      <a:pt x="2166" y="1"/>
                    </a:moveTo>
                    <a:cubicBezTo>
                      <a:pt x="2035" y="1"/>
                      <a:pt x="1902" y="13"/>
                      <a:pt x="1780" y="19"/>
                    </a:cubicBezTo>
                    <a:cubicBezTo>
                      <a:pt x="1507" y="32"/>
                      <a:pt x="1194" y="189"/>
                      <a:pt x="965" y="321"/>
                    </a:cubicBezTo>
                    <a:cubicBezTo>
                      <a:pt x="865" y="378"/>
                      <a:pt x="762" y="448"/>
                      <a:pt x="722" y="557"/>
                    </a:cubicBezTo>
                    <a:cubicBezTo>
                      <a:pt x="689" y="654"/>
                      <a:pt x="679" y="794"/>
                      <a:pt x="735" y="880"/>
                    </a:cubicBezTo>
                    <a:cubicBezTo>
                      <a:pt x="789" y="970"/>
                      <a:pt x="891" y="1047"/>
                      <a:pt x="971" y="1110"/>
                    </a:cubicBezTo>
                    <a:cubicBezTo>
                      <a:pt x="971" y="1110"/>
                      <a:pt x="529" y="1359"/>
                      <a:pt x="476" y="1389"/>
                    </a:cubicBezTo>
                    <a:lnTo>
                      <a:pt x="1" y="2097"/>
                    </a:lnTo>
                    <a:cubicBezTo>
                      <a:pt x="1" y="2097"/>
                      <a:pt x="489" y="1622"/>
                      <a:pt x="842" y="1602"/>
                    </a:cubicBezTo>
                    <a:cubicBezTo>
                      <a:pt x="870" y="1600"/>
                      <a:pt x="896" y="1599"/>
                      <a:pt x="921" y="1599"/>
                    </a:cubicBezTo>
                    <a:cubicBezTo>
                      <a:pt x="1189" y="1599"/>
                      <a:pt x="1334" y="1692"/>
                      <a:pt x="1586" y="1692"/>
                    </a:cubicBezTo>
                    <a:cubicBezTo>
                      <a:pt x="1612" y="1692"/>
                      <a:pt x="1640" y="1691"/>
                      <a:pt x="1670" y="1689"/>
                    </a:cubicBezTo>
                    <a:cubicBezTo>
                      <a:pt x="2003" y="1665"/>
                      <a:pt x="2009" y="1429"/>
                      <a:pt x="2009" y="1429"/>
                    </a:cubicBezTo>
                    <a:cubicBezTo>
                      <a:pt x="2505" y="1422"/>
                      <a:pt x="2465" y="1056"/>
                      <a:pt x="2465" y="1056"/>
                    </a:cubicBezTo>
                    <a:cubicBezTo>
                      <a:pt x="2605" y="1030"/>
                      <a:pt x="2807" y="907"/>
                      <a:pt x="2815" y="774"/>
                    </a:cubicBezTo>
                    <a:cubicBezTo>
                      <a:pt x="2824" y="640"/>
                      <a:pt x="2751" y="315"/>
                      <a:pt x="2685" y="189"/>
                    </a:cubicBezTo>
                    <a:cubicBezTo>
                      <a:pt x="2661" y="138"/>
                      <a:pt x="2555" y="62"/>
                      <a:pt x="2471" y="35"/>
                    </a:cubicBezTo>
                    <a:cubicBezTo>
                      <a:pt x="2376" y="9"/>
                      <a:pt x="2272" y="1"/>
                      <a:pt x="2166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7" name="Google Shape;7357;p43"/>
              <p:cNvSpPr/>
              <p:nvPr/>
            </p:nvSpPr>
            <p:spPr>
              <a:xfrm>
                <a:off x="8651504" y="3634344"/>
                <a:ext cx="194288" cy="131324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310" extrusionOk="0">
                    <a:moveTo>
                      <a:pt x="4505" y="0"/>
                    </a:moveTo>
                    <a:cubicBezTo>
                      <a:pt x="3373" y="0"/>
                      <a:pt x="564" y="457"/>
                      <a:pt x="0" y="662"/>
                    </a:cubicBezTo>
                    <a:lnTo>
                      <a:pt x="1084" y="3310"/>
                    </a:lnTo>
                    <a:lnTo>
                      <a:pt x="4896" y="2502"/>
                    </a:lnTo>
                    <a:lnTo>
                      <a:pt x="4574" y="1"/>
                    </a:lnTo>
                    <a:cubicBezTo>
                      <a:pt x="4551" y="0"/>
                      <a:pt x="4528" y="0"/>
                      <a:pt x="4505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8" name="Google Shape;7358;p43"/>
              <p:cNvSpPr/>
              <p:nvPr/>
            </p:nvSpPr>
            <p:spPr>
              <a:xfrm>
                <a:off x="8651504" y="3634344"/>
                <a:ext cx="194288" cy="124064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127" extrusionOk="0">
                    <a:moveTo>
                      <a:pt x="4507" y="1"/>
                    </a:moveTo>
                    <a:cubicBezTo>
                      <a:pt x="3373" y="1"/>
                      <a:pt x="562" y="456"/>
                      <a:pt x="0" y="662"/>
                    </a:cubicBezTo>
                    <a:lnTo>
                      <a:pt x="3" y="669"/>
                    </a:lnTo>
                    <a:cubicBezTo>
                      <a:pt x="1347" y="732"/>
                      <a:pt x="1853" y="1720"/>
                      <a:pt x="1953" y="3127"/>
                    </a:cubicBezTo>
                    <a:lnTo>
                      <a:pt x="4896" y="2502"/>
                    </a:lnTo>
                    <a:lnTo>
                      <a:pt x="45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9" name="Google Shape;7359;p43"/>
              <p:cNvSpPr/>
              <p:nvPr/>
            </p:nvSpPr>
            <p:spPr>
              <a:xfrm>
                <a:off x="8800605" y="4620479"/>
                <a:ext cx="56378" cy="7324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846" extrusionOk="0">
                    <a:moveTo>
                      <a:pt x="1" y="0"/>
                    </a:moveTo>
                    <a:lnTo>
                      <a:pt x="1" y="1813"/>
                    </a:lnTo>
                    <a:lnTo>
                      <a:pt x="1421" y="1846"/>
                    </a:lnTo>
                    <a:lnTo>
                      <a:pt x="1421" y="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0" name="Google Shape;7360;p43"/>
              <p:cNvSpPr/>
              <p:nvPr/>
            </p:nvSpPr>
            <p:spPr>
              <a:xfrm>
                <a:off x="8866188" y="4589572"/>
                <a:ext cx="122120" cy="141441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565" extrusionOk="0">
                    <a:moveTo>
                      <a:pt x="470" y="1"/>
                    </a:moveTo>
                    <a:cubicBezTo>
                      <a:pt x="277" y="127"/>
                      <a:pt x="81" y="357"/>
                      <a:pt x="41" y="613"/>
                    </a:cubicBezTo>
                    <a:cubicBezTo>
                      <a:pt x="1" y="876"/>
                      <a:pt x="174" y="1118"/>
                      <a:pt x="274" y="1381"/>
                    </a:cubicBezTo>
                    <a:cubicBezTo>
                      <a:pt x="457" y="1870"/>
                      <a:pt x="466" y="1917"/>
                      <a:pt x="613" y="2625"/>
                    </a:cubicBezTo>
                    <a:cubicBezTo>
                      <a:pt x="716" y="3134"/>
                      <a:pt x="1318" y="3440"/>
                      <a:pt x="1891" y="3533"/>
                    </a:cubicBezTo>
                    <a:cubicBezTo>
                      <a:pt x="2019" y="3554"/>
                      <a:pt x="2146" y="3564"/>
                      <a:pt x="2265" y="3564"/>
                    </a:cubicBezTo>
                    <a:cubicBezTo>
                      <a:pt x="2616" y="3564"/>
                      <a:pt x="2900" y="3479"/>
                      <a:pt x="2975" y="3351"/>
                    </a:cubicBezTo>
                    <a:cubicBezTo>
                      <a:pt x="3078" y="3177"/>
                      <a:pt x="3048" y="2875"/>
                      <a:pt x="2805" y="2692"/>
                    </a:cubicBezTo>
                    <a:cubicBezTo>
                      <a:pt x="2536" y="2489"/>
                      <a:pt x="2163" y="2316"/>
                      <a:pt x="2086" y="2093"/>
                    </a:cubicBezTo>
                    <a:cubicBezTo>
                      <a:pt x="2086" y="2093"/>
                      <a:pt x="2054" y="2257"/>
                      <a:pt x="1858" y="2257"/>
                    </a:cubicBezTo>
                    <a:cubicBezTo>
                      <a:pt x="1835" y="2257"/>
                      <a:pt x="1809" y="2255"/>
                      <a:pt x="1780" y="2250"/>
                    </a:cubicBezTo>
                    <a:cubicBezTo>
                      <a:pt x="1518" y="2199"/>
                      <a:pt x="470" y="1"/>
                      <a:pt x="4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1" name="Google Shape;7361;p43"/>
              <p:cNvSpPr/>
              <p:nvPr/>
            </p:nvSpPr>
            <p:spPr>
              <a:xfrm>
                <a:off x="8880035" y="4536288"/>
                <a:ext cx="93633" cy="164334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4142" extrusionOk="0">
                    <a:moveTo>
                      <a:pt x="460" y="0"/>
                    </a:moveTo>
                    <a:cubicBezTo>
                      <a:pt x="460" y="0"/>
                      <a:pt x="364" y="711"/>
                      <a:pt x="244" y="1067"/>
                    </a:cubicBezTo>
                    <a:cubicBezTo>
                      <a:pt x="121" y="1424"/>
                      <a:pt x="1" y="1467"/>
                      <a:pt x="34" y="1550"/>
                    </a:cubicBezTo>
                    <a:cubicBezTo>
                      <a:pt x="68" y="1633"/>
                      <a:pt x="160" y="1789"/>
                      <a:pt x="284" y="2042"/>
                    </a:cubicBezTo>
                    <a:cubicBezTo>
                      <a:pt x="480" y="2435"/>
                      <a:pt x="517" y="3393"/>
                      <a:pt x="810" y="3725"/>
                    </a:cubicBezTo>
                    <a:cubicBezTo>
                      <a:pt x="1073" y="4024"/>
                      <a:pt x="1423" y="4141"/>
                      <a:pt x="1737" y="4141"/>
                    </a:cubicBezTo>
                    <a:cubicBezTo>
                      <a:pt x="1800" y="4141"/>
                      <a:pt x="1862" y="4136"/>
                      <a:pt x="1921" y="4127"/>
                    </a:cubicBezTo>
                    <a:cubicBezTo>
                      <a:pt x="2360" y="4064"/>
                      <a:pt x="1981" y="3732"/>
                      <a:pt x="1981" y="3732"/>
                    </a:cubicBezTo>
                    <a:cubicBezTo>
                      <a:pt x="1821" y="3585"/>
                      <a:pt x="1781" y="3565"/>
                      <a:pt x="1665" y="3257"/>
                    </a:cubicBezTo>
                    <a:cubicBezTo>
                      <a:pt x="1542" y="2930"/>
                      <a:pt x="1448" y="1752"/>
                      <a:pt x="1514" y="1523"/>
                    </a:cubicBezTo>
                    <a:cubicBezTo>
                      <a:pt x="1582" y="1290"/>
                      <a:pt x="1781" y="585"/>
                      <a:pt x="1781" y="585"/>
                    </a:cubicBez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2" name="Google Shape;7362;p43"/>
              <p:cNvSpPr/>
              <p:nvPr/>
            </p:nvSpPr>
            <p:spPr>
              <a:xfrm>
                <a:off x="8748590" y="3910843"/>
                <a:ext cx="311250" cy="732837"/>
              </a:xfrm>
              <a:custGeom>
                <a:avLst/>
                <a:gdLst/>
                <a:ahLst/>
                <a:cxnLst/>
                <a:rect l="l" t="t" r="r" b="b"/>
                <a:pathLst>
                  <a:path w="7845" h="18471" extrusionOk="0">
                    <a:moveTo>
                      <a:pt x="603" y="0"/>
                    </a:moveTo>
                    <a:cubicBezTo>
                      <a:pt x="1" y="1640"/>
                      <a:pt x="473" y="4511"/>
                      <a:pt x="676" y="6719"/>
                    </a:cubicBezTo>
                    <a:cubicBezTo>
                      <a:pt x="853" y="8642"/>
                      <a:pt x="1082" y="10276"/>
                      <a:pt x="1082" y="10276"/>
                    </a:cubicBezTo>
                    <a:cubicBezTo>
                      <a:pt x="1082" y="10276"/>
                      <a:pt x="723" y="11170"/>
                      <a:pt x="750" y="12580"/>
                    </a:cubicBezTo>
                    <a:cubicBezTo>
                      <a:pt x="776" y="14077"/>
                      <a:pt x="1298" y="18259"/>
                      <a:pt x="1298" y="18259"/>
                    </a:cubicBezTo>
                    <a:cubicBezTo>
                      <a:pt x="1298" y="18259"/>
                      <a:pt x="1643" y="18471"/>
                      <a:pt x="2091" y="18471"/>
                    </a:cubicBezTo>
                    <a:cubicBezTo>
                      <a:pt x="2297" y="18471"/>
                      <a:pt x="2525" y="18426"/>
                      <a:pt x="2752" y="18295"/>
                    </a:cubicBezTo>
                    <a:cubicBezTo>
                      <a:pt x="2752" y="18295"/>
                      <a:pt x="2955" y="15807"/>
                      <a:pt x="3158" y="14088"/>
                    </a:cubicBezTo>
                    <a:cubicBezTo>
                      <a:pt x="3370" y="12295"/>
                      <a:pt x="3444" y="10984"/>
                      <a:pt x="3627" y="9936"/>
                    </a:cubicBezTo>
                    <a:cubicBezTo>
                      <a:pt x="3860" y="8629"/>
                      <a:pt x="4000" y="4468"/>
                      <a:pt x="4000" y="4468"/>
                    </a:cubicBezTo>
                    <a:lnTo>
                      <a:pt x="5041" y="8905"/>
                    </a:lnTo>
                    <a:cubicBezTo>
                      <a:pt x="5041" y="8905"/>
                      <a:pt x="4575" y="9849"/>
                      <a:pt x="4299" y="10910"/>
                    </a:cubicBezTo>
                    <a:cubicBezTo>
                      <a:pt x="4026" y="11972"/>
                      <a:pt x="3630" y="16346"/>
                      <a:pt x="3630" y="16346"/>
                    </a:cubicBezTo>
                    <a:cubicBezTo>
                      <a:pt x="3630" y="16346"/>
                      <a:pt x="4059" y="16894"/>
                      <a:pt x="4820" y="16894"/>
                    </a:cubicBezTo>
                    <a:cubicBezTo>
                      <a:pt x="4874" y="16894"/>
                      <a:pt x="4930" y="16891"/>
                      <a:pt x="4987" y="16885"/>
                    </a:cubicBezTo>
                    <a:cubicBezTo>
                      <a:pt x="4987" y="16885"/>
                      <a:pt x="7253" y="10222"/>
                      <a:pt x="7502" y="9537"/>
                    </a:cubicBezTo>
                    <a:cubicBezTo>
                      <a:pt x="7844" y="8599"/>
                      <a:pt x="7156" y="2268"/>
                      <a:pt x="6966" y="197"/>
                    </a:cubicBez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3" name="Google Shape;7363;p43"/>
              <p:cNvSpPr/>
              <p:nvPr/>
            </p:nvSpPr>
            <p:spPr>
              <a:xfrm>
                <a:off x="8907252" y="4088073"/>
                <a:ext cx="32494" cy="13874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3497" extrusionOk="0">
                    <a:moveTo>
                      <a:pt x="1" y="1"/>
                    </a:moveTo>
                    <a:lnTo>
                      <a:pt x="819" y="3497"/>
                    </a:lnTo>
                    <a:lnTo>
                      <a:pt x="819" y="349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4" name="Google Shape;7364;p43"/>
              <p:cNvSpPr/>
              <p:nvPr/>
            </p:nvSpPr>
            <p:spPr>
              <a:xfrm>
                <a:off x="8907252" y="4027251"/>
                <a:ext cx="68400" cy="19956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5030" extrusionOk="0">
                    <a:moveTo>
                      <a:pt x="1723" y="0"/>
                    </a:moveTo>
                    <a:lnTo>
                      <a:pt x="1723" y="0"/>
                    </a:lnTo>
                    <a:cubicBezTo>
                      <a:pt x="1118" y="436"/>
                      <a:pt x="386" y="472"/>
                      <a:pt x="157" y="472"/>
                    </a:cubicBezTo>
                    <a:cubicBezTo>
                      <a:pt x="110" y="472"/>
                      <a:pt x="84" y="469"/>
                      <a:pt x="84" y="469"/>
                    </a:cubicBezTo>
                    <a:lnTo>
                      <a:pt x="1" y="1534"/>
                    </a:lnTo>
                    <a:lnTo>
                      <a:pt x="819" y="5030"/>
                    </a:lnTo>
                    <a:lnTo>
                      <a:pt x="366" y="1736"/>
                    </a:lnTo>
                    <a:lnTo>
                      <a:pt x="469" y="768"/>
                    </a:lnTo>
                    <a:cubicBezTo>
                      <a:pt x="1258" y="596"/>
                      <a:pt x="1723" y="0"/>
                      <a:pt x="1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5" name="Google Shape;7365;p43"/>
              <p:cNvSpPr/>
              <p:nvPr/>
            </p:nvSpPr>
            <p:spPr>
              <a:xfrm>
                <a:off x="8772633" y="3569435"/>
                <a:ext cx="252373" cy="380086"/>
              </a:xfrm>
              <a:custGeom>
                <a:avLst/>
                <a:gdLst/>
                <a:ahLst/>
                <a:cxnLst/>
                <a:rect l="l" t="t" r="r" b="b"/>
                <a:pathLst>
                  <a:path w="6361" h="9580" extrusionOk="0">
                    <a:moveTo>
                      <a:pt x="4285" y="0"/>
                    </a:moveTo>
                    <a:lnTo>
                      <a:pt x="1697" y="449"/>
                    </a:lnTo>
                    <a:cubicBezTo>
                      <a:pt x="1697" y="449"/>
                      <a:pt x="1188" y="555"/>
                      <a:pt x="802" y="675"/>
                    </a:cubicBezTo>
                    <a:cubicBezTo>
                      <a:pt x="1341" y="1952"/>
                      <a:pt x="732" y="4104"/>
                      <a:pt x="732" y="4104"/>
                    </a:cubicBezTo>
                    <a:lnTo>
                      <a:pt x="1534" y="6303"/>
                    </a:lnTo>
                    <a:cubicBezTo>
                      <a:pt x="848" y="7072"/>
                      <a:pt x="437" y="7491"/>
                      <a:pt x="1" y="8598"/>
                    </a:cubicBezTo>
                    <a:cubicBezTo>
                      <a:pt x="294" y="8941"/>
                      <a:pt x="1560" y="9579"/>
                      <a:pt x="3235" y="9579"/>
                    </a:cubicBezTo>
                    <a:cubicBezTo>
                      <a:pt x="4180" y="9579"/>
                      <a:pt x="5255" y="9376"/>
                      <a:pt x="6360" y="8802"/>
                    </a:cubicBezTo>
                    <a:cubicBezTo>
                      <a:pt x="6360" y="8802"/>
                      <a:pt x="6244" y="6902"/>
                      <a:pt x="5825" y="5695"/>
                    </a:cubicBezTo>
                    <a:cubicBezTo>
                      <a:pt x="6284" y="3775"/>
                      <a:pt x="6307" y="3266"/>
                      <a:pt x="6174" y="2761"/>
                    </a:cubicBezTo>
                    <a:cubicBezTo>
                      <a:pt x="5805" y="1330"/>
                      <a:pt x="5396" y="974"/>
                      <a:pt x="428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6" name="Google Shape;7366;p43"/>
              <p:cNvSpPr/>
              <p:nvPr/>
            </p:nvSpPr>
            <p:spPr>
              <a:xfrm>
                <a:off x="8788345" y="4660909"/>
                <a:ext cx="151122" cy="131007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302" extrusionOk="0">
                    <a:moveTo>
                      <a:pt x="301" y="1"/>
                    </a:moveTo>
                    <a:cubicBezTo>
                      <a:pt x="231" y="1"/>
                      <a:pt x="171" y="230"/>
                      <a:pt x="116" y="441"/>
                    </a:cubicBezTo>
                    <a:cubicBezTo>
                      <a:pt x="53" y="684"/>
                      <a:pt x="1" y="967"/>
                      <a:pt x="44" y="1097"/>
                    </a:cubicBezTo>
                    <a:cubicBezTo>
                      <a:pt x="127" y="1333"/>
                      <a:pt x="472" y="1559"/>
                      <a:pt x="623" y="1762"/>
                    </a:cubicBezTo>
                    <a:cubicBezTo>
                      <a:pt x="775" y="1968"/>
                      <a:pt x="945" y="2254"/>
                      <a:pt x="1268" y="2627"/>
                    </a:cubicBezTo>
                    <a:cubicBezTo>
                      <a:pt x="1487" y="2876"/>
                      <a:pt x="1949" y="3232"/>
                      <a:pt x="2545" y="3292"/>
                    </a:cubicBezTo>
                    <a:cubicBezTo>
                      <a:pt x="2606" y="3299"/>
                      <a:pt x="2671" y="3302"/>
                      <a:pt x="2737" y="3302"/>
                    </a:cubicBezTo>
                    <a:cubicBezTo>
                      <a:pt x="3224" y="3302"/>
                      <a:pt x="3808" y="3129"/>
                      <a:pt x="3683" y="2763"/>
                    </a:cubicBezTo>
                    <a:cubicBezTo>
                      <a:pt x="3549" y="2364"/>
                      <a:pt x="3014" y="1952"/>
                      <a:pt x="2622" y="1596"/>
                    </a:cubicBezTo>
                    <a:cubicBezTo>
                      <a:pt x="2126" y="1143"/>
                      <a:pt x="1767" y="308"/>
                      <a:pt x="1730" y="36"/>
                    </a:cubicBezTo>
                    <a:lnTo>
                      <a:pt x="1730" y="215"/>
                    </a:lnTo>
                    <a:cubicBezTo>
                      <a:pt x="1732" y="329"/>
                      <a:pt x="1322" y="350"/>
                      <a:pt x="1071" y="350"/>
                    </a:cubicBezTo>
                    <a:cubicBezTo>
                      <a:pt x="1014" y="350"/>
                      <a:pt x="965" y="349"/>
                      <a:pt x="931" y="348"/>
                    </a:cubicBezTo>
                    <a:cubicBezTo>
                      <a:pt x="652" y="338"/>
                      <a:pt x="403" y="238"/>
                      <a:pt x="310" y="139"/>
                    </a:cubicBezTo>
                    <a:cubicBezTo>
                      <a:pt x="310" y="139"/>
                      <a:pt x="313" y="28"/>
                      <a:pt x="310" y="2"/>
                    </a:cubicBezTo>
                    <a:cubicBezTo>
                      <a:pt x="307" y="1"/>
                      <a:pt x="304" y="1"/>
                      <a:pt x="30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7" name="Google Shape;7367;p43"/>
              <p:cNvSpPr/>
              <p:nvPr/>
            </p:nvSpPr>
            <p:spPr>
              <a:xfrm>
                <a:off x="8800605" y="4662297"/>
                <a:ext cx="111804" cy="91530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307" extrusionOk="0">
                    <a:moveTo>
                      <a:pt x="1421" y="1"/>
                    </a:moveTo>
                    <a:lnTo>
                      <a:pt x="1421" y="180"/>
                    </a:lnTo>
                    <a:cubicBezTo>
                      <a:pt x="1423" y="294"/>
                      <a:pt x="1013" y="315"/>
                      <a:pt x="762" y="315"/>
                    </a:cubicBezTo>
                    <a:cubicBezTo>
                      <a:pt x="705" y="315"/>
                      <a:pt x="656" y="314"/>
                      <a:pt x="622" y="313"/>
                    </a:cubicBezTo>
                    <a:cubicBezTo>
                      <a:pt x="343" y="303"/>
                      <a:pt x="94" y="203"/>
                      <a:pt x="1" y="104"/>
                    </a:cubicBezTo>
                    <a:lnTo>
                      <a:pt x="1" y="104"/>
                    </a:lnTo>
                    <a:cubicBezTo>
                      <a:pt x="1" y="104"/>
                      <a:pt x="426" y="1102"/>
                      <a:pt x="799" y="1557"/>
                    </a:cubicBezTo>
                    <a:cubicBezTo>
                      <a:pt x="1150" y="1987"/>
                      <a:pt x="1707" y="2306"/>
                      <a:pt x="2182" y="2306"/>
                    </a:cubicBezTo>
                    <a:cubicBezTo>
                      <a:pt x="2211" y="2306"/>
                      <a:pt x="2241" y="2305"/>
                      <a:pt x="2269" y="2302"/>
                    </a:cubicBezTo>
                    <a:cubicBezTo>
                      <a:pt x="2758" y="2259"/>
                      <a:pt x="2818" y="2056"/>
                      <a:pt x="2609" y="1823"/>
                    </a:cubicBezTo>
                    <a:cubicBezTo>
                      <a:pt x="2509" y="1734"/>
                      <a:pt x="2406" y="1644"/>
                      <a:pt x="2313" y="1561"/>
                    </a:cubicBezTo>
                    <a:cubicBezTo>
                      <a:pt x="1817" y="1108"/>
                      <a:pt x="1458" y="273"/>
                      <a:pt x="1421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8" name="Google Shape;7368;p43"/>
              <p:cNvSpPr/>
              <p:nvPr/>
            </p:nvSpPr>
            <p:spPr>
              <a:xfrm>
                <a:off x="8814729" y="3767892"/>
                <a:ext cx="49276" cy="6685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85" extrusionOk="0">
                    <a:moveTo>
                      <a:pt x="1" y="0"/>
                    </a:moveTo>
                    <a:lnTo>
                      <a:pt x="473" y="1301"/>
                    </a:lnTo>
                    <a:lnTo>
                      <a:pt x="1241" y="16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69" name="Google Shape;7369;p43"/>
              <p:cNvSpPr/>
              <p:nvPr/>
            </p:nvSpPr>
            <p:spPr>
              <a:xfrm>
                <a:off x="8788464" y="3360067"/>
                <a:ext cx="201549" cy="279471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7044" extrusionOk="0">
                    <a:moveTo>
                      <a:pt x="4301" y="1"/>
                    </a:moveTo>
                    <a:cubicBezTo>
                      <a:pt x="4252" y="573"/>
                      <a:pt x="3909" y="1481"/>
                      <a:pt x="2971" y="2033"/>
                    </a:cubicBezTo>
                    <a:cubicBezTo>
                      <a:pt x="2053" y="2569"/>
                      <a:pt x="1348" y="2575"/>
                      <a:pt x="1312" y="2575"/>
                    </a:cubicBezTo>
                    <a:cubicBezTo>
                      <a:pt x="1311" y="2575"/>
                      <a:pt x="1311" y="2575"/>
                      <a:pt x="1311" y="2575"/>
                    </a:cubicBezTo>
                    <a:cubicBezTo>
                      <a:pt x="1185" y="2335"/>
                      <a:pt x="950" y="2213"/>
                      <a:pt x="720" y="2213"/>
                    </a:cubicBezTo>
                    <a:cubicBezTo>
                      <a:pt x="557" y="2213"/>
                      <a:pt x="396" y="2275"/>
                      <a:pt x="280" y="2399"/>
                    </a:cubicBezTo>
                    <a:cubicBezTo>
                      <a:pt x="1" y="2702"/>
                      <a:pt x="141" y="3244"/>
                      <a:pt x="520" y="3557"/>
                    </a:cubicBezTo>
                    <a:cubicBezTo>
                      <a:pt x="712" y="3716"/>
                      <a:pt x="869" y="3762"/>
                      <a:pt x="986" y="3762"/>
                    </a:cubicBezTo>
                    <a:cubicBezTo>
                      <a:pt x="1149" y="3762"/>
                      <a:pt x="1235" y="3673"/>
                      <a:pt x="1235" y="3673"/>
                    </a:cubicBezTo>
                    <a:lnTo>
                      <a:pt x="1301" y="5786"/>
                    </a:lnTo>
                    <a:cubicBezTo>
                      <a:pt x="1301" y="5786"/>
                      <a:pt x="1790" y="6464"/>
                      <a:pt x="2382" y="6843"/>
                    </a:cubicBezTo>
                    <a:cubicBezTo>
                      <a:pt x="2600" y="6984"/>
                      <a:pt x="2873" y="7044"/>
                      <a:pt x="3134" y="7044"/>
                    </a:cubicBezTo>
                    <a:cubicBezTo>
                      <a:pt x="3584" y="7044"/>
                      <a:pt x="3995" y="6864"/>
                      <a:pt x="4012" y="6607"/>
                    </a:cubicBezTo>
                    <a:cubicBezTo>
                      <a:pt x="4039" y="6202"/>
                      <a:pt x="3231" y="5313"/>
                      <a:pt x="3231" y="5313"/>
                    </a:cubicBezTo>
                    <a:lnTo>
                      <a:pt x="3221" y="4705"/>
                    </a:lnTo>
                    <a:lnTo>
                      <a:pt x="3221" y="4705"/>
                    </a:lnTo>
                    <a:cubicBezTo>
                      <a:pt x="3480" y="4741"/>
                      <a:pt x="3743" y="4773"/>
                      <a:pt x="3965" y="4773"/>
                    </a:cubicBezTo>
                    <a:cubicBezTo>
                      <a:pt x="4131" y="4773"/>
                      <a:pt x="4274" y="4755"/>
                      <a:pt x="4375" y="4708"/>
                    </a:cubicBezTo>
                    <a:cubicBezTo>
                      <a:pt x="4611" y="4594"/>
                      <a:pt x="5080" y="4219"/>
                      <a:pt x="5073" y="2746"/>
                    </a:cubicBezTo>
                    <a:cubicBezTo>
                      <a:pt x="5067" y="1006"/>
                      <a:pt x="4634" y="188"/>
                      <a:pt x="4301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0" name="Google Shape;7370;p43"/>
              <p:cNvSpPr/>
              <p:nvPr/>
            </p:nvSpPr>
            <p:spPr>
              <a:xfrm>
                <a:off x="8901856" y="3450884"/>
                <a:ext cx="15315" cy="1535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87" extrusionOk="0">
                    <a:moveTo>
                      <a:pt x="191" y="0"/>
                    </a:moveTo>
                    <a:cubicBezTo>
                      <a:pt x="187" y="0"/>
                      <a:pt x="183" y="0"/>
                      <a:pt x="180" y="1"/>
                    </a:cubicBezTo>
                    <a:cubicBezTo>
                      <a:pt x="77" y="10"/>
                      <a:pt x="0" y="100"/>
                      <a:pt x="10" y="207"/>
                    </a:cubicBezTo>
                    <a:cubicBezTo>
                      <a:pt x="17" y="309"/>
                      <a:pt x="99" y="387"/>
                      <a:pt x="196" y="387"/>
                    </a:cubicBezTo>
                    <a:cubicBezTo>
                      <a:pt x="201" y="387"/>
                      <a:pt x="205" y="387"/>
                      <a:pt x="209" y="386"/>
                    </a:cubicBezTo>
                    <a:cubicBezTo>
                      <a:pt x="309" y="377"/>
                      <a:pt x="386" y="286"/>
                      <a:pt x="379" y="180"/>
                    </a:cubicBezTo>
                    <a:cubicBezTo>
                      <a:pt x="369" y="78"/>
                      <a:pt x="286" y="0"/>
                      <a:pt x="1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1" name="Google Shape;7371;p43"/>
              <p:cNvSpPr/>
              <p:nvPr/>
            </p:nvSpPr>
            <p:spPr>
              <a:xfrm>
                <a:off x="8918837" y="3507501"/>
                <a:ext cx="18528" cy="1178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297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1" y="124"/>
                      <a:pt x="71" y="253"/>
                      <a:pt x="191" y="287"/>
                    </a:cubicBezTo>
                    <a:cubicBezTo>
                      <a:pt x="212" y="293"/>
                      <a:pt x="234" y="296"/>
                      <a:pt x="255" y="296"/>
                    </a:cubicBezTo>
                    <a:cubicBezTo>
                      <a:pt x="354" y="296"/>
                      <a:pt x="442" y="229"/>
                      <a:pt x="467" y="127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2" name="Google Shape;7372;p43"/>
              <p:cNvSpPr/>
              <p:nvPr/>
            </p:nvSpPr>
            <p:spPr>
              <a:xfrm>
                <a:off x="8961369" y="3419620"/>
                <a:ext cx="17695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6" extrusionOk="0">
                    <a:moveTo>
                      <a:pt x="188" y="0"/>
                    </a:moveTo>
                    <a:cubicBezTo>
                      <a:pt x="114" y="0"/>
                      <a:pt x="43" y="38"/>
                      <a:pt x="0" y="107"/>
                    </a:cubicBezTo>
                    <a:lnTo>
                      <a:pt x="383" y="356"/>
                    </a:lnTo>
                    <a:cubicBezTo>
                      <a:pt x="446" y="250"/>
                      <a:pt x="416" y="104"/>
                      <a:pt x="310" y="37"/>
                    </a:cubicBezTo>
                    <a:cubicBezTo>
                      <a:pt x="272" y="12"/>
                      <a:pt x="230" y="0"/>
                      <a:pt x="1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3" name="Google Shape;7373;p43"/>
              <p:cNvSpPr/>
              <p:nvPr/>
            </p:nvSpPr>
            <p:spPr>
              <a:xfrm>
                <a:off x="8958592" y="3444021"/>
                <a:ext cx="15354" cy="15394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88" extrusionOk="0">
                    <a:moveTo>
                      <a:pt x="188" y="0"/>
                    </a:moveTo>
                    <a:cubicBezTo>
                      <a:pt x="184" y="0"/>
                      <a:pt x="180" y="0"/>
                      <a:pt x="176" y="0"/>
                    </a:cubicBezTo>
                    <a:cubicBezTo>
                      <a:pt x="77" y="11"/>
                      <a:pt x="1" y="100"/>
                      <a:pt x="7" y="207"/>
                    </a:cubicBezTo>
                    <a:cubicBezTo>
                      <a:pt x="16" y="309"/>
                      <a:pt x="100" y="387"/>
                      <a:pt x="195" y="387"/>
                    </a:cubicBezTo>
                    <a:cubicBezTo>
                      <a:pt x="199" y="387"/>
                      <a:pt x="203" y="387"/>
                      <a:pt x="207" y="387"/>
                    </a:cubicBezTo>
                    <a:cubicBezTo>
                      <a:pt x="310" y="376"/>
                      <a:pt x="386" y="287"/>
                      <a:pt x="376" y="180"/>
                    </a:cubicBezTo>
                    <a:cubicBezTo>
                      <a:pt x="370" y="78"/>
                      <a:pt x="287" y="0"/>
                      <a:pt x="1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4" name="Google Shape;7374;p43"/>
              <p:cNvSpPr/>
              <p:nvPr/>
            </p:nvSpPr>
            <p:spPr>
              <a:xfrm>
                <a:off x="8940222" y="3444140"/>
                <a:ext cx="24083" cy="47967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09" extrusionOk="0">
                    <a:moveTo>
                      <a:pt x="1" y="1"/>
                    </a:moveTo>
                    <a:lnTo>
                      <a:pt x="25" y="1209"/>
                    </a:lnTo>
                    <a:lnTo>
                      <a:pt x="607" y="10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5" name="Google Shape;7375;p43"/>
              <p:cNvSpPr/>
              <p:nvPr/>
            </p:nvSpPr>
            <p:spPr>
              <a:xfrm>
                <a:off x="8851945" y="3519523"/>
                <a:ext cx="64551" cy="38961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982" extrusionOk="0">
                    <a:moveTo>
                      <a:pt x="1" y="1"/>
                    </a:moveTo>
                    <a:cubicBezTo>
                      <a:pt x="1" y="1"/>
                      <a:pt x="61" y="243"/>
                      <a:pt x="357" y="483"/>
                    </a:cubicBezTo>
                    <a:cubicBezTo>
                      <a:pt x="656" y="726"/>
                      <a:pt x="1627" y="982"/>
                      <a:pt x="1627" y="982"/>
                    </a:cubicBezTo>
                    <a:lnTo>
                      <a:pt x="1621" y="686"/>
                    </a:lnTo>
                    <a:cubicBezTo>
                      <a:pt x="1145" y="635"/>
                      <a:pt x="164" y="383"/>
                      <a:pt x="1" y="1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6" name="Google Shape;7376;p43"/>
              <p:cNvSpPr/>
              <p:nvPr/>
            </p:nvSpPr>
            <p:spPr>
              <a:xfrm>
                <a:off x="8916457" y="3560587"/>
                <a:ext cx="101409" cy="7574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909" extrusionOk="0">
                    <a:moveTo>
                      <a:pt x="651" y="0"/>
                    </a:moveTo>
                    <a:cubicBezTo>
                      <a:pt x="314" y="0"/>
                      <a:pt x="1" y="39"/>
                      <a:pt x="1" y="39"/>
                    </a:cubicBezTo>
                    <a:lnTo>
                      <a:pt x="5" y="259"/>
                    </a:lnTo>
                    <a:cubicBezTo>
                      <a:pt x="5" y="259"/>
                      <a:pt x="400" y="748"/>
                      <a:pt x="963" y="981"/>
                    </a:cubicBezTo>
                    <a:cubicBezTo>
                      <a:pt x="1162" y="1167"/>
                      <a:pt x="1275" y="1530"/>
                      <a:pt x="1574" y="1716"/>
                    </a:cubicBezTo>
                    <a:cubicBezTo>
                      <a:pt x="1787" y="1848"/>
                      <a:pt x="1979" y="1909"/>
                      <a:pt x="2135" y="1909"/>
                    </a:cubicBezTo>
                    <a:cubicBezTo>
                      <a:pt x="2386" y="1909"/>
                      <a:pt x="2545" y="1752"/>
                      <a:pt x="2549" y="1487"/>
                    </a:cubicBezTo>
                    <a:cubicBezTo>
                      <a:pt x="2556" y="1177"/>
                      <a:pt x="2360" y="685"/>
                      <a:pt x="2187" y="529"/>
                    </a:cubicBezTo>
                    <a:cubicBezTo>
                      <a:pt x="1874" y="253"/>
                      <a:pt x="1511" y="156"/>
                      <a:pt x="1252" y="70"/>
                    </a:cubicBezTo>
                    <a:cubicBezTo>
                      <a:pt x="1093" y="16"/>
                      <a:pt x="867" y="0"/>
                      <a:pt x="651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7" name="Google Shape;7377;p43"/>
              <p:cNvSpPr/>
              <p:nvPr/>
            </p:nvSpPr>
            <p:spPr>
              <a:xfrm>
                <a:off x="8676301" y="3596176"/>
                <a:ext cx="154693" cy="268481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6767" extrusionOk="0">
                    <a:moveTo>
                      <a:pt x="3230" y="1"/>
                    </a:moveTo>
                    <a:cubicBezTo>
                      <a:pt x="2255" y="324"/>
                      <a:pt x="2119" y="723"/>
                      <a:pt x="1760" y="2130"/>
                    </a:cubicBezTo>
                    <a:cubicBezTo>
                      <a:pt x="1440" y="3370"/>
                      <a:pt x="1281" y="4265"/>
                      <a:pt x="1281" y="4265"/>
                    </a:cubicBezTo>
                    <a:lnTo>
                      <a:pt x="0" y="6766"/>
                    </a:lnTo>
                    <a:cubicBezTo>
                      <a:pt x="0" y="6766"/>
                      <a:pt x="2255" y="6494"/>
                      <a:pt x="2429" y="6052"/>
                    </a:cubicBezTo>
                    <a:cubicBezTo>
                      <a:pt x="2801" y="5094"/>
                      <a:pt x="3396" y="3221"/>
                      <a:pt x="3563" y="2452"/>
                    </a:cubicBezTo>
                    <a:cubicBezTo>
                      <a:pt x="3746" y="1608"/>
                      <a:pt x="3898" y="719"/>
                      <a:pt x="3230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8" name="Google Shape;7378;p43"/>
              <p:cNvSpPr/>
              <p:nvPr/>
            </p:nvSpPr>
            <p:spPr>
              <a:xfrm>
                <a:off x="8660709" y="4665471"/>
                <a:ext cx="57053" cy="100338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2529" extrusionOk="0">
                    <a:moveTo>
                      <a:pt x="0" y="1"/>
                    </a:moveTo>
                    <a:lnTo>
                      <a:pt x="0" y="2479"/>
                    </a:lnTo>
                    <a:lnTo>
                      <a:pt x="1368" y="2528"/>
                    </a:lnTo>
                    <a:lnTo>
                      <a:pt x="1437" y="5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79" name="Google Shape;7379;p43"/>
              <p:cNvSpPr/>
              <p:nvPr/>
            </p:nvSpPr>
            <p:spPr>
              <a:xfrm>
                <a:off x="8457610" y="3963770"/>
                <a:ext cx="294587" cy="858726"/>
              </a:xfrm>
              <a:custGeom>
                <a:avLst/>
                <a:gdLst/>
                <a:ahLst/>
                <a:cxnLst/>
                <a:rect l="l" t="t" r="r" b="b"/>
                <a:pathLst>
                  <a:path w="7425" h="21644" extrusionOk="0">
                    <a:moveTo>
                      <a:pt x="6952" y="0"/>
                    </a:moveTo>
                    <a:lnTo>
                      <a:pt x="187" y="16"/>
                    </a:lnTo>
                    <a:cubicBezTo>
                      <a:pt x="187" y="1321"/>
                      <a:pt x="386" y="11836"/>
                      <a:pt x="386" y="11836"/>
                    </a:cubicBezTo>
                    <a:cubicBezTo>
                      <a:pt x="353" y="12211"/>
                      <a:pt x="0" y="12903"/>
                      <a:pt x="77" y="14346"/>
                    </a:cubicBezTo>
                    <a:cubicBezTo>
                      <a:pt x="180" y="16309"/>
                      <a:pt x="320" y="21462"/>
                      <a:pt x="320" y="21462"/>
                    </a:cubicBezTo>
                    <a:cubicBezTo>
                      <a:pt x="320" y="21462"/>
                      <a:pt x="629" y="21644"/>
                      <a:pt x="1101" y="21644"/>
                    </a:cubicBezTo>
                    <a:cubicBezTo>
                      <a:pt x="1319" y="21644"/>
                      <a:pt x="1571" y="21605"/>
                      <a:pt x="1843" y="21491"/>
                    </a:cubicBezTo>
                    <a:cubicBezTo>
                      <a:pt x="1843" y="21491"/>
                      <a:pt x="3137" y="14353"/>
                      <a:pt x="3380" y="12410"/>
                    </a:cubicBezTo>
                    <a:cubicBezTo>
                      <a:pt x="3596" y="10714"/>
                      <a:pt x="3959" y="5003"/>
                      <a:pt x="3959" y="5003"/>
                    </a:cubicBezTo>
                    <a:lnTo>
                      <a:pt x="4700" y="11642"/>
                    </a:lnTo>
                    <a:cubicBezTo>
                      <a:pt x="4700" y="11642"/>
                      <a:pt x="4448" y="12657"/>
                      <a:pt x="4531" y="13818"/>
                    </a:cubicBezTo>
                    <a:cubicBezTo>
                      <a:pt x="4594" y="14716"/>
                      <a:pt x="5033" y="19400"/>
                      <a:pt x="5033" y="19400"/>
                    </a:cubicBezTo>
                    <a:cubicBezTo>
                      <a:pt x="5033" y="19400"/>
                      <a:pt x="5381" y="19634"/>
                      <a:pt x="5935" y="19634"/>
                    </a:cubicBezTo>
                    <a:cubicBezTo>
                      <a:pt x="6136" y="19634"/>
                      <a:pt x="6364" y="19603"/>
                      <a:pt x="6613" y="19519"/>
                    </a:cubicBezTo>
                    <a:cubicBezTo>
                      <a:pt x="6613" y="19519"/>
                      <a:pt x="7391" y="12467"/>
                      <a:pt x="7408" y="11642"/>
                    </a:cubicBezTo>
                    <a:cubicBezTo>
                      <a:pt x="7425" y="10704"/>
                      <a:pt x="6952" y="0"/>
                      <a:pt x="6952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0" name="Google Shape;7380;p43"/>
              <p:cNvSpPr/>
              <p:nvPr/>
            </p:nvSpPr>
            <p:spPr>
              <a:xfrm>
                <a:off x="8614646" y="4118981"/>
                <a:ext cx="75700" cy="287961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258" extrusionOk="0">
                    <a:moveTo>
                      <a:pt x="1907" y="0"/>
                    </a:moveTo>
                    <a:lnTo>
                      <a:pt x="1907" y="0"/>
                    </a:lnTo>
                    <a:cubicBezTo>
                      <a:pt x="1095" y="785"/>
                      <a:pt x="1" y="1091"/>
                      <a:pt x="1" y="1091"/>
                    </a:cubicBezTo>
                    <a:lnTo>
                      <a:pt x="679" y="7258"/>
                    </a:lnTo>
                    <a:lnTo>
                      <a:pt x="443" y="1327"/>
                    </a:lnTo>
                    <a:cubicBezTo>
                      <a:pt x="1537" y="688"/>
                      <a:pt x="1907" y="0"/>
                      <a:pt x="190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1" name="Google Shape;7381;p43"/>
              <p:cNvSpPr/>
              <p:nvPr/>
            </p:nvSpPr>
            <p:spPr>
              <a:xfrm>
                <a:off x="8460229" y="3660728"/>
                <a:ext cx="279709" cy="414683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10452" extrusionOk="0">
                    <a:moveTo>
                      <a:pt x="4751" y="1"/>
                    </a:moveTo>
                    <a:lnTo>
                      <a:pt x="2888" y="257"/>
                    </a:lnTo>
                    <a:lnTo>
                      <a:pt x="995" y="649"/>
                    </a:lnTo>
                    <a:cubicBezTo>
                      <a:pt x="995" y="649"/>
                      <a:pt x="1" y="932"/>
                      <a:pt x="1" y="2618"/>
                    </a:cubicBezTo>
                    <a:lnTo>
                      <a:pt x="74" y="5698"/>
                    </a:lnTo>
                    <a:lnTo>
                      <a:pt x="57" y="9670"/>
                    </a:lnTo>
                    <a:cubicBezTo>
                      <a:pt x="543" y="10197"/>
                      <a:pt x="1826" y="10451"/>
                      <a:pt x="3197" y="10451"/>
                    </a:cubicBezTo>
                    <a:cubicBezTo>
                      <a:pt x="4676" y="10451"/>
                      <a:pt x="6257" y="10155"/>
                      <a:pt x="7049" y="9584"/>
                    </a:cubicBezTo>
                    <a:cubicBezTo>
                      <a:pt x="7049" y="9584"/>
                      <a:pt x="6886" y="4754"/>
                      <a:pt x="6783" y="2622"/>
                    </a:cubicBezTo>
                    <a:cubicBezTo>
                      <a:pt x="6710" y="1105"/>
                      <a:pt x="6201" y="34"/>
                      <a:pt x="47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2" name="Google Shape;7382;p43"/>
              <p:cNvSpPr/>
              <p:nvPr/>
            </p:nvSpPr>
            <p:spPr>
              <a:xfrm>
                <a:off x="8355049" y="3686874"/>
                <a:ext cx="142711" cy="580287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14626" extrusionOk="0">
                    <a:moveTo>
                      <a:pt x="3597" y="0"/>
                    </a:moveTo>
                    <a:cubicBezTo>
                      <a:pt x="2040" y="253"/>
                      <a:pt x="763" y="2382"/>
                      <a:pt x="207" y="6666"/>
                    </a:cubicBezTo>
                    <a:cubicBezTo>
                      <a:pt x="97" y="7525"/>
                      <a:pt x="84" y="9198"/>
                      <a:pt x="24" y="10624"/>
                    </a:cubicBezTo>
                    <a:cubicBezTo>
                      <a:pt x="1" y="11174"/>
                      <a:pt x="4" y="11869"/>
                      <a:pt x="54" y="12301"/>
                    </a:cubicBezTo>
                    <a:cubicBezTo>
                      <a:pt x="224" y="13795"/>
                      <a:pt x="679" y="14433"/>
                      <a:pt x="1311" y="14567"/>
                    </a:cubicBezTo>
                    <a:cubicBezTo>
                      <a:pt x="1500" y="14606"/>
                      <a:pt x="1655" y="14625"/>
                      <a:pt x="1781" y="14625"/>
                    </a:cubicBezTo>
                    <a:cubicBezTo>
                      <a:pt x="2327" y="14625"/>
                      <a:pt x="2312" y="14265"/>
                      <a:pt x="2016" y="13678"/>
                    </a:cubicBezTo>
                    <a:cubicBezTo>
                      <a:pt x="1747" y="13146"/>
                      <a:pt x="1794" y="12484"/>
                      <a:pt x="1794" y="12484"/>
                    </a:cubicBezTo>
                    <a:lnTo>
                      <a:pt x="1794" y="12484"/>
                    </a:lnTo>
                    <a:cubicBezTo>
                      <a:pt x="1970" y="12663"/>
                      <a:pt x="2116" y="12803"/>
                      <a:pt x="2236" y="12870"/>
                    </a:cubicBezTo>
                    <a:cubicBezTo>
                      <a:pt x="2316" y="12915"/>
                      <a:pt x="2391" y="12932"/>
                      <a:pt x="2456" y="12932"/>
                    </a:cubicBezTo>
                    <a:cubicBezTo>
                      <a:pt x="2584" y="12932"/>
                      <a:pt x="2677" y="12865"/>
                      <a:pt x="2712" y="12810"/>
                    </a:cubicBezTo>
                    <a:cubicBezTo>
                      <a:pt x="2755" y="12747"/>
                      <a:pt x="2589" y="12654"/>
                      <a:pt x="2429" y="12388"/>
                    </a:cubicBezTo>
                    <a:cubicBezTo>
                      <a:pt x="2223" y="12049"/>
                      <a:pt x="2130" y="11789"/>
                      <a:pt x="1824" y="11486"/>
                    </a:cubicBezTo>
                    <a:cubicBezTo>
                      <a:pt x="1707" y="11376"/>
                      <a:pt x="1634" y="11226"/>
                      <a:pt x="1624" y="11067"/>
                    </a:cubicBezTo>
                    <a:cubicBezTo>
                      <a:pt x="1561" y="10165"/>
                      <a:pt x="1801" y="8332"/>
                      <a:pt x="2004" y="7279"/>
                    </a:cubicBezTo>
                    <a:cubicBezTo>
                      <a:pt x="2439" y="5030"/>
                      <a:pt x="3484" y="2741"/>
                      <a:pt x="3484" y="2741"/>
                    </a:cubicBez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3" name="Google Shape;7383;p43"/>
              <p:cNvSpPr/>
              <p:nvPr/>
            </p:nvSpPr>
            <p:spPr>
              <a:xfrm>
                <a:off x="8369293" y="3683978"/>
                <a:ext cx="149852" cy="226624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5712" extrusionOk="0">
                    <a:moveTo>
                      <a:pt x="3492" y="0"/>
                    </a:moveTo>
                    <a:cubicBezTo>
                      <a:pt x="3038" y="0"/>
                      <a:pt x="2048" y="231"/>
                      <a:pt x="1445" y="1220"/>
                    </a:cubicBezTo>
                    <a:cubicBezTo>
                      <a:pt x="799" y="2275"/>
                      <a:pt x="71" y="4411"/>
                      <a:pt x="1" y="5063"/>
                    </a:cubicBezTo>
                    <a:cubicBezTo>
                      <a:pt x="1" y="5063"/>
                      <a:pt x="1179" y="5711"/>
                      <a:pt x="2252" y="5711"/>
                    </a:cubicBezTo>
                    <a:cubicBezTo>
                      <a:pt x="2266" y="5711"/>
                      <a:pt x="2279" y="5711"/>
                      <a:pt x="2293" y="5711"/>
                    </a:cubicBezTo>
                    <a:lnTo>
                      <a:pt x="3238" y="3116"/>
                    </a:lnTo>
                    <a:cubicBezTo>
                      <a:pt x="3238" y="3116"/>
                      <a:pt x="3777" y="2099"/>
                      <a:pt x="3573" y="3"/>
                    </a:cubicBezTo>
                    <a:cubicBezTo>
                      <a:pt x="3549" y="1"/>
                      <a:pt x="3521" y="0"/>
                      <a:pt x="3492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4" name="Google Shape;7384;p43"/>
              <p:cNvSpPr/>
              <p:nvPr/>
            </p:nvSpPr>
            <p:spPr>
              <a:xfrm>
                <a:off x="8511053" y="3684097"/>
                <a:ext cx="1904" cy="35946"/>
              </a:xfrm>
              <a:custGeom>
                <a:avLst/>
                <a:gdLst/>
                <a:ahLst/>
                <a:cxnLst/>
                <a:rect l="l" t="t" r="r" b="b"/>
                <a:pathLst>
                  <a:path w="48" h="90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330"/>
                      <a:pt x="47" y="629"/>
                      <a:pt x="47" y="905"/>
                    </a:cubicBezTo>
                    <a:cubicBezTo>
                      <a:pt x="47" y="629"/>
                      <a:pt x="34" y="330"/>
                      <a:pt x="0" y="0"/>
                    </a:cubicBezTo>
                    <a:close/>
                  </a:path>
                </a:pathLst>
              </a:custGeom>
              <a:solidFill>
                <a:srgbClr val="23C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5" name="Google Shape;7385;p43"/>
              <p:cNvSpPr/>
              <p:nvPr/>
            </p:nvSpPr>
            <p:spPr>
              <a:xfrm>
                <a:off x="8369293" y="3683938"/>
                <a:ext cx="143663" cy="226663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713" extrusionOk="0">
                    <a:moveTo>
                      <a:pt x="3490" y="1"/>
                    </a:moveTo>
                    <a:cubicBezTo>
                      <a:pt x="3034" y="1"/>
                      <a:pt x="2047" y="234"/>
                      <a:pt x="1445" y="1221"/>
                    </a:cubicBezTo>
                    <a:cubicBezTo>
                      <a:pt x="799" y="2276"/>
                      <a:pt x="71" y="4412"/>
                      <a:pt x="1" y="5064"/>
                    </a:cubicBezTo>
                    <a:cubicBezTo>
                      <a:pt x="1" y="5064"/>
                      <a:pt x="1178" y="5712"/>
                      <a:pt x="2253" y="5712"/>
                    </a:cubicBezTo>
                    <a:lnTo>
                      <a:pt x="2293" y="5712"/>
                    </a:lnTo>
                    <a:lnTo>
                      <a:pt x="3238" y="3117"/>
                    </a:lnTo>
                    <a:cubicBezTo>
                      <a:pt x="3238" y="3117"/>
                      <a:pt x="3620" y="2393"/>
                      <a:pt x="3620" y="909"/>
                    </a:cubicBezTo>
                    <a:cubicBezTo>
                      <a:pt x="3620" y="633"/>
                      <a:pt x="3607" y="334"/>
                      <a:pt x="3573" y="4"/>
                    </a:cubicBezTo>
                    <a:cubicBezTo>
                      <a:pt x="3550" y="4"/>
                      <a:pt x="3521" y="1"/>
                      <a:pt x="34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6" name="Google Shape;7386;p43"/>
              <p:cNvSpPr/>
              <p:nvPr/>
            </p:nvSpPr>
            <p:spPr>
              <a:xfrm>
                <a:off x="8562512" y="3417636"/>
                <a:ext cx="161596" cy="161557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2" extrusionOk="0">
                    <a:moveTo>
                      <a:pt x="2036" y="0"/>
                    </a:moveTo>
                    <a:cubicBezTo>
                      <a:pt x="912" y="0"/>
                      <a:pt x="1" y="912"/>
                      <a:pt x="1" y="2036"/>
                    </a:cubicBezTo>
                    <a:cubicBezTo>
                      <a:pt x="1" y="3160"/>
                      <a:pt x="912" y="4072"/>
                      <a:pt x="2036" y="4072"/>
                    </a:cubicBezTo>
                    <a:cubicBezTo>
                      <a:pt x="3161" y="4072"/>
                      <a:pt x="4072" y="3160"/>
                      <a:pt x="4072" y="2036"/>
                    </a:cubicBezTo>
                    <a:cubicBezTo>
                      <a:pt x="4072" y="912"/>
                      <a:pt x="3161" y="0"/>
                      <a:pt x="20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7" name="Google Shape;7387;p43"/>
              <p:cNvSpPr/>
              <p:nvPr/>
            </p:nvSpPr>
            <p:spPr>
              <a:xfrm>
                <a:off x="8511053" y="3546701"/>
                <a:ext cx="32772" cy="8002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17" extrusionOk="0">
                    <a:moveTo>
                      <a:pt x="0" y="1"/>
                    </a:moveTo>
                    <a:cubicBezTo>
                      <a:pt x="0" y="1"/>
                      <a:pt x="313" y="1467"/>
                      <a:pt x="439" y="1707"/>
                    </a:cubicBezTo>
                    <a:cubicBezTo>
                      <a:pt x="566" y="1950"/>
                      <a:pt x="826" y="2016"/>
                      <a:pt x="826" y="2016"/>
                    </a:cubicBezTo>
                    <a:lnTo>
                      <a:pt x="803" y="9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8" name="Google Shape;7388;p43"/>
              <p:cNvSpPr/>
              <p:nvPr/>
            </p:nvSpPr>
            <p:spPr>
              <a:xfrm>
                <a:off x="8492723" y="3463065"/>
                <a:ext cx="41738" cy="8629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175" extrusionOk="0">
                    <a:moveTo>
                      <a:pt x="771" y="1"/>
                    </a:moveTo>
                    <a:cubicBezTo>
                      <a:pt x="655" y="1"/>
                      <a:pt x="438" y="30"/>
                      <a:pt x="256" y="216"/>
                    </a:cubicBezTo>
                    <a:cubicBezTo>
                      <a:pt x="0" y="478"/>
                      <a:pt x="143" y="1300"/>
                      <a:pt x="462" y="2109"/>
                    </a:cubicBezTo>
                    <a:lnTo>
                      <a:pt x="1051" y="2175"/>
                    </a:lnTo>
                    <a:lnTo>
                      <a:pt x="1051" y="2175"/>
                    </a:lnTo>
                    <a:lnTo>
                      <a:pt x="855" y="7"/>
                    </a:lnTo>
                    <a:cubicBezTo>
                      <a:pt x="855" y="7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9" name="Google Shape;7389;p43"/>
              <p:cNvSpPr/>
              <p:nvPr/>
            </p:nvSpPr>
            <p:spPr>
              <a:xfrm>
                <a:off x="8480702" y="3427357"/>
                <a:ext cx="230710" cy="266775"/>
              </a:xfrm>
              <a:custGeom>
                <a:avLst/>
                <a:gdLst/>
                <a:ahLst/>
                <a:cxnLst/>
                <a:rect l="l" t="t" r="r" b="b"/>
                <a:pathLst>
                  <a:path w="5815" h="6724" extrusionOk="0">
                    <a:moveTo>
                      <a:pt x="3759" y="0"/>
                    </a:moveTo>
                    <a:cubicBezTo>
                      <a:pt x="3212" y="0"/>
                      <a:pt x="2648" y="163"/>
                      <a:pt x="2222" y="431"/>
                    </a:cubicBezTo>
                    <a:cubicBezTo>
                      <a:pt x="1109" y="1133"/>
                      <a:pt x="1531" y="3075"/>
                      <a:pt x="1531" y="3075"/>
                    </a:cubicBezTo>
                    <a:cubicBezTo>
                      <a:pt x="1516" y="3084"/>
                      <a:pt x="1500" y="3088"/>
                      <a:pt x="1483" y="3088"/>
                    </a:cubicBezTo>
                    <a:cubicBezTo>
                      <a:pt x="1371" y="3088"/>
                      <a:pt x="1226" y="2899"/>
                      <a:pt x="1101" y="2766"/>
                    </a:cubicBezTo>
                    <a:cubicBezTo>
                      <a:pt x="1025" y="2687"/>
                      <a:pt x="856" y="2592"/>
                      <a:pt x="680" y="2592"/>
                    </a:cubicBezTo>
                    <a:cubicBezTo>
                      <a:pt x="521" y="2592"/>
                      <a:pt x="355" y="2669"/>
                      <a:pt x="243" y="2906"/>
                    </a:cubicBezTo>
                    <a:cubicBezTo>
                      <a:pt x="0" y="3414"/>
                      <a:pt x="453" y="4086"/>
                      <a:pt x="825" y="4206"/>
                    </a:cubicBezTo>
                    <a:cubicBezTo>
                      <a:pt x="951" y="4245"/>
                      <a:pt x="1056" y="4261"/>
                      <a:pt x="1143" y="4261"/>
                    </a:cubicBezTo>
                    <a:cubicBezTo>
                      <a:pt x="1505" y="4261"/>
                      <a:pt x="1568" y="3993"/>
                      <a:pt x="1568" y="3993"/>
                    </a:cubicBezTo>
                    <a:lnTo>
                      <a:pt x="1617" y="6319"/>
                    </a:lnTo>
                    <a:cubicBezTo>
                      <a:pt x="1870" y="6600"/>
                      <a:pt x="2401" y="6723"/>
                      <a:pt x="2871" y="6723"/>
                    </a:cubicBezTo>
                    <a:cubicBezTo>
                      <a:pt x="3434" y="6723"/>
                      <a:pt x="3908" y="6547"/>
                      <a:pt x="3713" y="6255"/>
                    </a:cubicBezTo>
                    <a:lnTo>
                      <a:pt x="3713" y="5550"/>
                    </a:lnTo>
                    <a:cubicBezTo>
                      <a:pt x="3713" y="5550"/>
                      <a:pt x="4084" y="5605"/>
                      <a:pt x="4379" y="5605"/>
                    </a:cubicBezTo>
                    <a:cubicBezTo>
                      <a:pt x="4454" y="5605"/>
                      <a:pt x="4524" y="5602"/>
                      <a:pt x="4581" y="5593"/>
                    </a:cubicBezTo>
                    <a:cubicBezTo>
                      <a:pt x="5053" y="5520"/>
                      <a:pt x="5352" y="5147"/>
                      <a:pt x="5495" y="4632"/>
                    </a:cubicBezTo>
                    <a:cubicBezTo>
                      <a:pt x="5725" y="3810"/>
                      <a:pt x="5815" y="3145"/>
                      <a:pt x="5619" y="1525"/>
                    </a:cubicBezTo>
                    <a:cubicBezTo>
                      <a:pt x="5485" y="427"/>
                      <a:pt x="4645" y="0"/>
                      <a:pt x="3759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0" name="Google Shape;7390;p43"/>
              <p:cNvSpPr/>
              <p:nvPr/>
            </p:nvSpPr>
            <p:spPr>
              <a:xfrm>
                <a:off x="8516211" y="3397164"/>
                <a:ext cx="203136" cy="160128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036" extrusionOk="0">
                    <a:moveTo>
                      <a:pt x="4140" y="0"/>
                    </a:moveTo>
                    <a:cubicBezTo>
                      <a:pt x="3935" y="0"/>
                      <a:pt x="3711" y="47"/>
                      <a:pt x="3467" y="91"/>
                    </a:cubicBezTo>
                    <a:cubicBezTo>
                      <a:pt x="3051" y="171"/>
                      <a:pt x="2419" y="287"/>
                      <a:pt x="1999" y="354"/>
                    </a:cubicBezTo>
                    <a:cubicBezTo>
                      <a:pt x="1204" y="477"/>
                      <a:pt x="739" y="510"/>
                      <a:pt x="459" y="819"/>
                    </a:cubicBezTo>
                    <a:cubicBezTo>
                      <a:pt x="70" y="1249"/>
                      <a:pt x="263" y="1668"/>
                      <a:pt x="263" y="1668"/>
                    </a:cubicBezTo>
                    <a:cubicBezTo>
                      <a:pt x="263" y="1668"/>
                      <a:pt x="0" y="3344"/>
                      <a:pt x="206" y="3527"/>
                    </a:cubicBezTo>
                    <a:cubicBezTo>
                      <a:pt x="353" y="3663"/>
                      <a:pt x="579" y="4035"/>
                      <a:pt x="636" y="4035"/>
                    </a:cubicBezTo>
                    <a:cubicBezTo>
                      <a:pt x="835" y="4032"/>
                      <a:pt x="922" y="3168"/>
                      <a:pt x="1025" y="2658"/>
                    </a:cubicBezTo>
                    <a:cubicBezTo>
                      <a:pt x="1137" y="2114"/>
                      <a:pt x="1186" y="1894"/>
                      <a:pt x="1373" y="1894"/>
                    </a:cubicBezTo>
                    <a:cubicBezTo>
                      <a:pt x="1385" y="1894"/>
                      <a:pt x="1398" y="1895"/>
                      <a:pt x="1411" y="1897"/>
                    </a:cubicBezTo>
                    <a:cubicBezTo>
                      <a:pt x="1525" y="1913"/>
                      <a:pt x="2153" y="1974"/>
                      <a:pt x="2776" y="1974"/>
                    </a:cubicBezTo>
                    <a:cubicBezTo>
                      <a:pt x="3030" y="1974"/>
                      <a:pt x="3282" y="1964"/>
                      <a:pt x="3499" y="1937"/>
                    </a:cubicBezTo>
                    <a:cubicBezTo>
                      <a:pt x="4255" y="1847"/>
                      <a:pt x="4474" y="1654"/>
                      <a:pt x="4474" y="1654"/>
                    </a:cubicBezTo>
                    <a:cubicBezTo>
                      <a:pt x="4617" y="1608"/>
                      <a:pt x="4731" y="1518"/>
                      <a:pt x="4830" y="1408"/>
                    </a:cubicBezTo>
                    <a:cubicBezTo>
                      <a:pt x="4887" y="1344"/>
                      <a:pt x="4936" y="1275"/>
                      <a:pt x="4973" y="1195"/>
                    </a:cubicBezTo>
                    <a:cubicBezTo>
                      <a:pt x="5119" y="865"/>
                      <a:pt x="5004" y="443"/>
                      <a:pt x="4727" y="207"/>
                    </a:cubicBezTo>
                    <a:cubicBezTo>
                      <a:pt x="4549" y="51"/>
                      <a:pt x="4354" y="0"/>
                      <a:pt x="41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1" name="Google Shape;7391;p43"/>
              <p:cNvSpPr/>
              <p:nvPr/>
            </p:nvSpPr>
            <p:spPr>
              <a:xfrm>
                <a:off x="8551046" y="3611094"/>
                <a:ext cx="76970" cy="4757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199" extrusionOk="0">
                    <a:moveTo>
                      <a:pt x="1" y="1"/>
                    </a:moveTo>
                    <a:cubicBezTo>
                      <a:pt x="1" y="1"/>
                      <a:pt x="67" y="317"/>
                      <a:pt x="290" y="599"/>
                    </a:cubicBezTo>
                    <a:cubicBezTo>
                      <a:pt x="559" y="946"/>
                      <a:pt x="1940" y="1198"/>
                      <a:pt x="1940" y="1198"/>
                    </a:cubicBezTo>
                    <a:lnTo>
                      <a:pt x="1940" y="919"/>
                    </a:lnTo>
                    <a:cubicBezTo>
                      <a:pt x="1940" y="919"/>
                      <a:pt x="879" y="706"/>
                      <a:pt x="509" y="510"/>
                    </a:cubicBezTo>
                    <a:cubicBezTo>
                      <a:pt x="263" y="377"/>
                      <a:pt x="60" y="148"/>
                      <a:pt x="1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2" name="Google Shape;7392;p43"/>
              <p:cNvSpPr/>
              <p:nvPr/>
            </p:nvSpPr>
            <p:spPr>
              <a:xfrm>
                <a:off x="8601077" y="3530077"/>
                <a:ext cx="16783" cy="17576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43" extrusionOk="0">
                    <a:moveTo>
                      <a:pt x="210" y="1"/>
                    </a:moveTo>
                    <a:cubicBezTo>
                      <a:pt x="94" y="1"/>
                      <a:pt x="0" y="100"/>
                      <a:pt x="0" y="220"/>
                    </a:cubicBezTo>
                    <a:cubicBezTo>
                      <a:pt x="0" y="343"/>
                      <a:pt x="94" y="443"/>
                      <a:pt x="210" y="443"/>
                    </a:cubicBezTo>
                    <a:cubicBezTo>
                      <a:pt x="330" y="443"/>
                      <a:pt x="422" y="343"/>
                      <a:pt x="422" y="223"/>
                    </a:cubicBezTo>
                    <a:cubicBezTo>
                      <a:pt x="422" y="100"/>
                      <a:pt x="330" y="1"/>
                      <a:pt x="2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3" name="Google Shape;7393;p43"/>
              <p:cNvSpPr/>
              <p:nvPr/>
            </p:nvSpPr>
            <p:spPr>
              <a:xfrm>
                <a:off x="8583659" y="3498416"/>
                <a:ext cx="20750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523" h="393" extrusionOk="0">
                    <a:moveTo>
                      <a:pt x="291" y="1"/>
                    </a:moveTo>
                    <a:cubicBezTo>
                      <a:pt x="251" y="1"/>
                      <a:pt x="211" y="10"/>
                      <a:pt x="173" y="30"/>
                    </a:cubicBezTo>
                    <a:cubicBezTo>
                      <a:pt x="50" y="100"/>
                      <a:pt x="0" y="263"/>
                      <a:pt x="66" y="393"/>
                    </a:cubicBezTo>
                    <a:lnTo>
                      <a:pt x="522" y="143"/>
                    </a:lnTo>
                    <a:cubicBezTo>
                      <a:pt x="476" y="52"/>
                      <a:pt x="385" y="1"/>
                      <a:pt x="29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4" name="Google Shape;7394;p43"/>
              <p:cNvSpPr/>
              <p:nvPr/>
            </p:nvSpPr>
            <p:spPr>
              <a:xfrm>
                <a:off x="8622184" y="3596970"/>
                <a:ext cx="21147" cy="14283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60" extrusionOk="0">
                    <a:moveTo>
                      <a:pt x="50" y="1"/>
                    </a:moveTo>
                    <a:cubicBezTo>
                      <a:pt x="1" y="140"/>
                      <a:pt x="70" y="294"/>
                      <a:pt x="203" y="344"/>
                    </a:cubicBezTo>
                    <a:cubicBezTo>
                      <a:pt x="232" y="354"/>
                      <a:pt x="262" y="359"/>
                      <a:pt x="290" y="359"/>
                    </a:cubicBezTo>
                    <a:cubicBezTo>
                      <a:pt x="397" y="359"/>
                      <a:pt x="496" y="290"/>
                      <a:pt x="532" y="180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5" name="Google Shape;7395;p43"/>
              <p:cNvSpPr/>
              <p:nvPr/>
            </p:nvSpPr>
            <p:spPr>
              <a:xfrm>
                <a:off x="8678523" y="3494488"/>
                <a:ext cx="19838" cy="1702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29" extrusionOk="0">
                    <a:moveTo>
                      <a:pt x="208" y="0"/>
                    </a:moveTo>
                    <a:cubicBezTo>
                      <a:pt x="129" y="0"/>
                      <a:pt x="52" y="38"/>
                      <a:pt x="1" y="109"/>
                    </a:cubicBezTo>
                    <a:lnTo>
                      <a:pt x="417" y="428"/>
                    </a:lnTo>
                    <a:cubicBezTo>
                      <a:pt x="500" y="308"/>
                      <a:pt x="477" y="142"/>
                      <a:pt x="363" y="53"/>
                    </a:cubicBezTo>
                    <a:cubicBezTo>
                      <a:pt x="316" y="18"/>
                      <a:pt x="262" y="0"/>
                      <a:pt x="2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6" name="Google Shape;7396;p43"/>
              <p:cNvSpPr/>
              <p:nvPr/>
            </p:nvSpPr>
            <p:spPr>
              <a:xfrm>
                <a:off x="8670985" y="3527696"/>
                <a:ext cx="16822" cy="17457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40" extrusionOk="0">
                    <a:moveTo>
                      <a:pt x="211" y="1"/>
                    </a:moveTo>
                    <a:cubicBezTo>
                      <a:pt x="94" y="1"/>
                      <a:pt x="1" y="100"/>
                      <a:pt x="1" y="220"/>
                    </a:cubicBezTo>
                    <a:cubicBezTo>
                      <a:pt x="1" y="343"/>
                      <a:pt x="94" y="440"/>
                      <a:pt x="211" y="440"/>
                    </a:cubicBezTo>
                    <a:cubicBezTo>
                      <a:pt x="213" y="440"/>
                      <a:pt x="215" y="440"/>
                      <a:pt x="216" y="440"/>
                    </a:cubicBezTo>
                    <a:cubicBezTo>
                      <a:pt x="333" y="440"/>
                      <a:pt x="424" y="341"/>
                      <a:pt x="424" y="220"/>
                    </a:cubicBezTo>
                    <a:cubicBezTo>
                      <a:pt x="424" y="100"/>
                      <a:pt x="331" y="1"/>
                      <a:pt x="2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7" name="Google Shape;7397;p43"/>
              <p:cNvSpPr/>
              <p:nvPr/>
            </p:nvSpPr>
            <p:spPr>
              <a:xfrm>
                <a:off x="8646188" y="3529680"/>
                <a:ext cx="31185" cy="51101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288" extrusionOk="0">
                    <a:moveTo>
                      <a:pt x="1" y="0"/>
                    </a:moveTo>
                    <a:lnTo>
                      <a:pt x="27" y="1288"/>
                    </a:lnTo>
                    <a:lnTo>
                      <a:pt x="786" y="11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8" name="Google Shape;7398;p43"/>
              <p:cNvSpPr/>
              <p:nvPr/>
            </p:nvSpPr>
            <p:spPr>
              <a:xfrm>
                <a:off x="8804810" y="2981325"/>
                <a:ext cx="79390" cy="167786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4229" extrusionOk="0">
                    <a:moveTo>
                      <a:pt x="1854" y="0"/>
                    </a:moveTo>
                    <a:lnTo>
                      <a:pt x="1" y="1068"/>
                    </a:lnTo>
                    <a:lnTo>
                      <a:pt x="1" y="2136"/>
                    </a:lnTo>
                    <a:lnTo>
                      <a:pt x="796" y="3516"/>
                    </a:lnTo>
                    <a:cubicBezTo>
                      <a:pt x="809" y="3539"/>
                      <a:pt x="829" y="3556"/>
                      <a:pt x="853" y="3563"/>
                    </a:cubicBezTo>
                    <a:lnTo>
                      <a:pt x="853" y="3567"/>
                    </a:lnTo>
                    <a:lnTo>
                      <a:pt x="2001" y="4228"/>
                    </a:lnTo>
                    <a:lnTo>
                      <a:pt x="1249" y="2815"/>
                    </a:lnTo>
                    <a:lnTo>
                      <a:pt x="1854" y="1068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99" name="Google Shape;7399;p43"/>
              <p:cNvSpPr/>
              <p:nvPr/>
            </p:nvSpPr>
            <p:spPr>
              <a:xfrm>
                <a:off x="8827941" y="3090194"/>
                <a:ext cx="56259" cy="58917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85" extrusionOk="0">
                    <a:moveTo>
                      <a:pt x="689" y="0"/>
                    </a:moveTo>
                    <a:lnTo>
                      <a:pt x="1" y="399"/>
                    </a:lnTo>
                    <a:lnTo>
                      <a:pt x="213" y="772"/>
                    </a:lnTo>
                    <a:cubicBezTo>
                      <a:pt x="226" y="795"/>
                      <a:pt x="246" y="812"/>
                      <a:pt x="270" y="819"/>
                    </a:cubicBezTo>
                    <a:lnTo>
                      <a:pt x="270" y="823"/>
                    </a:lnTo>
                    <a:lnTo>
                      <a:pt x="1418" y="1484"/>
                    </a:lnTo>
                    <a:lnTo>
                      <a:pt x="666" y="71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0" name="Google Shape;7400;p43"/>
              <p:cNvSpPr/>
              <p:nvPr/>
            </p:nvSpPr>
            <p:spPr>
              <a:xfrm>
                <a:off x="8495064" y="2668047"/>
                <a:ext cx="670071" cy="587071"/>
              </a:xfrm>
              <a:custGeom>
                <a:avLst/>
                <a:gdLst/>
                <a:ahLst/>
                <a:cxnLst/>
                <a:rect l="l" t="t" r="r" b="b"/>
                <a:pathLst>
                  <a:path w="16889" h="14797" extrusionOk="0">
                    <a:moveTo>
                      <a:pt x="15327" y="0"/>
                    </a:moveTo>
                    <a:cubicBezTo>
                      <a:pt x="15126" y="0"/>
                      <a:pt x="14925" y="44"/>
                      <a:pt x="14770" y="133"/>
                    </a:cubicBezTo>
                    <a:lnTo>
                      <a:pt x="553" y="8349"/>
                    </a:lnTo>
                    <a:cubicBezTo>
                      <a:pt x="248" y="8525"/>
                      <a:pt x="1" y="8957"/>
                      <a:pt x="1" y="9310"/>
                    </a:cubicBezTo>
                    <a:lnTo>
                      <a:pt x="1" y="13442"/>
                    </a:lnTo>
                    <a:cubicBezTo>
                      <a:pt x="1" y="13794"/>
                      <a:pt x="248" y="14226"/>
                      <a:pt x="553" y="14403"/>
                    </a:cubicBezTo>
                    <a:lnTo>
                      <a:pt x="1006" y="14662"/>
                    </a:lnTo>
                    <a:cubicBezTo>
                      <a:pt x="1160" y="14752"/>
                      <a:pt x="1362" y="14797"/>
                      <a:pt x="1562" y="14797"/>
                    </a:cubicBezTo>
                    <a:cubicBezTo>
                      <a:pt x="1763" y="14797"/>
                      <a:pt x="1964" y="14752"/>
                      <a:pt x="2116" y="14662"/>
                    </a:cubicBezTo>
                    <a:lnTo>
                      <a:pt x="16334" y="6446"/>
                    </a:lnTo>
                    <a:cubicBezTo>
                      <a:pt x="16640" y="6269"/>
                      <a:pt x="16889" y="5841"/>
                      <a:pt x="16889" y="5485"/>
                    </a:cubicBezTo>
                    <a:lnTo>
                      <a:pt x="16889" y="1353"/>
                    </a:lnTo>
                    <a:cubicBezTo>
                      <a:pt x="16889" y="1000"/>
                      <a:pt x="16640" y="572"/>
                      <a:pt x="16334" y="392"/>
                    </a:cubicBezTo>
                    <a:lnTo>
                      <a:pt x="15881" y="133"/>
                    </a:lnTo>
                    <a:cubicBezTo>
                      <a:pt x="15728" y="44"/>
                      <a:pt x="15528" y="0"/>
                      <a:pt x="15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1" name="Google Shape;7401;p43"/>
              <p:cNvSpPr/>
              <p:nvPr/>
            </p:nvSpPr>
            <p:spPr>
              <a:xfrm>
                <a:off x="8508435" y="2999298"/>
                <a:ext cx="8609" cy="7142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80" extrusionOk="0">
                    <a:moveTo>
                      <a:pt x="216" y="0"/>
                    </a:moveTo>
                    <a:lnTo>
                      <a:pt x="216" y="0"/>
                    </a:lnTo>
                    <a:cubicBezTo>
                      <a:pt x="140" y="43"/>
                      <a:pt x="66" y="106"/>
                      <a:pt x="0" y="180"/>
                    </a:cubicBezTo>
                    <a:cubicBezTo>
                      <a:pt x="66" y="106"/>
                      <a:pt x="140" y="46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2" name="Google Shape;7402;p43"/>
              <p:cNvSpPr/>
              <p:nvPr/>
            </p:nvSpPr>
            <p:spPr>
              <a:xfrm>
                <a:off x="8501531" y="2668007"/>
                <a:ext cx="663604" cy="383578"/>
              </a:xfrm>
              <a:custGeom>
                <a:avLst/>
                <a:gdLst/>
                <a:ahLst/>
                <a:cxnLst/>
                <a:rect l="l" t="t" r="r" b="b"/>
                <a:pathLst>
                  <a:path w="16726" h="9668" extrusionOk="0">
                    <a:moveTo>
                      <a:pt x="15166" y="0"/>
                    </a:moveTo>
                    <a:cubicBezTo>
                      <a:pt x="14963" y="0"/>
                      <a:pt x="14763" y="43"/>
                      <a:pt x="14607" y="134"/>
                    </a:cubicBezTo>
                    <a:lnTo>
                      <a:pt x="8403" y="3720"/>
                    </a:lnTo>
                    <a:lnTo>
                      <a:pt x="390" y="8350"/>
                    </a:lnTo>
                    <a:cubicBezTo>
                      <a:pt x="314" y="8396"/>
                      <a:pt x="240" y="8456"/>
                      <a:pt x="174" y="8530"/>
                    </a:cubicBezTo>
                    <a:cubicBezTo>
                      <a:pt x="108" y="8599"/>
                      <a:pt x="48" y="8679"/>
                      <a:pt x="1" y="8762"/>
                    </a:cubicBezTo>
                    <a:lnTo>
                      <a:pt x="1562" y="9667"/>
                    </a:lnTo>
                    <a:cubicBezTo>
                      <a:pt x="1661" y="9494"/>
                      <a:pt x="1804" y="9341"/>
                      <a:pt x="1957" y="9251"/>
                    </a:cubicBezTo>
                    <a:lnTo>
                      <a:pt x="16171" y="1035"/>
                    </a:lnTo>
                    <a:cubicBezTo>
                      <a:pt x="16260" y="981"/>
                      <a:pt x="16343" y="958"/>
                      <a:pt x="16417" y="958"/>
                    </a:cubicBezTo>
                    <a:cubicBezTo>
                      <a:pt x="16596" y="958"/>
                      <a:pt x="16723" y="1098"/>
                      <a:pt x="16726" y="1341"/>
                    </a:cubicBezTo>
                    <a:lnTo>
                      <a:pt x="16726" y="1311"/>
                    </a:lnTo>
                    <a:cubicBezTo>
                      <a:pt x="16706" y="966"/>
                      <a:pt x="16466" y="562"/>
                      <a:pt x="16171" y="393"/>
                    </a:cubicBezTo>
                    <a:lnTo>
                      <a:pt x="15718" y="134"/>
                    </a:lnTo>
                    <a:cubicBezTo>
                      <a:pt x="15565" y="43"/>
                      <a:pt x="15365" y="0"/>
                      <a:pt x="151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3" name="Google Shape;7403;p43"/>
              <p:cNvSpPr/>
              <p:nvPr/>
            </p:nvSpPr>
            <p:spPr>
              <a:xfrm>
                <a:off x="8520536" y="3241437"/>
                <a:ext cx="36461" cy="13648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44" extrusionOk="0">
                    <a:moveTo>
                      <a:pt x="1" y="0"/>
                    </a:moveTo>
                    <a:lnTo>
                      <a:pt x="364" y="213"/>
                    </a:lnTo>
                    <a:cubicBezTo>
                      <a:pt x="404" y="237"/>
                      <a:pt x="444" y="253"/>
                      <a:pt x="487" y="270"/>
                    </a:cubicBezTo>
                    <a:cubicBezTo>
                      <a:pt x="507" y="277"/>
                      <a:pt x="530" y="287"/>
                      <a:pt x="550" y="290"/>
                    </a:cubicBezTo>
                    <a:cubicBezTo>
                      <a:pt x="484" y="270"/>
                      <a:pt x="420" y="244"/>
                      <a:pt x="364" y="210"/>
                    </a:cubicBezTo>
                    <a:lnTo>
                      <a:pt x="1" y="0"/>
                    </a:lnTo>
                    <a:close/>
                    <a:moveTo>
                      <a:pt x="616" y="310"/>
                    </a:moveTo>
                    <a:cubicBezTo>
                      <a:pt x="623" y="310"/>
                      <a:pt x="627" y="313"/>
                      <a:pt x="630" y="313"/>
                    </a:cubicBezTo>
                    <a:cubicBezTo>
                      <a:pt x="627" y="310"/>
                      <a:pt x="623" y="310"/>
                      <a:pt x="616" y="310"/>
                    </a:cubicBezTo>
                    <a:close/>
                    <a:moveTo>
                      <a:pt x="826" y="340"/>
                    </a:moveTo>
                    <a:cubicBezTo>
                      <a:pt x="856" y="344"/>
                      <a:pt x="883" y="344"/>
                      <a:pt x="912" y="344"/>
                    </a:cubicBezTo>
                    <a:lnTo>
                      <a:pt x="919" y="344"/>
                    </a:lnTo>
                    <a:cubicBezTo>
                      <a:pt x="889" y="344"/>
                      <a:pt x="859" y="344"/>
                      <a:pt x="826" y="340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4" name="Google Shape;7404;p43"/>
              <p:cNvSpPr/>
              <p:nvPr/>
            </p:nvSpPr>
            <p:spPr>
              <a:xfrm>
                <a:off x="8495064" y="3015644"/>
                <a:ext cx="78318" cy="23943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035" extrusionOk="0">
                    <a:moveTo>
                      <a:pt x="164" y="0"/>
                    </a:moveTo>
                    <a:cubicBezTo>
                      <a:pt x="61" y="176"/>
                      <a:pt x="1" y="373"/>
                      <a:pt x="1" y="549"/>
                    </a:cubicBezTo>
                    <a:lnTo>
                      <a:pt x="1" y="4681"/>
                    </a:lnTo>
                    <a:cubicBezTo>
                      <a:pt x="1" y="5037"/>
                      <a:pt x="251" y="5465"/>
                      <a:pt x="553" y="5642"/>
                    </a:cubicBezTo>
                    <a:lnTo>
                      <a:pt x="643" y="5691"/>
                    </a:lnTo>
                    <a:lnTo>
                      <a:pt x="1006" y="5901"/>
                    </a:lnTo>
                    <a:cubicBezTo>
                      <a:pt x="1062" y="5935"/>
                      <a:pt x="1126" y="5961"/>
                      <a:pt x="1192" y="5981"/>
                    </a:cubicBezTo>
                    <a:cubicBezTo>
                      <a:pt x="1212" y="5988"/>
                      <a:pt x="1232" y="5991"/>
                      <a:pt x="1252" y="5998"/>
                    </a:cubicBezTo>
                    <a:cubicBezTo>
                      <a:pt x="1255" y="5998"/>
                      <a:pt x="1255" y="6001"/>
                      <a:pt x="1258" y="6001"/>
                    </a:cubicBezTo>
                    <a:cubicBezTo>
                      <a:pt x="1265" y="6001"/>
                      <a:pt x="1269" y="6001"/>
                      <a:pt x="1272" y="6004"/>
                    </a:cubicBezTo>
                    <a:lnTo>
                      <a:pt x="1275" y="6004"/>
                    </a:lnTo>
                    <a:cubicBezTo>
                      <a:pt x="1315" y="6015"/>
                      <a:pt x="1355" y="6021"/>
                      <a:pt x="1395" y="6024"/>
                    </a:cubicBezTo>
                    <a:cubicBezTo>
                      <a:pt x="1405" y="6027"/>
                      <a:pt x="1415" y="6027"/>
                      <a:pt x="1421" y="6027"/>
                    </a:cubicBezTo>
                    <a:cubicBezTo>
                      <a:pt x="1438" y="6027"/>
                      <a:pt x="1455" y="6031"/>
                      <a:pt x="1468" y="6031"/>
                    </a:cubicBezTo>
                    <a:cubicBezTo>
                      <a:pt x="1501" y="6035"/>
                      <a:pt x="1531" y="6035"/>
                      <a:pt x="1561" y="6035"/>
                    </a:cubicBezTo>
                    <a:lnTo>
                      <a:pt x="1568" y="6035"/>
                    </a:lnTo>
                    <a:cubicBezTo>
                      <a:pt x="1594" y="6035"/>
                      <a:pt x="1625" y="6035"/>
                      <a:pt x="1651" y="6031"/>
                    </a:cubicBezTo>
                    <a:cubicBezTo>
                      <a:pt x="1671" y="6031"/>
                      <a:pt x="1685" y="6031"/>
                      <a:pt x="1705" y="6027"/>
                    </a:cubicBezTo>
                    <a:lnTo>
                      <a:pt x="1714" y="6027"/>
                    </a:lnTo>
                    <a:cubicBezTo>
                      <a:pt x="1764" y="6021"/>
                      <a:pt x="1814" y="6011"/>
                      <a:pt x="1864" y="5998"/>
                    </a:cubicBezTo>
                    <a:cubicBezTo>
                      <a:pt x="1900" y="5991"/>
                      <a:pt x="1937" y="5978"/>
                      <a:pt x="1974" y="5964"/>
                    </a:cubicBezTo>
                    <a:lnTo>
                      <a:pt x="1974" y="5964"/>
                    </a:lnTo>
                    <a:cubicBezTo>
                      <a:pt x="1964" y="5968"/>
                      <a:pt x="1950" y="5971"/>
                      <a:pt x="1944" y="5971"/>
                    </a:cubicBezTo>
                    <a:cubicBezTo>
                      <a:pt x="1917" y="5978"/>
                      <a:pt x="1894" y="5978"/>
                      <a:pt x="1871" y="5978"/>
                    </a:cubicBezTo>
                    <a:cubicBezTo>
                      <a:pt x="1777" y="5978"/>
                      <a:pt x="1701" y="5941"/>
                      <a:pt x="1648" y="5875"/>
                    </a:cubicBezTo>
                    <a:cubicBezTo>
                      <a:pt x="1618" y="5838"/>
                      <a:pt x="1598" y="5798"/>
                      <a:pt x="1585" y="5751"/>
                    </a:cubicBezTo>
                    <a:cubicBezTo>
                      <a:pt x="1568" y="5702"/>
                      <a:pt x="1561" y="5645"/>
                      <a:pt x="1561" y="5582"/>
                    </a:cubicBezTo>
                    <a:lnTo>
                      <a:pt x="1561" y="1451"/>
                    </a:lnTo>
                    <a:cubicBezTo>
                      <a:pt x="1561" y="1274"/>
                      <a:pt x="1625" y="1078"/>
                      <a:pt x="1725" y="90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5" name="Google Shape;7405;p43"/>
              <p:cNvSpPr/>
              <p:nvPr/>
            </p:nvSpPr>
            <p:spPr>
              <a:xfrm>
                <a:off x="8850913" y="3007828"/>
                <a:ext cx="73518" cy="141997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3579" extrusionOk="0">
                    <a:moveTo>
                      <a:pt x="1852" y="1"/>
                    </a:moveTo>
                    <a:lnTo>
                      <a:pt x="0" y="1072"/>
                    </a:lnTo>
                    <a:lnTo>
                      <a:pt x="0" y="2140"/>
                    </a:lnTo>
                    <a:lnTo>
                      <a:pt x="799" y="3520"/>
                    </a:lnTo>
                    <a:cubicBezTo>
                      <a:pt x="821" y="3560"/>
                      <a:pt x="860" y="3578"/>
                      <a:pt x="899" y="3578"/>
                    </a:cubicBezTo>
                    <a:cubicBezTo>
                      <a:pt x="946" y="3578"/>
                      <a:pt x="993" y="3551"/>
                      <a:pt x="1011" y="3501"/>
                    </a:cubicBezTo>
                    <a:lnTo>
                      <a:pt x="1852" y="1072"/>
                    </a:lnTo>
                    <a:lnTo>
                      <a:pt x="18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6" name="Google Shape;7406;p43"/>
              <p:cNvSpPr/>
              <p:nvPr/>
            </p:nvSpPr>
            <p:spPr>
              <a:xfrm>
                <a:off x="8597506" y="3003821"/>
                <a:ext cx="139537" cy="152669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848" extrusionOk="0">
                    <a:moveTo>
                      <a:pt x="3076" y="1"/>
                    </a:moveTo>
                    <a:cubicBezTo>
                      <a:pt x="2946" y="1"/>
                      <a:pt x="2795" y="45"/>
                      <a:pt x="2635" y="138"/>
                    </a:cubicBezTo>
                    <a:cubicBezTo>
                      <a:pt x="2186" y="395"/>
                      <a:pt x="1817" y="1100"/>
                      <a:pt x="1760" y="1566"/>
                    </a:cubicBezTo>
                    <a:cubicBezTo>
                      <a:pt x="1719" y="1274"/>
                      <a:pt x="1508" y="1047"/>
                      <a:pt x="1223" y="1047"/>
                    </a:cubicBezTo>
                    <a:cubicBezTo>
                      <a:pt x="1119" y="1047"/>
                      <a:pt x="1005" y="1078"/>
                      <a:pt x="885" y="1147"/>
                    </a:cubicBezTo>
                    <a:cubicBezTo>
                      <a:pt x="396" y="1429"/>
                      <a:pt x="1" y="2051"/>
                      <a:pt x="1" y="2541"/>
                    </a:cubicBezTo>
                    <a:cubicBezTo>
                      <a:pt x="1" y="3235"/>
                      <a:pt x="649" y="3554"/>
                      <a:pt x="1191" y="3698"/>
                    </a:cubicBezTo>
                    <a:lnTo>
                      <a:pt x="1760" y="3847"/>
                    </a:lnTo>
                    <a:lnTo>
                      <a:pt x="2329" y="3039"/>
                    </a:lnTo>
                    <a:cubicBezTo>
                      <a:pt x="2871" y="2271"/>
                      <a:pt x="3517" y="1207"/>
                      <a:pt x="3517" y="511"/>
                    </a:cubicBezTo>
                    <a:cubicBezTo>
                      <a:pt x="3517" y="183"/>
                      <a:pt x="3339" y="1"/>
                      <a:pt x="3076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7" name="Google Shape;7407;p43"/>
              <p:cNvSpPr/>
              <p:nvPr/>
            </p:nvSpPr>
            <p:spPr>
              <a:xfrm>
                <a:off x="8769063" y="2987712"/>
                <a:ext cx="48999" cy="939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368" extrusionOk="0">
                    <a:moveTo>
                      <a:pt x="911" y="1"/>
                    </a:moveTo>
                    <a:cubicBezTo>
                      <a:pt x="902" y="1"/>
                      <a:pt x="892" y="1"/>
                      <a:pt x="882" y="2"/>
                    </a:cubicBezTo>
                    <a:cubicBezTo>
                      <a:pt x="809" y="5"/>
                      <a:pt x="722" y="39"/>
                      <a:pt x="622" y="96"/>
                    </a:cubicBezTo>
                    <a:cubicBezTo>
                      <a:pt x="539" y="142"/>
                      <a:pt x="463" y="202"/>
                      <a:pt x="393" y="275"/>
                    </a:cubicBezTo>
                    <a:cubicBezTo>
                      <a:pt x="323" y="348"/>
                      <a:pt x="260" y="428"/>
                      <a:pt x="207" y="512"/>
                    </a:cubicBezTo>
                    <a:cubicBezTo>
                      <a:pt x="154" y="598"/>
                      <a:pt x="111" y="687"/>
                      <a:pt x="80" y="777"/>
                    </a:cubicBezTo>
                    <a:cubicBezTo>
                      <a:pt x="48" y="867"/>
                      <a:pt x="31" y="957"/>
                      <a:pt x="28" y="1040"/>
                    </a:cubicBezTo>
                    <a:cubicBezTo>
                      <a:pt x="24" y="1063"/>
                      <a:pt x="31" y="1077"/>
                      <a:pt x="44" y="1083"/>
                    </a:cubicBezTo>
                    <a:cubicBezTo>
                      <a:pt x="48" y="1086"/>
                      <a:pt x="53" y="1087"/>
                      <a:pt x="58" y="1087"/>
                    </a:cubicBezTo>
                    <a:cubicBezTo>
                      <a:pt x="68" y="1087"/>
                      <a:pt x="78" y="1083"/>
                      <a:pt x="91" y="1077"/>
                    </a:cubicBezTo>
                    <a:lnTo>
                      <a:pt x="277" y="971"/>
                    </a:lnTo>
                    <a:cubicBezTo>
                      <a:pt x="290" y="963"/>
                      <a:pt x="307" y="947"/>
                      <a:pt x="320" y="927"/>
                    </a:cubicBezTo>
                    <a:cubicBezTo>
                      <a:pt x="333" y="907"/>
                      <a:pt x="343" y="884"/>
                      <a:pt x="347" y="857"/>
                    </a:cubicBezTo>
                    <a:cubicBezTo>
                      <a:pt x="367" y="771"/>
                      <a:pt x="393" y="691"/>
                      <a:pt x="433" y="618"/>
                    </a:cubicBezTo>
                    <a:cubicBezTo>
                      <a:pt x="473" y="548"/>
                      <a:pt x="539" y="484"/>
                      <a:pt x="626" y="435"/>
                    </a:cubicBezTo>
                    <a:cubicBezTo>
                      <a:pt x="684" y="400"/>
                      <a:pt x="732" y="384"/>
                      <a:pt x="770" y="384"/>
                    </a:cubicBezTo>
                    <a:cubicBezTo>
                      <a:pt x="790" y="384"/>
                      <a:pt x="808" y="389"/>
                      <a:pt x="822" y="398"/>
                    </a:cubicBezTo>
                    <a:cubicBezTo>
                      <a:pt x="862" y="428"/>
                      <a:pt x="882" y="481"/>
                      <a:pt x="882" y="555"/>
                    </a:cubicBezTo>
                    <a:cubicBezTo>
                      <a:pt x="882" y="595"/>
                      <a:pt x="875" y="641"/>
                      <a:pt x="862" y="694"/>
                    </a:cubicBezTo>
                    <a:cubicBezTo>
                      <a:pt x="849" y="747"/>
                      <a:pt x="816" y="807"/>
                      <a:pt x="769" y="880"/>
                    </a:cubicBezTo>
                    <a:lnTo>
                      <a:pt x="68" y="1989"/>
                    </a:lnTo>
                    <a:cubicBezTo>
                      <a:pt x="54" y="2005"/>
                      <a:pt x="40" y="2028"/>
                      <a:pt x="28" y="2061"/>
                    </a:cubicBezTo>
                    <a:cubicBezTo>
                      <a:pt x="11" y="2092"/>
                      <a:pt x="0" y="2124"/>
                      <a:pt x="0" y="2155"/>
                    </a:cubicBezTo>
                    <a:lnTo>
                      <a:pt x="0" y="2321"/>
                    </a:lnTo>
                    <a:cubicBezTo>
                      <a:pt x="0" y="2341"/>
                      <a:pt x="8" y="2354"/>
                      <a:pt x="20" y="2364"/>
                    </a:cubicBezTo>
                    <a:cubicBezTo>
                      <a:pt x="25" y="2366"/>
                      <a:pt x="30" y="2368"/>
                      <a:pt x="36" y="2368"/>
                    </a:cubicBezTo>
                    <a:cubicBezTo>
                      <a:pt x="45" y="2368"/>
                      <a:pt x="55" y="2364"/>
                      <a:pt x="68" y="2357"/>
                    </a:cubicBezTo>
                    <a:lnTo>
                      <a:pt x="1172" y="1719"/>
                    </a:lnTo>
                    <a:cubicBezTo>
                      <a:pt x="1188" y="1709"/>
                      <a:pt x="1205" y="1692"/>
                      <a:pt x="1218" y="1672"/>
                    </a:cubicBezTo>
                    <a:cubicBezTo>
                      <a:pt x="1231" y="1649"/>
                      <a:pt x="1235" y="1629"/>
                      <a:pt x="1235" y="1609"/>
                    </a:cubicBezTo>
                    <a:lnTo>
                      <a:pt x="1235" y="1416"/>
                    </a:lnTo>
                    <a:cubicBezTo>
                      <a:pt x="1235" y="1396"/>
                      <a:pt x="1231" y="1379"/>
                      <a:pt x="1218" y="1373"/>
                    </a:cubicBezTo>
                    <a:cubicBezTo>
                      <a:pt x="1212" y="1370"/>
                      <a:pt x="1205" y="1368"/>
                      <a:pt x="1198" y="1368"/>
                    </a:cubicBezTo>
                    <a:cubicBezTo>
                      <a:pt x="1190" y="1368"/>
                      <a:pt x="1181" y="1371"/>
                      <a:pt x="1172" y="1376"/>
                    </a:cubicBezTo>
                    <a:lnTo>
                      <a:pt x="513" y="1759"/>
                    </a:lnTo>
                    <a:lnTo>
                      <a:pt x="513" y="1759"/>
                    </a:lnTo>
                    <a:lnTo>
                      <a:pt x="952" y="1043"/>
                    </a:lnTo>
                    <a:cubicBezTo>
                      <a:pt x="1009" y="960"/>
                      <a:pt x="1052" y="887"/>
                      <a:pt x="1085" y="821"/>
                    </a:cubicBezTo>
                    <a:cubicBezTo>
                      <a:pt x="1118" y="758"/>
                      <a:pt x="1141" y="701"/>
                      <a:pt x="1161" y="651"/>
                    </a:cubicBezTo>
                    <a:cubicBezTo>
                      <a:pt x="1178" y="598"/>
                      <a:pt x="1188" y="552"/>
                      <a:pt x="1195" y="508"/>
                    </a:cubicBezTo>
                    <a:cubicBezTo>
                      <a:pt x="1198" y="465"/>
                      <a:pt x="1201" y="418"/>
                      <a:pt x="1201" y="375"/>
                    </a:cubicBezTo>
                    <a:cubicBezTo>
                      <a:pt x="1201" y="302"/>
                      <a:pt x="1188" y="239"/>
                      <a:pt x="1165" y="179"/>
                    </a:cubicBezTo>
                    <a:cubicBezTo>
                      <a:pt x="1145" y="119"/>
                      <a:pt x="1109" y="76"/>
                      <a:pt x="1061" y="42"/>
                    </a:cubicBezTo>
                    <a:cubicBezTo>
                      <a:pt x="1019" y="17"/>
                      <a:pt x="969" y="1"/>
                      <a:pt x="91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8" name="Google Shape;7408;p43"/>
              <p:cNvSpPr/>
              <p:nvPr/>
            </p:nvSpPr>
            <p:spPr>
              <a:xfrm>
                <a:off x="8825957" y="2946688"/>
                <a:ext cx="51895" cy="94426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380" extrusionOk="0">
                    <a:moveTo>
                      <a:pt x="1200" y="0"/>
                    </a:moveTo>
                    <a:cubicBezTo>
                      <a:pt x="1192" y="0"/>
                      <a:pt x="1184" y="3"/>
                      <a:pt x="1175" y="9"/>
                    </a:cubicBezTo>
                    <a:lnTo>
                      <a:pt x="137" y="611"/>
                    </a:lnTo>
                    <a:cubicBezTo>
                      <a:pt x="120" y="620"/>
                      <a:pt x="103" y="634"/>
                      <a:pt x="90" y="657"/>
                    </a:cubicBezTo>
                    <a:cubicBezTo>
                      <a:pt x="80" y="677"/>
                      <a:pt x="74" y="700"/>
                      <a:pt x="74" y="720"/>
                    </a:cubicBezTo>
                    <a:lnTo>
                      <a:pt x="74" y="913"/>
                    </a:lnTo>
                    <a:cubicBezTo>
                      <a:pt x="74" y="933"/>
                      <a:pt x="80" y="947"/>
                      <a:pt x="90" y="956"/>
                    </a:cubicBezTo>
                    <a:cubicBezTo>
                      <a:pt x="95" y="959"/>
                      <a:pt x="100" y="960"/>
                      <a:pt x="105" y="960"/>
                    </a:cubicBezTo>
                    <a:cubicBezTo>
                      <a:pt x="115" y="960"/>
                      <a:pt x="126" y="956"/>
                      <a:pt x="137" y="950"/>
                    </a:cubicBezTo>
                    <a:lnTo>
                      <a:pt x="789" y="574"/>
                    </a:lnTo>
                    <a:lnTo>
                      <a:pt x="459" y="1166"/>
                    </a:lnTo>
                    <a:cubicBezTo>
                      <a:pt x="446" y="1186"/>
                      <a:pt x="436" y="1210"/>
                      <a:pt x="423" y="1233"/>
                    </a:cubicBezTo>
                    <a:cubicBezTo>
                      <a:pt x="413" y="1256"/>
                      <a:pt x="406" y="1279"/>
                      <a:pt x="406" y="1299"/>
                    </a:cubicBezTo>
                    <a:lnTo>
                      <a:pt x="406" y="1492"/>
                    </a:lnTo>
                    <a:cubicBezTo>
                      <a:pt x="406" y="1512"/>
                      <a:pt x="413" y="1526"/>
                      <a:pt x="426" y="1532"/>
                    </a:cubicBezTo>
                    <a:cubicBezTo>
                      <a:pt x="431" y="1536"/>
                      <a:pt x="437" y="1538"/>
                      <a:pt x="443" y="1538"/>
                    </a:cubicBezTo>
                    <a:cubicBezTo>
                      <a:pt x="451" y="1538"/>
                      <a:pt x="460" y="1534"/>
                      <a:pt x="470" y="1529"/>
                    </a:cubicBezTo>
                    <a:lnTo>
                      <a:pt x="665" y="1415"/>
                    </a:lnTo>
                    <a:cubicBezTo>
                      <a:pt x="757" y="1362"/>
                      <a:pt x="833" y="1335"/>
                      <a:pt x="892" y="1335"/>
                    </a:cubicBezTo>
                    <a:cubicBezTo>
                      <a:pt x="895" y="1335"/>
                      <a:pt x="898" y="1335"/>
                      <a:pt x="902" y="1336"/>
                    </a:cubicBezTo>
                    <a:cubicBezTo>
                      <a:pt x="958" y="1336"/>
                      <a:pt x="989" y="1379"/>
                      <a:pt x="989" y="1459"/>
                    </a:cubicBezTo>
                    <a:cubicBezTo>
                      <a:pt x="989" y="1542"/>
                      <a:pt x="958" y="1621"/>
                      <a:pt x="902" y="1701"/>
                    </a:cubicBezTo>
                    <a:cubicBezTo>
                      <a:pt x="842" y="1781"/>
                      <a:pt x="762" y="1848"/>
                      <a:pt x="665" y="1905"/>
                    </a:cubicBezTo>
                    <a:cubicBezTo>
                      <a:pt x="609" y="1934"/>
                      <a:pt x="562" y="1958"/>
                      <a:pt x="522" y="1971"/>
                    </a:cubicBezTo>
                    <a:cubicBezTo>
                      <a:pt x="489" y="1985"/>
                      <a:pt x="461" y="1992"/>
                      <a:pt x="437" y="1992"/>
                    </a:cubicBezTo>
                    <a:cubicBezTo>
                      <a:pt x="432" y="1992"/>
                      <a:pt x="427" y="1992"/>
                      <a:pt x="423" y="1991"/>
                    </a:cubicBezTo>
                    <a:cubicBezTo>
                      <a:pt x="399" y="1991"/>
                      <a:pt x="376" y="1988"/>
                      <a:pt x="363" y="1978"/>
                    </a:cubicBezTo>
                    <a:cubicBezTo>
                      <a:pt x="346" y="1968"/>
                      <a:pt x="333" y="1954"/>
                      <a:pt x="323" y="1938"/>
                    </a:cubicBezTo>
                    <a:cubicBezTo>
                      <a:pt x="313" y="1921"/>
                      <a:pt x="303" y="1911"/>
                      <a:pt x="293" y="1905"/>
                    </a:cubicBezTo>
                    <a:cubicBezTo>
                      <a:pt x="288" y="1902"/>
                      <a:pt x="283" y="1901"/>
                      <a:pt x="278" y="1901"/>
                    </a:cubicBezTo>
                    <a:cubicBezTo>
                      <a:pt x="270" y="1901"/>
                      <a:pt x="261" y="1905"/>
                      <a:pt x="253" y="1911"/>
                    </a:cubicBezTo>
                    <a:lnTo>
                      <a:pt x="67" y="2017"/>
                    </a:lnTo>
                    <a:cubicBezTo>
                      <a:pt x="47" y="2028"/>
                      <a:pt x="34" y="2045"/>
                      <a:pt x="20" y="2065"/>
                    </a:cubicBezTo>
                    <a:cubicBezTo>
                      <a:pt x="7" y="2088"/>
                      <a:pt x="0" y="2108"/>
                      <a:pt x="0" y="2128"/>
                    </a:cubicBezTo>
                    <a:cubicBezTo>
                      <a:pt x="7" y="2184"/>
                      <a:pt x="23" y="2234"/>
                      <a:pt x="51" y="2277"/>
                    </a:cubicBezTo>
                    <a:cubicBezTo>
                      <a:pt x="80" y="2320"/>
                      <a:pt x="120" y="2350"/>
                      <a:pt x="177" y="2367"/>
                    </a:cubicBezTo>
                    <a:cubicBezTo>
                      <a:pt x="203" y="2375"/>
                      <a:pt x="233" y="2380"/>
                      <a:pt x="267" y="2380"/>
                    </a:cubicBezTo>
                    <a:cubicBezTo>
                      <a:pt x="301" y="2380"/>
                      <a:pt x="338" y="2375"/>
                      <a:pt x="379" y="2367"/>
                    </a:cubicBezTo>
                    <a:cubicBezTo>
                      <a:pt x="459" y="2350"/>
                      <a:pt x="556" y="2307"/>
                      <a:pt x="665" y="2244"/>
                    </a:cubicBezTo>
                    <a:cubicBezTo>
                      <a:pt x="759" y="2191"/>
                      <a:pt x="842" y="2131"/>
                      <a:pt x="922" y="2057"/>
                    </a:cubicBezTo>
                    <a:cubicBezTo>
                      <a:pt x="998" y="1985"/>
                      <a:pt x="1068" y="1905"/>
                      <a:pt x="1124" y="1821"/>
                    </a:cubicBezTo>
                    <a:cubicBezTo>
                      <a:pt x="1181" y="1738"/>
                      <a:pt x="1228" y="1649"/>
                      <a:pt x="1261" y="1555"/>
                    </a:cubicBezTo>
                    <a:cubicBezTo>
                      <a:pt x="1294" y="1462"/>
                      <a:pt x="1308" y="1369"/>
                      <a:pt x="1308" y="1276"/>
                    </a:cubicBezTo>
                    <a:cubicBezTo>
                      <a:pt x="1308" y="1196"/>
                      <a:pt x="1298" y="1133"/>
                      <a:pt x="1274" y="1079"/>
                    </a:cubicBezTo>
                    <a:cubicBezTo>
                      <a:pt x="1254" y="1030"/>
                      <a:pt x="1221" y="993"/>
                      <a:pt x="1181" y="970"/>
                    </a:cubicBezTo>
                    <a:cubicBezTo>
                      <a:pt x="1149" y="951"/>
                      <a:pt x="1111" y="941"/>
                      <a:pt x="1066" y="941"/>
                    </a:cubicBezTo>
                    <a:cubicBezTo>
                      <a:pt x="1055" y="941"/>
                      <a:pt x="1043" y="942"/>
                      <a:pt x="1032" y="943"/>
                    </a:cubicBezTo>
                    <a:cubicBezTo>
                      <a:pt x="975" y="947"/>
                      <a:pt x="912" y="963"/>
                      <a:pt x="839" y="993"/>
                    </a:cubicBezTo>
                    <a:lnTo>
                      <a:pt x="1184" y="371"/>
                    </a:lnTo>
                    <a:cubicBezTo>
                      <a:pt x="1198" y="355"/>
                      <a:pt x="1208" y="331"/>
                      <a:pt x="1221" y="308"/>
                    </a:cubicBezTo>
                    <a:cubicBezTo>
                      <a:pt x="1231" y="284"/>
                      <a:pt x="1238" y="261"/>
                      <a:pt x="1238" y="241"/>
                    </a:cubicBezTo>
                    <a:lnTo>
                      <a:pt x="1238" y="49"/>
                    </a:lnTo>
                    <a:cubicBezTo>
                      <a:pt x="1238" y="29"/>
                      <a:pt x="1231" y="12"/>
                      <a:pt x="1218" y="5"/>
                    </a:cubicBezTo>
                    <a:cubicBezTo>
                      <a:pt x="1212" y="2"/>
                      <a:pt x="1206" y="0"/>
                      <a:pt x="120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09" name="Google Shape;7409;p43"/>
              <p:cNvSpPr/>
              <p:nvPr/>
            </p:nvSpPr>
            <p:spPr>
              <a:xfrm>
                <a:off x="9061669" y="2813418"/>
                <a:ext cx="54910" cy="83278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2099" extrusionOk="0">
                    <a:moveTo>
                      <a:pt x="799" y="740"/>
                    </a:moveTo>
                    <a:lnTo>
                      <a:pt x="799" y="1325"/>
                    </a:lnTo>
                    <a:lnTo>
                      <a:pt x="392" y="1558"/>
                    </a:lnTo>
                    <a:lnTo>
                      <a:pt x="799" y="740"/>
                    </a:lnTo>
                    <a:close/>
                    <a:moveTo>
                      <a:pt x="1079" y="0"/>
                    </a:moveTo>
                    <a:cubicBezTo>
                      <a:pt x="1071" y="0"/>
                      <a:pt x="1062" y="2"/>
                      <a:pt x="1051" y="8"/>
                    </a:cubicBezTo>
                    <a:lnTo>
                      <a:pt x="871" y="111"/>
                    </a:lnTo>
                    <a:cubicBezTo>
                      <a:pt x="839" y="131"/>
                      <a:pt x="808" y="175"/>
                      <a:pt x="776" y="238"/>
                    </a:cubicBezTo>
                    <a:lnTo>
                      <a:pt x="50" y="1701"/>
                    </a:lnTo>
                    <a:cubicBezTo>
                      <a:pt x="37" y="1731"/>
                      <a:pt x="24" y="1758"/>
                      <a:pt x="13" y="1784"/>
                    </a:cubicBezTo>
                    <a:cubicBezTo>
                      <a:pt x="4" y="1807"/>
                      <a:pt x="0" y="1834"/>
                      <a:pt x="0" y="1857"/>
                    </a:cubicBezTo>
                    <a:lnTo>
                      <a:pt x="0" y="2054"/>
                    </a:lnTo>
                    <a:cubicBezTo>
                      <a:pt x="0" y="2074"/>
                      <a:pt x="7" y="2087"/>
                      <a:pt x="17" y="2094"/>
                    </a:cubicBezTo>
                    <a:cubicBezTo>
                      <a:pt x="23" y="2097"/>
                      <a:pt x="29" y="2098"/>
                      <a:pt x="36" y="2098"/>
                    </a:cubicBezTo>
                    <a:cubicBezTo>
                      <a:pt x="45" y="2098"/>
                      <a:pt x="54" y="2096"/>
                      <a:pt x="63" y="2091"/>
                    </a:cubicBezTo>
                    <a:lnTo>
                      <a:pt x="799" y="1664"/>
                    </a:lnTo>
                    <a:lnTo>
                      <a:pt x="799" y="1997"/>
                    </a:lnTo>
                    <a:cubicBezTo>
                      <a:pt x="799" y="2017"/>
                      <a:pt x="802" y="2031"/>
                      <a:pt x="816" y="2037"/>
                    </a:cubicBezTo>
                    <a:cubicBezTo>
                      <a:pt x="821" y="2041"/>
                      <a:pt x="827" y="2043"/>
                      <a:pt x="833" y="2043"/>
                    </a:cubicBezTo>
                    <a:cubicBezTo>
                      <a:pt x="842" y="2043"/>
                      <a:pt x="852" y="2039"/>
                      <a:pt x="862" y="2034"/>
                    </a:cubicBezTo>
                    <a:lnTo>
                      <a:pt x="1051" y="1924"/>
                    </a:lnTo>
                    <a:cubicBezTo>
                      <a:pt x="1071" y="1914"/>
                      <a:pt x="1085" y="1897"/>
                      <a:pt x="1098" y="1874"/>
                    </a:cubicBezTo>
                    <a:cubicBezTo>
                      <a:pt x="1111" y="1854"/>
                      <a:pt x="1118" y="1834"/>
                      <a:pt x="1118" y="1811"/>
                    </a:cubicBezTo>
                    <a:lnTo>
                      <a:pt x="1118" y="1481"/>
                    </a:lnTo>
                    <a:lnTo>
                      <a:pt x="1321" y="1365"/>
                    </a:lnTo>
                    <a:cubicBezTo>
                      <a:pt x="1338" y="1355"/>
                      <a:pt x="1354" y="1338"/>
                      <a:pt x="1367" y="1315"/>
                    </a:cubicBezTo>
                    <a:cubicBezTo>
                      <a:pt x="1378" y="1295"/>
                      <a:pt x="1384" y="1272"/>
                      <a:pt x="1384" y="1252"/>
                    </a:cubicBezTo>
                    <a:lnTo>
                      <a:pt x="1384" y="1059"/>
                    </a:lnTo>
                    <a:cubicBezTo>
                      <a:pt x="1384" y="1039"/>
                      <a:pt x="1378" y="1026"/>
                      <a:pt x="1367" y="1019"/>
                    </a:cubicBezTo>
                    <a:cubicBezTo>
                      <a:pt x="1362" y="1015"/>
                      <a:pt x="1356" y="1013"/>
                      <a:pt x="1350" y="1013"/>
                    </a:cubicBezTo>
                    <a:cubicBezTo>
                      <a:pt x="1341" y="1013"/>
                      <a:pt x="1331" y="1017"/>
                      <a:pt x="1321" y="1022"/>
                    </a:cubicBezTo>
                    <a:lnTo>
                      <a:pt x="1118" y="1139"/>
                    </a:lnTo>
                    <a:lnTo>
                      <a:pt x="1118" y="44"/>
                    </a:lnTo>
                    <a:cubicBezTo>
                      <a:pt x="1118" y="24"/>
                      <a:pt x="1111" y="11"/>
                      <a:pt x="1098" y="4"/>
                    </a:cubicBezTo>
                    <a:cubicBezTo>
                      <a:pt x="1092" y="2"/>
                      <a:pt x="1086" y="0"/>
                      <a:pt x="107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0" name="Google Shape;7410;p43"/>
              <p:cNvSpPr/>
              <p:nvPr/>
            </p:nvSpPr>
            <p:spPr>
              <a:xfrm>
                <a:off x="8914513" y="2847301"/>
                <a:ext cx="126603" cy="142552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93" extrusionOk="0">
                    <a:moveTo>
                      <a:pt x="2013" y="0"/>
                    </a:moveTo>
                    <a:cubicBezTo>
                      <a:pt x="1826" y="0"/>
                      <a:pt x="1615" y="62"/>
                      <a:pt x="1391" y="191"/>
                    </a:cubicBezTo>
                    <a:cubicBezTo>
                      <a:pt x="622" y="634"/>
                      <a:pt x="0" y="1712"/>
                      <a:pt x="0" y="2600"/>
                    </a:cubicBezTo>
                    <a:cubicBezTo>
                      <a:pt x="0" y="3228"/>
                      <a:pt x="313" y="3592"/>
                      <a:pt x="770" y="3592"/>
                    </a:cubicBezTo>
                    <a:cubicBezTo>
                      <a:pt x="957" y="3592"/>
                      <a:pt x="1168" y="3531"/>
                      <a:pt x="1391" y="3402"/>
                    </a:cubicBezTo>
                    <a:cubicBezTo>
                      <a:pt x="1773" y="3182"/>
                      <a:pt x="2122" y="2800"/>
                      <a:pt x="2375" y="2364"/>
                    </a:cubicBezTo>
                    <a:lnTo>
                      <a:pt x="3191" y="2364"/>
                    </a:lnTo>
                    <a:lnTo>
                      <a:pt x="2678" y="1662"/>
                    </a:lnTo>
                    <a:lnTo>
                      <a:pt x="2675" y="1668"/>
                    </a:lnTo>
                    <a:cubicBezTo>
                      <a:pt x="2744" y="1439"/>
                      <a:pt x="2781" y="1209"/>
                      <a:pt x="2781" y="993"/>
                    </a:cubicBezTo>
                    <a:cubicBezTo>
                      <a:pt x="2781" y="364"/>
                      <a:pt x="2469" y="0"/>
                      <a:pt x="201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1" name="Google Shape;7411;p43"/>
              <p:cNvSpPr/>
              <p:nvPr/>
            </p:nvSpPr>
            <p:spPr>
              <a:xfrm>
                <a:off x="6255227" y="3897829"/>
                <a:ext cx="564337" cy="603734"/>
              </a:xfrm>
              <a:custGeom>
                <a:avLst/>
                <a:gdLst/>
                <a:ahLst/>
                <a:cxnLst/>
                <a:rect l="l" t="t" r="r" b="b"/>
                <a:pathLst>
                  <a:path w="14224" h="15217" extrusionOk="0">
                    <a:moveTo>
                      <a:pt x="8014" y="1"/>
                    </a:moveTo>
                    <a:cubicBezTo>
                      <a:pt x="7268" y="1"/>
                      <a:pt x="6428" y="244"/>
                      <a:pt x="5538" y="757"/>
                    </a:cubicBezTo>
                    <a:cubicBezTo>
                      <a:pt x="2481" y="2524"/>
                      <a:pt x="0" y="6818"/>
                      <a:pt x="0" y="10351"/>
                    </a:cubicBezTo>
                    <a:cubicBezTo>
                      <a:pt x="0" y="12070"/>
                      <a:pt x="592" y="13291"/>
                      <a:pt x="1550" y="13890"/>
                    </a:cubicBezTo>
                    <a:lnTo>
                      <a:pt x="1597" y="13917"/>
                    </a:lnTo>
                    <a:cubicBezTo>
                      <a:pt x="1613" y="13926"/>
                      <a:pt x="1633" y="13940"/>
                      <a:pt x="1650" y="13949"/>
                    </a:cubicBezTo>
                    <a:lnTo>
                      <a:pt x="3277" y="14835"/>
                    </a:lnTo>
                    <a:cubicBezTo>
                      <a:pt x="3709" y="15085"/>
                      <a:pt x="4210" y="15216"/>
                      <a:pt x="4760" y="15216"/>
                    </a:cubicBezTo>
                    <a:cubicBezTo>
                      <a:pt x="5497" y="15216"/>
                      <a:pt x="6321" y="14981"/>
                      <a:pt x="7181" y="14482"/>
                    </a:cubicBezTo>
                    <a:cubicBezTo>
                      <a:pt x="8705" y="13597"/>
                      <a:pt x="10086" y="12087"/>
                      <a:pt x="11087" y="10354"/>
                    </a:cubicBezTo>
                    <a:lnTo>
                      <a:pt x="14017" y="10354"/>
                    </a:lnTo>
                    <a:cubicBezTo>
                      <a:pt x="14151" y="10354"/>
                      <a:pt x="14223" y="10204"/>
                      <a:pt x="14147" y="10101"/>
                    </a:cubicBezTo>
                    <a:lnTo>
                      <a:pt x="12295" y="7563"/>
                    </a:lnTo>
                    <a:lnTo>
                      <a:pt x="12284" y="7580"/>
                    </a:lnTo>
                    <a:cubicBezTo>
                      <a:pt x="12564" y="6641"/>
                      <a:pt x="12717" y="5700"/>
                      <a:pt x="12706" y="4812"/>
                    </a:cubicBezTo>
                    <a:cubicBezTo>
                      <a:pt x="12687" y="3182"/>
                      <a:pt x="12091" y="2014"/>
                      <a:pt x="11157" y="1423"/>
                    </a:cubicBezTo>
                    <a:lnTo>
                      <a:pt x="11157" y="1419"/>
                    </a:lnTo>
                    <a:lnTo>
                      <a:pt x="9476" y="381"/>
                    </a:lnTo>
                    <a:cubicBezTo>
                      <a:pt x="9052" y="131"/>
                      <a:pt x="8558" y="1"/>
                      <a:pt x="80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2" name="Google Shape;7412;p43"/>
              <p:cNvSpPr/>
              <p:nvPr/>
            </p:nvSpPr>
            <p:spPr>
              <a:xfrm>
                <a:off x="6306409" y="3897869"/>
                <a:ext cx="324819" cy="218332"/>
              </a:xfrm>
              <a:custGeom>
                <a:avLst/>
                <a:gdLst/>
                <a:ahLst/>
                <a:cxnLst/>
                <a:rect l="l" t="t" r="r" b="b"/>
                <a:pathLst>
                  <a:path w="8187" h="5503" extrusionOk="0">
                    <a:moveTo>
                      <a:pt x="6723" y="1"/>
                    </a:moveTo>
                    <a:cubicBezTo>
                      <a:pt x="6543" y="1"/>
                      <a:pt x="6361" y="14"/>
                      <a:pt x="6175" y="41"/>
                    </a:cubicBezTo>
                    <a:cubicBezTo>
                      <a:pt x="6361" y="14"/>
                      <a:pt x="6547" y="1"/>
                      <a:pt x="6723" y="1"/>
                    </a:cubicBezTo>
                    <a:close/>
                    <a:moveTo>
                      <a:pt x="6725" y="1"/>
                    </a:moveTo>
                    <a:cubicBezTo>
                      <a:pt x="7269" y="1"/>
                      <a:pt x="7761" y="131"/>
                      <a:pt x="8186" y="380"/>
                    </a:cubicBezTo>
                    <a:cubicBezTo>
                      <a:pt x="7765" y="131"/>
                      <a:pt x="7269" y="1"/>
                      <a:pt x="6725" y="1"/>
                    </a:cubicBezTo>
                    <a:close/>
                    <a:moveTo>
                      <a:pt x="3749" y="1069"/>
                    </a:moveTo>
                    <a:cubicBezTo>
                      <a:pt x="3537" y="1213"/>
                      <a:pt x="3329" y="1371"/>
                      <a:pt x="3126" y="1536"/>
                    </a:cubicBezTo>
                    <a:lnTo>
                      <a:pt x="3126" y="1536"/>
                    </a:lnTo>
                    <a:cubicBezTo>
                      <a:pt x="3130" y="1534"/>
                      <a:pt x="3133" y="1530"/>
                      <a:pt x="3137" y="1528"/>
                    </a:cubicBezTo>
                    <a:cubicBezTo>
                      <a:pt x="3337" y="1365"/>
                      <a:pt x="3540" y="1212"/>
                      <a:pt x="3749" y="1069"/>
                    </a:cubicBezTo>
                    <a:close/>
                    <a:moveTo>
                      <a:pt x="3126" y="1536"/>
                    </a:moveTo>
                    <a:cubicBezTo>
                      <a:pt x="3125" y="1537"/>
                      <a:pt x="3123" y="1538"/>
                      <a:pt x="3121" y="1538"/>
                    </a:cubicBezTo>
                    <a:cubicBezTo>
                      <a:pt x="3077" y="1574"/>
                      <a:pt x="3034" y="1611"/>
                      <a:pt x="2991" y="1648"/>
                    </a:cubicBezTo>
                    <a:cubicBezTo>
                      <a:pt x="3036" y="1610"/>
                      <a:pt x="3081" y="1573"/>
                      <a:pt x="3126" y="1536"/>
                    </a:cubicBezTo>
                    <a:close/>
                    <a:moveTo>
                      <a:pt x="167" y="5190"/>
                    </a:moveTo>
                    <a:cubicBezTo>
                      <a:pt x="150" y="5217"/>
                      <a:pt x="134" y="5247"/>
                      <a:pt x="117" y="5277"/>
                    </a:cubicBezTo>
                    <a:cubicBezTo>
                      <a:pt x="77" y="5350"/>
                      <a:pt x="37" y="5426"/>
                      <a:pt x="0" y="5503"/>
                    </a:cubicBezTo>
                    <a:cubicBezTo>
                      <a:pt x="54" y="5397"/>
                      <a:pt x="111" y="5294"/>
                      <a:pt x="167" y="51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3" name="Google Shape;7413;p43"/>
              <p:cNvSpPr/>
              <p:nvPr/>
            </p:nvSpPr>
            <p:spPr>
              <a:xfrm>
                <a:off x="6302441" y="3897869"/>
                <a:ext cx="395441" cy="26372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6647" extrusionOk="0">
                    <a:moveTo>
                      <a:pt x="6823" y="1"/>
                    </a:moveTo>
                    <a:cubicBezTo>
                      <a:pt x="6643" y="1"/>
                      <a:pt x="6461" y="14"/>
                      <a:pt x="6275" y="41"/>
                    </a:cubicBezTo>
                    <a:cubicBezTo>
                      <a:pt x="5676" y="131"/>
                      <a:pt x="5027" y="367"/>
                      <a:pt x="4351" y="756"/>
                    </a:cubicBezTo>
                    <a:cubicBezTo>
                      <a:pt x="4242" y="819"/>
                      <a:pt x="4129" y="886"/>
                      <a:pt x="4023" y="956"/>
                    </a:cubicBezTo>
                    <a:cubicBezTo>
                      <a:pt x="3966" y="995"/>
                      <a:pt x="3906" y="1032"/>
                      <a:pt x="3849" y="1069"/>
                    </a:cubicBezTo>
                    <a:cubicBezTo>
                      <a:pt x="3590" y="1245"/>
                      <a:pt x="3337" y="1442"/>
                      <a:pt x="3091" y="1648"/>
                    </a:cubicBezTo>
                    <a:cubicBezTo>
                      <a:pt x="3048" y="1684"/>
                      <a:pt x="3008" y="1721"/>
                      <a:pt x="2968" y="1757"/>
                    </a:cubicBezTo>
                    <a:cubicBezTo>
                      <a:pt x="2878" y="1834"/>
                      <a:pt x="2792" y="1914"/>
                      <a:pt x="2705" y="1993"/>
                    </a:cubicBezTo>
                    <a:cubicBezTo>
                      <a:pt x="2622" y="2070"/>
                      <a:pt x="2542" y="2147"/>
                      <a:pt x="2466" y="2223"/>
                    </a:cubicBezTo>
                    <a:cubicBezTo>
                      <a:pt x="2259" y="2432"/>
                      <a:pt x="2056" y="2649"/>
                      <a:pt x="1860" y="2875"/>
                    </a:cubicBezTo>
                    <a:cubicBezTo>
                      <a:pt x="1787" y="2965"/>
                      <a:pt x="1714" y="3051"/>
                      <a:pt x="1640" y="3138"/>
                    </a:cubicBezTo>
                    <a:cubicBezTo>
                      <a:pt x="1620" y="3158"/>
                      <a:pt x="1608" y="3181"/>
                      <a:pt x="1591" y="3201"/>
                    </a:cubicBezTo>
                    <a:cubicBezTo>
                      <a:pt x="1531" y="3271"/>
                      <a:pt x="1474" y="3344"/>
                      <a:pt x="1418" y="3421"/>
                    </a:cubicBezTo>
                    <a:cubicBezTo>
                      <a:pt x="1368" y="3484"/>
                      <a:pt x="1318" y="3550"/>
                      <a:pt x="1268" y="3617"/>
                    </a:cubicBezTo>
                    <a:cubicBezTo>
                      <a:pt x="1201" y="3703"/>
                      <a:pt x="1141" y="3790"/>
                      <a:pt x="1078" y="3880"/>
                    </a:cubicBezTo>
                    <a:cubicBezTo>
                      <a:pt x="1018" y="3963"/>
                      <a:pt x="962" y="4049"/>
                      <a:pt x="906" y="4132"/>
                    </a:cubicBezTo>
                    <a:cubicBezTo>
                      <a:pt x="702" y="4435"/>
                      <a:pt x="513" y="4744"/>
                      <a:pt x="337" y="5064"/>
                    </a:cubicBezTo>
                    <a:cubicBezTo>
                      <a:pt x="314" y="5104"/>
                      <a:pt x="290" y="5147"/>
                      <a:pt x="267" y="5190"/>
                    </a:cubicBezTo>
                    <a:cubicBezTo>
                      <a:pt x="211" y="5294"/>
                      <a:pt x="154" y="5397"/>
                      <a:pt x="100" y="5503"/>
                    </a:cubicBezTo>
                    <a:cubicBezTo>
                      <a:pt x="80" y="5540"/>
                      <a:pt x="64" y="5576"/>
                      <a:pt x="48" y="5613"/>
                    </a:cubicBezTo>
                    <a:cubicBezTo>
                      <a:pt x="31" y="5643"/>
                      <a:pt x="14" y="5673"/>
                      <a:pt x="1" y="5706"/>
                    </a:cubicBezTo>
                    <a:lnTo>
                      <a:pt x="1631" y="6647"/>
                    </a:lnTo>
                    <a:cubicBezTo>
                      <a:pt x="2635" y="4595"/>
                      <a:pt x="4185" y="2752"/>
                      <a:pt x="5931" y="1724"/>
                    </a:cubicBezTo>
                    <a:cubicBezTo>
                      <a:pt x="6794" y="1218"/>
                      <a:pt x="7628" y="976"/>
                      <a:pt x="8373" y="976"/>
                    </a:cubicBezTo>
                    <a:cubicBezTo>
                      <a:pt x="8969" y="976"/>
                      <a:pt x="9508" y="1129"/>
                      <a:pt x="9963" y="1422"/>
                    </a:cubicBezTo>
                    <a:lnTo>
                      <a:pt x="9967" y="1418"/>
                    </a:lnTo>
                    <a:lnTo>
                      <a:pt x="8286" y="380"/>
                    </a:lnTo>
                    <a:cubicBezTo>
                      <a:pt x="7861" y="131"/>
                      <a:pt x="7368" y="1"/>
                      <a:pt x="6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4" name="Google Shape;7414;p43"/>
              <p:cNvSpPr/>
              <p:nvPr/>
            </p:nvSpPr>
            <p:spPr>
              <a:xfrm>
                <a:off x="6252450" y="3102771"/>
                <a:ext cx="568186" cy="588618"/>
              </a:xfrm>
              <a:custGeom>
                <a:avLst/>
                <a:gdLst/>
                <a:ahLst/>
                <a:cxnLst/>
                <a:rect l="l" t="t" r="r" b="b"/>
                <a:pathLst>
                  <a:path w="14321" h="14836" extrusionOk="0">
                    <a:moveTo>
                      <a:pt x="11103" y="1"/>
                    </a:moveTo>
                    <a:cubicBezTo>
                      <a:pt x="10635" y="1"/>
                      <a:pt x="10091" y="160"/>
                      <a:pt x="9514" y="495"/>
                    </a:cubicBezTo>
                    <a:cubicBezTo>
                      <a:pt x="8169" y="1270"/>
                      <a:pt x="7019" y="3153"/>
                      <a:pt x="6550" y="4733"/>
                    </a:cubicBezTo>
                    <a:lnTo>
                      <a:pt x="5429" y="4088"/>
                    </a:lnTo>
                    <a:cubicBezTo>
                      <a:pt x="5141" y="3895"/>
                      <a:pt x="4799" y="3784"/>
                      <a:pt x="4420" y="3784"/>
                    </a:cubicBezTo>
                    <a:cubicBezTo>
                      <a:pt x="4041" y="3784"/>
                      <a:pt x="3624" y="3895"/>
                      <a:pt x="3187" y="4148"/>
                    </a:cubicBezTo>
                    <a:cubicBezTo>
                      <a:pt x="3080" y="4207"/>
                      <a:pt x="2971" y="4278"/>
                      <a:pt x="2864" y="4347"/>
                    </a:cubicBezTo>
                    <a:cubicBezTo>
                      <a:pt x="2808" y="4387"/>
                      <a:pt x="2754" y="4430"/>
                      <a:pt x="2698" y="4470"/>
                    </a:cubicBezTo>
                    <a:cubicBezTo>
                      <a:pt x="2651" y="4504"/>
                      <a:pt x="2601" y="4540"/>
                      <a:pt x="2555" y="4577"/>
                    </a:cubicBezTo>
                    <a:cubicBezTo>
                      <a:pt x="2478" y="4633"/>
                      <a:pt x="2409" y="4697"/>
                      <a:pt x="2335" y="4757"/>
                    </a:cubicBezTo>
                    <a:cubicBezTo>
                      <a:pt x="2309" y="4780"/>
                      <a:pt x="2278" y="4803"/>
                      <a:pt x="2252" y="4826"/>
                    </a:cubicBezTo>
                    <a:cubicBezTo>
                      <a:pt x="2169" y="4900"/>
                      <a:pt x="2086" y="4979"/>
                      <a:pt x="2006" y="5059"/>
                    </a:cubicBezTo>
                    <a:cubicBezTo>
                      <a:pt x="1993" y="5072"/>
                      <a:pt x="1979" y="5082"/>
                      <a:pt x="1966" y="5096"/>
                    </a:cubicBezTo>
                    <a:cubicBezTo>
                      <a:pt x="1876" y="5185"/>
                      <a:pt x="1787" y="5279"/>
                      <a:pt x="1700" y="5375"/>
                    </a:cubicBezTo>
                    <a:cubicBezTo>
                      <a:pt x="1700" y="5375"/>
                      <a:pt x="1696" y="5379"/>
                      <a:pt x="1693" y="5382"/>
                    </a:cubicBezTo>
                    <a:cubicBezTo>
                      <a:pt x="1427" y="5678"/>
                      <a:pt x="1181" y="5997"/>
                      <a:pt x="968" y="6333"/>
                    </a:cubicBezTo>
                    <a:cubicBezTo>
                      <a:pt x="370" y="7255"/>
                      <a:pt x="0" y="8279"/>
                      <a:pt x="0" y="9177"/>
                    </a:cubicBezTo>
                    <a:cubicBezTo>
                      <a:pt x="0" y="10847"/>
                      <a:pt x="1031" y="11911"/>
                      <a:pt x="2298" y="12593"/>
                    </a:cubicBezTo>
                    <a:lnTo>
                      <a:pt x="2295" y="12593"/>
                    </a:lnTo>
                    <a:lnTo>
                      <a:pt x="3543" y="13312"/>
                    </a:lnTo>
                    <a:cubicBezTo>
                      <a:pt x="4277" y="13774"/>
                      <a:pt x="5129" y="14084"/>
                      <a:pt x="5921" y="14293"/>
                    </a:cubicBezTo>
                    <a:lnTo>
                      <a:pt x="7977" y="14836"/>
                    </a:lnTo>
                    <a:lnTo>
                      <a:pt x="10029" y="11918"/>
                    </a:lnTo>
                    <a:cubicBezTo>
                      <a:pt x="11989" y="9137"/>
                      <a:pt x="14320" y="5296"/>
                      <a:pt x="14320" y="2777"/>
                    </a:cubicBezTo>
                    <a:cubicBezTo>
                      <a:pt x="14320" y="1966"/>
                      <a:pt x="14014" y="1407"/>
                      <a:pt x="13518" y="1131"/>
                    </a:cubicBezTo>
                    <a:lnTo>
                      <a:pt x="13518" y="1127"/>
                    </a:lnTo>
                    <a:lnTo>
                      <a:pt x="11938" y="213"/>
                    </a:lnTo>
                    <a:cubicBezTo>
                      <a:pt x="11702" y="73"/>
                      <a:pt x="11420" y="1"/>
                      <a:pt x="111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5" name="Google Shape;7415;p43"/>
              <p:cNvSpPr/>
              <p:nvPr/>
            </p:nvSpPr>
            <p:spPr>
              <a:xfrm>
                <a:off x="6300854" y="3102851"/>
                <a:ext cx="487566" cy="236542"/>
              </a:xfrm>
              <a:custGeom>
                <a:avLst/>
                <a:gdLst/>
                <a:ahLst/>
                <a:cxnLst/>
                <a:rect l="l" t="t" r="r" b="b"/>
                <a:pathLst>
                  <a:path w="12289" h="5962" extrusionOk="0">
                    <a:moveTo>
                      <a:pt x="9883" y="1"/>
                    </a:moveTo>
                    <a:cubicBezTo>
                      <a:pt x="9820" y="1"/>
                      <a:pt x="9757" y="1"/>
                      <a:pt x="9694" y="8"/>
                    </a:cubicBezTo>
                    <a:cubicBezTo>
                      <a:pt x="9760" y="1"/>
                      <a:pt x="9823" y="1"/>
                      <a:pt x="9883" y="1"/>
                    </a:cubicBezTo>
                    <a:close/>
                    <a:moveTo>
                      <a:pt x="9897" y="1"/>
                    </a:moveTo>
                    <a:cubicBezTo>
                      <a:pt x="10208" y="3"/>
                      <a:pt x="10485" y="73"/>
                      <a:pt x="10715" y="211"/>
                    </a:cubicBezTo>
                    <a:lnTo>
                      <a:pt x="10718" y="211"/>
                    </a:lnTo>
                    <a:cubicBezTo>
                      <a:pt x="10485" y="73"/>
                      <a:pt x="10208" y="3"/>
                      <a:pt x="9897" y="1"/>
                    </a:cubicBezTo>
                    <a:close/>
                    <a:moveTo>
                      <a:pt x="10718" y="211"/>
                    </a:moveTo>
                    <a:lnTo>
                      <a:pt x="12289" y="1118"/>
                    </a:lnTo>
                    <a:cubicBezTo>
                      <a:pt x="12285" y="1115"/>
                      <a:pt x="12282" y="1115"/>
                      <a:pt x="12278" y="1112"/>
                    </a:cubicBezTo>
                    <a:lnTo>
                      <a:pt x="10718" y="211"/>
                    </a:lnTo>
                    <a:close/>
                    <a:moveTo>
                      <a:pt x="3197" y="3780"/>
                    </a:moveTo>
                    <a:lnTo>
                      <a:pt x="3197" y="3780"/>
                    </a:lnTo>
                    <a:cubicBezTo>
                      <a:pt x="2818" y="3780"/>
                      <a:pt x="2403" y="3892"/>
                      <a:pt x="1967" y="4142"/>
                    </a:cubicBezTo>
                    <a:cubicBezTo>
                      <a:pt x="1872" y="4198"/>
                      <a:pt x="1778" y="4257"/>
                      <a:pt x="1685" y="4319"/>
                    </a:cubicBezTo>
                    <a:lnTo>
                      <a:pt x="1685" y="4319"/>
                    </a:lnTo>
                    <a:cubicBezTo>
                      <a:pt x="1778" y="4258"/>
                      <a:pt x="1874" y="4198"/>
                      <a:pt x="1967" y="4146"/>
                    </a:cubicBezTo>
                    <a:cubicBezTo>
                      <a:pt x="2406" y="3892"/>
                      <a:pt x="2822" y="3780"/>
                      <a:pt x="3197" y="3780"/>
                    </a:cubicBezTo>
                    <a:close/>
                    <a:moveTo>
                      <a:pt x="1685" y="4319"/>
                    </a:moveTo>
                    <a:cubicBezTo>
                      <a:pt x="1671" y="4328"/>
                      <a:pt x="1658" y="4336"/>
                      <a:pt x="1644" y="4345"/>
                    </a:cubicBezTo>
                    <a:cubicBezTo>
                      <a:pt x="1635" y="4352"/>
                      <a:pt x="1626" y="4358"/>
                      <a:pt x="1617" y="4365"/>
                    </a:cubicBezTo>
                    <a:lnTo>
                      <a:pt x="1617" y="4365"/>
                    </a:lnTo>
                    <a:cubicBezTo>
                      <a:pt x="1640" y="4349"/>
                      <a:pt x="1662" y="4334"/>
                      <a:pt x="1685" y="4319"/>
                    </a:cubicBezTo>
                    <a:close/>
                    <a:moveTo>
                      <a:pt x="7194" y="1403"/>
                    </a:moveTo>
                    <a:lnTo>
                      <a:pt x="7194" y="1403"/>
                    </a:lnTo>
                    <a:cubicBezTo>
                      <a:pt x="6344" y="2325"/>
                      <a:pt x="5664" y="3604"/>
                      <a:pt x="5330" y="4728"/>
                    </a:cubicBezTo>
                    <a:lnTo>
                      <a:pt x="4767" y="4405"/>
                    </a:lnTo>
                    <a:lnTo>
                      <a:pt x="5330" y="4731"/>
                    </a:lnTo>
                    <a:cubicBezTo>
                      <a:pt x="5664" y="3604"/>
                      <a:pt x="6344" y="2325"/>
                      <a:pt x="7194" y="1403"/>
                    </a:cubicBezTo>
                    <a:close/>
                    <a:moveTo>
                      <a:pt x="1617" y="4365"/>
                    </a:moveTo>
                    <a:lnTo>
                      <a:pt x="1617" y="4365"/>
                    </a:lnTo>
                    <a:cubicBezTo>
                      <a:pt x="1421" y="4500"/>
                      <a:pt x="1230" y="4650"/>
                      <a:pt x="1046" y="4811"/>
                    </a:cubicBezTo>
                    <a:cubicBezTo>
                      <a:pt x="1069" y="4795"/>
                      <a:pt x="1092" y="4775"/>
                      <a:pt x="1115" y="4755"/>
                    </a:cubicBezTo>
                    <a:cubicBezTo>
                      <a:pt x="1189" y="4695"/>
                      <a:pt x="1258" y="4631"/>
                      <a:pt x="1335" y="4575"/>
                    </a:cubicBezTo>
                    <a:cubicBezTo>
                      <a:pt x="1381" y="4538"/>
                      <a:pt x="1431" y="4502"/>
                      <a:pt x="1478" y="4468"/>
                    </a:cubicBezTo>
                    <a:cubicBezTo>
                      <a:pt x="1525" y="4435"/>
                      <a:pt x="1570" y="4399"/>
                      <a:pt x="1617" y="4365"/>
                    </a:cubicBezTo>
                    <a:close/>
                    <a:moveTo>
                      <a:pt x="959" y="4890"/>
                    </a:moveTo>
                    <a:cubicBezTo>
                      <a:pt x="937" y="4909"/>
                      <a:pt x="917" y="4929"/>
                      <a:pt x="896" y="4948"/>
                    </a:cubicBezTo>
                    <a:lnTo>
                      <a:pt x="896" y="4948"/>
                    </a:lnTo>
                    <a:cubicBezTo>
                      <a:pt x="917" y="4929"/>
                      <a:pt x="938" y="4910"/>
                      <a:pt x="959" y="4890"/>
                    </a:cubicBezTo>
                    <a:close/>
                    <a:moveTo>
                      <a:pt x="896" y="4948"/>
                    </a:moveTo>
                    <a:lnTo>
                      <a:pt x="896" y="4948"/>
                    </a:lnTo>
                    <a:cubicBezTo>
                      <a:pt x="874" y="4969"/>
                      <a:pt x="852" y="4990"/>
                      <a:pt x="829" y="5010"/>
                    </a:cubicBezTo>
                    <a:cubicBezTo>
                      <a:pt x="802" y="5037"/>
                      <a:pt x="776" y="5060"/>
                      <a:pt x="753" y="5087"/>
                    </a:cubicBezTo>
                    <a:cubicBezTo>
                      <a:pt x="762" y="5077"/>
                      <a:pt x="773" y="5067"/>
                      <a:pt x="786" y="5057"/>
                    </a:cubicBezTo>
                    <a:cubicBezTo>
                      <a:pt x="822" y="5021"/>
                      <a:pt x="859" y="4984"/>
                      <a:pt x="896" y="4948"/>
                    </a:cubicBezTo>
                    <a:close/>
                    <a:moveTo>
                      <a:pt x="510" y="5340"/>
                    </a:moveTo>
                    <a:cubicBezTo>
                      <a:pt x="500" y="5349"/>
                      <a:pt x="490" y="5360"/>
                      <a:pt x="480" y="5373"/>
                    </a:cubicBezTo>
                    <a:cubicBezTo>
                      <a:pt x="490" y="5363"/>
                      <a:pt x="500" y="5349"/>
                      <a:pt x="510" y="5340"/>
                    </a:cubicBezTo>
                    <a:close/>
                    <a:moveTo>
                      <a:pt x="347" y="5526"/>
                    </a:moveTo>
                    <a:lnTo>
                      <a:pt x="347" y="5526"/>
                    </a:lnTo>
                    <a:cubicBezTo>
                      <a:pt x="321" y="5555"/>
                      <a:pt x="295" y="5585"/>
                      <a:pt x="270" y="5615"/>
                    </a:cubicBezTo>
                    <a:lnTo>
                      <a:pt x="270" y="5615"/>
                    </a:lnTo>
                    <a:cubicBezTo>
                      <a:pt x="296" y="5585"/>
                      <a:pt x="321" y="5555"/>
                      <a:pt x="347" y="5526"/>
                    </a:cubicBezTo>
                    <a:close/>
                    <a:moveTo>
                      <a:pt x="270" y="5615"/>
                    </a:moveTo>
                    <a:lnTo>
                      <a:pt x="270" y="5615"/>
                    </a:lnTo>
                    <a:cubicBezTo>
                      <a:pt x="198" y="5701"/>
                      <a:pt x="127" y="5790"/>
                      <a:pt x="61" y="5879"/>
                    </a:cubicBezTo>
                    <a:cubicBezTo>
                      <a:pt x="51" y="5892"/>
                      <a:pt x="42" y="5905"/>
                      <a:pt x="33" y="5918"/>
                    </a:cubicBezTo>
                    <a:lnTo>
                      <a:pt x="33" y="5918"/>
                    </a:lnTo>
                    <a:cubicBezTo>
                      <a:pt x="110" y="5815"/>
                      <a:pt x="188" y="5714"/>
                      <a:pt x="270" y="5615"/>
                    </a:cubicBezTo>
                    <a:close/>
                    <a:moveTo>
                      <a:pt x="33" y="5918"/>
                    </a:moveTo>
                    <a:cubicBezTo>
                      <a:pt x="22" y="5932"/>
                      <a:pt x="11" y="5947"/>
                      <a:pt x="1" y="5962"/>
                    </a:cubicBezTo>
                    <a:cubicBezTo>
                      <a:pt x="11" y="5947"/>
                      <a:pt x="22" y="5933"/>
                      <a:pt x="33" y="59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6" name="Google Shape;7416;p43"/>
              <p:cNvSpPr/>
              <p:nvPr/>
            </p:nvSpPr>
            <p:spPr>
              <a:xfrm>
                <a:off x="6290856" y="3102851"/>
                <a:ext cx="497167" cy="288160"/>
              </a:xfrm>
              <a:custGeom>
                <a:avLst/>
                <a:gdLst/>
                <a:ahLst/>
                <a:cxnLst/>
                <a:rect l="l" t="t" r="r" b="b"/>
                <a:pathLst>
                  <a:path w="12531" h="7263" extrusionOk="0">
                    <a:moveTo>
                      <a:pt x="10135" y="1"/>
                    </a:moveTo>
                    <a:cubicBezTo>
                      <a:pt x="10072" y="1"/>
                      <a:pt x="10009" y="1"/>
                      <a:pt x="9946" y="8"/>
                    </a:cubicBezTo>
                    <a:cubicBezTo>
                      <a:pt x="9524" y="45"/>
                      <a:pt x="9048" y="204"/>
                      <a:pt x="8546" y="493"/>
                    </a:cubicBezTo>
                    <a:cubicBezTo>
                      <a:pt x="8173" y="710"/>
                      <a:pt x="7817" y="1006"/>
                      <a:pt x="7485" y="1362"/>
                    </a:cubicBezTo>
                    <a:cubicBezTo>
                      <a:pt x="6616" y="2286"/>
                      <a:pt x="5921" y="3587"/>
                      <a:pt x="5582" y="4731"/>
                    </a:cubicBezTo>
                    <a:lnTo>
                      <a:pt x="5019" y="4405"/>
                    </a:lnTo>
                    <a:lnTo>
                      <a:pt x="4461" y="4086"/>
                    </a:lnTo>
                    <a:cubicBezTo>
                      <a:pt x="4444" y="4076"/>
                      <a:pt x="4427" y="4066"/>
                      <a:pt x="4414" y="4056"/>
                    </a:cubicBezTo>
                    <a:cubicBezTo>
                      <a:pt x="4198" y="3923"/>
                      <a:pt x="3955" y="3829"/>
                      <a:pt x="3693" y="3797"/>
                    </a:cubicBezTo>
                    <a:cubicBezTo>
                      <a:pt x="3613" y="3786"/>
                      <a:pt x="3533" y="3780"/>
                      <a:pt x="3449" y="3780"/>
                    </a:cubicBezTo>
                    <a:cubicBezTo>
                      <a:pt x="3074" y="3780"/>
                      <a:pt x="2658" y="3892"/>
                      <a:pt x="2219" y="4146"/>
                    </a:cubicBezTo>
                    <a:cubicBezTo>
                      <a:pt x="2112" y="4205"/>
                      <a:pt x="2003" y="4276"/>
                      <a:pt x="1896" y="4345"/>
                    </a:cubicBezTo>
                    <a:cubicBezTo>
                      <a:pt x="1840" y="4385"/>
                      <a:pt x="1786" y="4428"/>
                      <a:pt x="1730" y="4468"/>
                    </a:cubicBezTo>
                    <a:cubicBezTo>
                      <a:pt x="1683" y="4502"/>
                      <a:pt x="1633" y="4538"/>
                      <a:pt x="1587" y="4575"/>
                    </a:cubicBezTo>
                    <a:cubicBezTo>
                      <a:pt x="1510" y="4631"/>
                      <a:pt x="1441" y="4695"/>
                      <a:pt x="1367" y="4755"/>
                    </a:cubicBezTo>
                    <a:cubicBezTo>
                      <a:pt x="1344" y="4775"/>
                      <a:pt x="1321" y="4795"/>
                      <a:pt x="1298" y="4811"/>
                    </a:cubicBezTo>
                    <a:cubicBezTo>
                      <a:pt x="1271" y="4838"/>
                      <a:pt x="1241" y="4864"/>
                      <a:pt x="1211" y="4890"/>
                    </a:cubicBezTo>
                    <a:cubicBezTo>
                      <a:pt x="1151" y="4944"/>
                      <a:pt x="1094" y="5001"/>
                      <a:pt x="1038" y="5057"/>
                    </a:cubicBezTo>
                    <a:cubicBezTo>
                      <a:pt x="1025" y="5067"/>
                      <a:pt x="1014" y="5077"/>
                      <a:pt x="1005" y="5087"/>
                    </a:cubicBezTo>
                    <a:cubicBezTo>
                      <a:pt x="994" y="5097"/>
                      <a:pt x="988" y="5104"/>
                      <a:pt x="978" y="5110"/>
                    </a:cubicBezTo>
                    <a:cubicBezTo>
                      <a:pt x="971" y="5120"/>
                      <a:pt x="962" y="5130"/>
                      <a:pt x="951" y="5140"/>
                    </a:cubicBezTo>
                    <a:cubicBezTo>
                      <a:pt x="914" y="5177"/>
                      <a:pt x="879" y="5214"/>
                      <a:pt x="842" y="5254"/>
                    </a:cubicBezTo>
                    <a:lnTo>
                      <a:pt x="839" y="5257"/>
                    </a:lnTo>
                    <a:cubicBezTo>
                      <a:pt x="811" y="5286"/>
                      <a:pt x="785" y="5314"/>
                      <a:pt x="762" y="5340"/>
                    </a:cubicBezTo>
                    <a:cubicBezTo>
                      <a:pt x="752" y="5349"/>
                      <a:pt x="742" y="5360"/>
                      <a:pt x="732" y="5373"/>
                    </a:cubicBezTo>
                    <a:cubicBezTo>
                      <a:pt x="685" y="5423"/>
                      <a:pt x="642" y="5473"/>
                      <a:pt x="599" y="5526"/>
                    </a:cubicBezTo>
                    <a:cubicBezTo>
                      <a:pt x="475" y="5666"/>
                      <a:pt x="363" y="5812"/>
                      <a:pt x="253" y="5962"/>
                    </a:cubicBezTo>
                    <a:cubicBezTo>
                      <a:pt x="216" y="6015"/>
                      <a:pt x="180" y="6065"/>
                      <a:pt x="143" y="6118"/>
                    </a:cubicBezTo>
                    <a:cubicBezTo>
                      <a:pt x="136" y="6128"/>
                      <a:pt x="130" y="6135"/>
                      <a:pt x="120" y="6145"/>
                    </a:cubicBezTo>
                    <a:cubicBezTo>
                      <a:pt x="113" y="6158"/>
                      <a:pt x="107" y="6168"/>
                      <a:pt x="96" y="6181"/>
                    </a:cubicBezTo>
                    <a:cubicBezTo>
                      <a:pt x="90" y="6192"/>
                      <a:pt x="83" y="6201"/>
                      <a:pt x="76" y="6212"/>
                    </a:cubicBezTo>
                    <a:cubicBezTo>
                      <a:pt x="63" y="6232"/>
                      <a:pt x="53" y="6248"/>
                      <a:pt x="40" y="6268"/>
                    </a:cubicBezTo>
                    <a:cubicBezTo>
                      <a:pt x="30" y="6281"/>
                      <a:pt x="20" y="6298"/>
                      <a:pt x="10" y="6315"/>
                    </a:cubicBezTo>
                    <a:cubicBezTo>
                      <a:pt x="7" y="6318"/>
                      <a:pt x="4" y="6324"/>
                      <a:pt x="0" y="6327"/>
                    </a:cubicBezTo>
                    <a:lnTo>
                      <a:pt x="1620" y="7262"/>
                    </a:lnTo>
                    <a:cubicBezTo>
                      <a:pt x="2196" y="6371"/>
                      <a:pt x="2977" y="5579"/>
                      <a:pt x="3839" y="5080"/>
                    </a:cubicBezTo>
                    <a:cubicBezTo>
                      <a:pt x="4278" y="4827"/>
                      <a:pt x="4694" y="4715"/>
                      <a:pt x="5073" y="4715"/>
                    </a:cubicBezTo>
                    <a:cubicBezTo>
                      <a:pt x="6100" y="4715"/>
                      <a:pt x="6852" y="5533"/>
                      <a:pt x="7002" y="6591"/>
                    </a:cubicBezTo>
                    <a:cubicBezTo>
                      <a:pt x="7205" y="4907"/>
                      <a:pt x="8543" y="2363"/>
                      <a:pt x="10162" y="1428"/>
                    </a:cubicBezTo>
                    <a:cubicBezTo>
                      <a:pt x="10744" y="1092"/>
                      <a:pt x="11286" y="935"/>
                      <a:pt x="11756" y="935"/>
                    </a:cubicBezTo>
                    <a:cubicBezTo>
                      <a:pt x="12048" y="935"/>
                      <a:pt x="12307" y="995"/>
                      <a:pt x="12530" y="1112"/>
                    </a:cubicBezTo>
                    <a:lnTo>
                      <a:pt x="10970" y="211"/>
                    </a:lnTo>
                    <a:cubicBezTo>
                      <a:pt x="10734" y="71"/>
                      <a:pt x="10451" y="1"/>
                      <a:pt x="10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7" name="Google Shape;7417;p43"/>
              <p:cNvSpPr/>
              <p:nvPr/>
            </p:nvSpPr>
            <p:spPr>
              <a:xfrm>
                <a:off x="6413294" y="2342628"/>
                <a:ext cx="364415" cy="569416"/>
              </a:xfrm>
              <a:custGeom>
                <a:avLst/>
                <a:gdLst/>
                <a:ahLst/>
                <a:cxnLst/>
                <a:rect l="l" t="t" r="r" b="b"/>
                <a:pathLst>
                  <a:path w="9185" h="14352" extrusionOk="0">
                    <a:moveTo>
                      <a:pt x="2622" y="1"/>
                    </a:moveTo>
                    <a:cubicBezTo>
                      <a:pt x="2120" y="1"/>
                      <a:pt x="1538" y="457"/>
                      <a:pt x="1538" y="664"/>
                    </a:cubicBezTo>
                    <a:cubicBezTo>
                      <a:pt x="1538" y="840"/>
                      <a:pt x="1581" y="1432"/>
                      <a:pt x="1594" y="1997"/>
                    </a:cubicBezTo>
                    <a:cubicBezTo>
                      <a:pt x="1597" y="2124"/>
                      <a:pt x="1601" y="2247"/>
                      <a:pt x="1597" y="2367"/>
                    </a:cubicBezTo>
                    <a:cubicBezTo>
                      <a:pt x="1597" y="2663"/>
                      <a:pt x="1585" y="2923"/>
                      <a:pt x="1541" y="3069"/>
                    </a:cubicBezTo>
                    <a:cubicBezTo>
                      <a:pt x="1528" y="3112"/>
                      <a:pt x="1505" y="3179"/>
                      <a:pt x="1471" y="3265"/>
                    </a:cubicBezTo>
                    <a:cubicBezTo>
                      <a:pt x="1458" y="3302"/>
                      <a:pt x="1441" y="3345"/>
                      <a:pt x="1425" y="3388"/>
                    </a:cubicBezTo>
                    <a:cubicBezTo>
                      <a:pt x="1401" y="3448"/>
                      <a:pt x="1378" y="3511"/>
                      <a:pt x="1348" y="3578"/>
                    </a:cubicBezTo>
                    <a:cubicBezTo>
                      <a:pt x="1285" y="3741"/>
                      <a:pt x="1209" y="3927"/>
                      <a:pt x="1126" y="4127"/>
                    </a:cubicBezTo>
                    <a:cubicBezTo>
                      <a:pt x="1102" y="4177"/>
                      <a:pt x="1082" y="4226"/>
                      <a:pt x="1062" y="4277"/>
                    </a:cubicBezTo>
                    <a:cubicBezTo>
                      <a:pt x="822" y="4845"/>
                      <a:pt x="543" y="5494"/>
                      <a:pt x="330" y="5983"/>
                    </a:cubicBezTo>
                    <a:cubicBezTo>
                      <a:pt x="294" y="6073"/>
                      <a:pt x="257" y="6156"/>
                      <a:pt x="223" y="6236"/>
                    </a:cubicBezTo>
                    <a:cubicBezTo>
                      <a:pt x="111" y="6492"/>
                      <a:pt x="34" y="6672"/>
                      <a:pt x="8" y="6724"/>
                    </a:cubicBezTo>
                    <a:lnTo>
                      <a:pt x="1" y="6721"/>
                    </a:lnTo>
                    <a:lnTo>
                      <a:pt x="4" y="9349"/>
                    </a:lnTo>
                    <a:lnTo>
                      <a:pt x="4" y="13441"/>
                    </a:lnTo>
                    <a:cubicBezTo>
                      <a:pt x="4" y="13441"/>
                      <a:pt x="14" y="13434"/>
                      <a:pt x="28" y="13427"/>
                    </a:cubicBezTo>
                    <a:lnTo>
                      <a:pt x="1628" y="14352"/>
                    </a:lnTo>
                    <a:cubicBezTo>
                      <a:pt x="1628" y="14352"/>
                      <a:pt x="6088" y="11771"/>
                      <a:pt x="6757" y="11385"/>
                    </a:cubicBezTo>
                    <a:cubicBezTo>
                      <a:pt x="7428" y="10999"/>
                      <a:pt x="7898" y="10164"/>
                      <a:pt x="7895" y="9606"/>
                    </a:cubicBezTo>
                    <a:cubicBezTo>
                      <a:pt x="7895" y="9139"/>
                      <a:pt x="7764" y="8867"/>
                      <a:pt x="7764" y="8867"/>
                    </a:cubicBezTo>
                    <a:cubicBezTo>
                      <a:pt x="8197" y="8614"/>
                      <a:pt x="8633" y="7706"/>
                      <a:pt x="8633" y="7317"/>
                    </a:cubicBezTo>
                    <a:cubicBezTo>
                      <a:pt x="8633" y="6738"/>
                      <a:pt x="8430" y="6585"/>
                      <a:pt x="8430" y="6585"/>
                    </a:cubicBezTo>
                    <a:cubicBezTo>
                      <a:pt x="8902" y="6196"/>
                      <a:pt x="9185" y="5530"/>
                      <a:pt x="9185" y="5065"/>
                    </a:cubicBezTo>
                    <a:cubicBezTo>
                      <a:pt x="9185" y="4488"/>
                      <a:pt x="8887" y="4399"/>
                      <a:pt x="8705" y="4399"/>
                    </a:cubicBezTo>
                    <a:cubicBezTo>
                      <a:pt x="8624" y="4399"/>
                      <a:pt x="8566" y="4416"/>
                      <a:pt x="8566" y="4416"/>
                    </a:cubicBezTo>
                    <a:cubicBezTo>
                      <a:pt x="8733" y="4206"/>
                      <a:pt x="9069" y="3681"/>
                      <a:pt x="9065" y="3079"/>
                    </a:cubicBezTo>
                    <a:cubicBezTo>
                      <a:pt x="9065" y="2823"/>
                      <a:pt x="8965" y="2524"/>
                      <a:pt x="8742" y="2413"/>
                    </a:cubicBezTo>
                    <a:lnTo>
                      <a:pt x="8742" y="2410"/>
                    </a:lnTo>
                    <a:lnTo>
                      <a:pt x="7169" y="1526"/>
                    </a:lnTo>
                    <a:cubicBezTo>
                      <a:pt x="7101" y="1480"/>
                      <a:pt x="7019" y="1452"/>
                      <a:pt x="6922" y="1452"/>
                    </a:cubicBezTo>
                    <a:cubicBezTo>
                      <a:pt x="6809" y="1452"/>
                      <a:pt x="6676" y="1489"/>
                      <a:pt x="6521" y="1578"/>
                    </a:cubicBezTo>
                    <a:lnTo>
                      <a:pt x="5147" y="2377"/>
                    </a:lnTo>
                    <a:cubicBezTo>
                      <a:pt x="5097" y="2008"/>
                      <a:pt x="4997" y="1655"/>
                      <a:pt x="4838" y="1309"/>
                    </a:cubicBezTo>
                    <a:cubicBezTo>
                      <a:pt x="4764" y="1143"/>
                      <a:pt x="4658" y="1036"/>
                      <a:pt x="4534" y="976"/>
                    </a:cubicBezTo>
                    <a:lnTo>
                      <a:pt x="2975" y="98"/>
                    </a:lnTo>
                    <a:cubicBezTo>
                      <a:pt x="2869" y="30"/>
                      <a:pt x="2748" y="1"/>
                      <a:pt x="26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8" name="Google Shape;7418;p43"/>
              <p:cNvSpPr/>
              <p:nvPr/>
            </p:nvSpPr>
            <p:spPr>
              <a:xfrm>
                <a:off x="6593183" y="2381351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9" name="Google Shape;7419;p43"/>
              <p:cNvSpPr/>
              <p:nvPr/>
            </p:nvSpPr>
            <p:spPr>
              <a:xfrm>
                <a:off x="6474275" y="2342668"/>
                <a:ext cx="118946" cy="62607"/>
              </a:xfrm>
              <a:custGeom>
                <a:avLst/>
                <a:gdLst/>
                <a:ahLst/>
                <a:cxnLst/>
                <a:rect l="l" t="t" r="r" b="b"/>
                <a:pathLst>
                  <a:path w="2998" h="1578" extrusionOk="0">
                    <a:moveTo>
                      <a:pt x="1085" y="1"/>
                    </a:moveTo>
                    <a:cubicBezTo>
                      <a:pt x="582" y="1"/>
                      <a:pt x="1" y="457"/>
                      <a:pt x="1" y="666"/>
                    </a:cubicBezTo>
                    <a:lnTo>
                      <a:pt x="1624" y="1577"/>
                    </a:lnTo>
                    <a:cubicBezTo>
                      <a:pt x="1624" y="1368"/>
                      <a:pt x="2206" y="912"/>
                      <a:pt x="2705" y="912"/>
                    </a:cubicBezTo>
                    <a:cubicBezTo>
                      <a:pt x="2808" y="912"/>
                      <a:pt x="2908" y="932"/>
                      <a:pt x="2997" y="975"/>
                    </a:cubicBezTo>
                    <a:lnTo>
                      <a:pt x="1441" y="97"/>
                    </a:lnTo>
                    <a:cubicBezTo>
                      <a:pt x="1335" y="28"/>
                      <a:pt x="1212" y="1"/>
                      <a:pt x="1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20" name="Google Shape;7420;p43"/>
              <p:cNvSpPr/>
              <p:nvPr/>
            </p:nvSpPr>
            <p:spPr>
              <a:xfrm>
                <a:off x="6617464" y="2400237"/>
                <a:ext cx="68519" cy="3669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925" extrusionOk="0">
                    <a:moveTo>
                      <a:pt x="1726" y="1"/>
                    </a:moveTo>
                    <a:lnTo>
                      <a:pt x="1726" y="1"/>
                    </a:lnTo>
                    <a:cubicBezTo>
                      <a:pt x="1624" y="12"/>
                      <a:pt x="1509" y="52"/>
                      <a:pt x="1375" y="126"/>
                    </a:cubicBezTo>
                    <a:lnTo>
                      <a:pt x="1" y="925"/>
                    </a:lnTo>
                    <a:lnTo>
                      <a:pt x="1378" y="126"/>
                    </a:lnTo>
                    <a:cubicBezTo>
                      <a:pt x="1509" y="52"/>
                      <a:pt x="1624" y="12"/>
                      <a:pt x="17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21" name="Google Shape;7421;p43"/>
              <p:cNvSpPr/>
              <p:nvPr/>
            </p:nvSpPr>
            <p:spPr>
              <a:xfrm>
                <a:off x="6613258" y="2400237"/>
                <a:ext cx="146917" cy="11236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832" extrusionOk="0">
                    <a:moveTo>
                      <a:pt x="1837" y="0"/>
                    </a:moveTo>
                    <a:cubicBezTo>
                      <a:pt x="1734" y="11"/>
                      <a:pt x="1617" y="51"/>
                      <a:pt x="1481" y="126"/>
                    </a:cubicBezTo>
                    <a:lnTo>
                      <a:pt x="107" y="925"/>
                    </a:lnTo>
                    <a:cubicBezTo>
                      <a:pt x="190" y="1497"/>
                      <a:pt x="147" y="2113"/>
                      <a:pt x="1" y="2831"/>
                    </a:cubicBezTo>
                    <a:lnTo>
                      <a:pt x="3100" y="1041"/>
                    </a:lnTo>
                    <a:cubicBezTo>
                      <a:pt x="3257" y="952"/>
                      <a:pt x="3390" y="912"/>
                      <a:pt x="3503" y="912"/>
                    </a:cubicBezTo>
                    <a:cubicBezTo>
                      <a:pt x="3579" y="912"/>
                      <a:pt x="3646" y="932"/>
                      <a:pt x="3702" y="961"/>
                    </a:cubicBezTo>
                    <a:lnTo>
                      <a:pt x="3702" y="958"/>
                    </a:lnTo>
                    <a:lnTo>
                      <a:pt x="2129" y="74"/>
                    </a:lnTo>
                    <a:cubicBezTo>
                      <a:pt x="2086" y="43"/>
                      <a:pt x="2036" y="20"/>
                      <a:pt x="1980" y="11"/>
                    </a:cubicBezTo>
                    <a:cubicBezTo>
                      <a:pt x="1949" y="3"/>
                      <a:pt x="1917" y="0"/>
                      <a:pt x="1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/>
          <p:nvPr>
            <p:ph type="subTitle" idx="14"/>
          </p:nvPr>
        </p:nvSpPr>
        <p:spPr>
          <a:xfrm>
            <a:off x="3227266" y="354616"/>
            <a:ext cx="166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you could describe the topic of the section</a:t>
            </a:r>
            <a:endParaRPr lang="en-GB"/>
          </a:p>
        </p:txBody>
      </p:sp>
      <p:sp>
        <p:nvSpPr>
          <p:cNvPr id="335" name="Google Shape;335;p25"/>
          <p:cNvSpPr txBox="1"/>
          <p:nvPr>
            <p:ph type="title" idx="19"/>
          </p:nvPr>
        </p:nvSpPr>
        <p:spPr>
          <a:xfrm>
            <a:off x="636599" y="186239"/>
            <a:ext cx="12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4000">
                <a:latin typeface="TimesRoman" charset="0"/>
                <a:cs typeface="TimesRoman" charset="0"/>
              </a:rPr>
              <a:t>19.1</a:t>
            </a:r>
            <a:endParaRPr lang="sr-Cyrl-RS" altLang="en-GB" sz="4000">
              <a:latin typeface="TimesRoman" charset="0"/>
              <a:cs typeface="TimesRoman" charset="0"/>
            </a:endParaRPr>
          </a:p>
        </p:txBody>
      </p:sp>
      <p:sp>
        <p:nvSpPr>
          <p:cNvPr id="340" name="Google Shape;340;p25"/>
          <p:cNvSpPr txBox="1"/>
          <p:nvPr>
            <p:ph type="subTitle" idx="1"/>
          </p:nvPr>
        </p:nvSpPr>
        <p:spPr>
          <a:xfrm>
            <a:off x="2070735" y="354330"/>
            <a:ext cx="6309360" cy="5721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2400">
                <a:latin typeface="TimesRoman" charset="0"/>
                <a:cs typeface="TimesRoman" charset="0"/>
              </a:rPr>
              <a:t>Увођење савремене опреме технике и технологије у ресторатерску делатност</a:t>
            </a:r>
            <a:endParaRPr lang="sr-Cyrl-RS" altLang="en-GB" sz="2400">
              <a:latin typeface="TimesRoman" charset="0"/>
              <a:cs typeface="TimesRoman" charset="0"/>
            </a:endParaRPr>
          </a:p>
        </p:txBody>
      </p:sp>
      <p:pic>
        <p:nvPicPr>
          <p:cNvPr id="3" name="Picture 2" descr="waiter-online-service-or-platform-eps-vector_csp88203683"/>
          <p:cNvPicPr>
            <a:picLocks noChangeAspect="1"/>
          </p:cNvPicPr>
          <p:nvPr/>
        </p:nvPicPr>
        <p:blipFill>
          <a:blip r:embed="rId1">
            <a:alphaModFix amt="20000"/>
          </a:blip>
          <a:srcRect l="4858" t="21128" r="3410" b="9129"/>
          <a:stretch>
            <a:fillRect/>
          </a:stretch>
        </p:blipFill>
        <p:spPr>
          <a:xfrm>
            <a:off x="4551680" y="2255520"/>
            <a:ext cx="4641215" cy="2887980"/>
          </a:xfrm>
          <a:prstGeom prst="rect">
            <a:avLst/>
          </a:prstGeom>
        </p:spPr>
      </p:pic>
      <p:pic>
        <p:nvPicPr>
          <p:cNvPr id="16" name="Picture 15" descr="man-order-food-girl-work-counter-fastfood-cafe-fastfood-cafe-interior-cartoon-man-order-food-girl-work-counter-people-sit-176470176"/>
          <p:cNvPicPr>
            <a:picLocks noChangeAspect="1"/>
          </p:cNvPicPr>
          <p:nvPr/>
        </p:nvPicPr>
        <p:blipFill>
          <a:blip r:embed="rId2">
            <a:alphaModFix amt="40000"/>
            <a:clrChange>
              <a:clrFrom>
                <a:srgbClr val="FEFFFF">
                  <a:alpha val="100000"/>
                </a:srgbClr>
              </a:clrFrom>
              <a:clrTo>
                <a:srgbClr val="FEFFFF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-274955" y="432435"/>
            <a:ext cx="4489450" cy="2811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/>
          <p:nvPr>
            <p:ph type="subTitle" idx="1"/>
          </p:nvPr>
        </p:nvSpPr>
        <p:spPr>
          <a:xfrm flipH="1">
            <a:off x="62865" y="3213735"/>
            <a:ext cx="4906645" cy="1170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Пословна стратегија угоститељског предузећа почиње и завршава се са одређеним тржишним сегментима.То значи да маркетинг активности целовито прожимају пословну стратегију.</a:t>
            </a:r>
            <a:endParaRPr lang="sr-Cyrl-RS" altLang="en-GB" sz="1400" b="1">
              <a:latin typeface="TimesRoman" charset="0"/>
              <a:cs typeface="TimesRoman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Зато су елементи стратегије маркетинга у исто време елементи пословне стратегије угоститељског предузећа.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348" name="Google Shape;348;p26"/>
          <p:cNvSpPr txBox="1"/>
          <p:nvPr>
            <p:ph type="title"/>
          </p:nvPr>
        </p:nvSpPr>
        <p:spPr>
          <a:xfrm>
            <a:off x="112395" y="1219200"/>
            <a:ext cx="6631940" cy="8966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3200">
                <a:latin typeface="TimesRoman" charset="0"/>
                <a:cs typeface="TimesRoman" charset="0"/>
              </a:rPr>
              <a:t>19.2 Савремени концепт</a:t>
            </a:r>
            <a:br>
              <a:rPr lang="sr-Cyrl-RS" altLang="en-GB" sz="3200">
                <a:latin typeface="TimesRoman" charset="0"/>
                <a:cs typeface="TimesRoman" charset="0"/>
              </a:rPr>
            </a:br>
            <a:r>
              <a:rPr lang="sr-Cyrl-RS" altLang="en-GB" sz="3200">
                <a:latin typeface="TimesRoman" charset="0"/>
                <a:cs typeface="TimesRoman" charset="0"/>
              </a:rPr>
              <a:t> управљања у </a:t>
            </a:r>
            <a:br>
              <a:rPr lang="sr-Cyrl-RS" altLang="en-GB" sz="3200">
                <a:latin typeface="TimesRoman" charset="0"/>
                <a:cs typeface="TimesRoman" charset="0"/>
              </a:rPr>
            </a:br>
            <a:r>
              <a:rPr lang="sr-Cyrl-RS" altLang="en-GB" sz="3200">
                <a:latin typeface="TimesRoman" charset="0"/>
                <a:cs typeface="TimesRoman" charset="0"/>
              </a:rPr>
              <a:t>ресторатерству</a:t>
            </a:r>
            <a:endParaRPr lang="sr-Cyrl-RS" altLang="en-GB" sz="3200">
              <a:latin typeface="TimesRoman" charset="0"/>
              <a:cs typeface="TimesRoman" charset="0"/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5588729" y="1666522"/>
            <a:ext cx="98075" cy="153754"/>
          </a:xfrm>
          <a:custGeom>
            <a:avLst/>
            <a:gdLst/>
            <a:ahLst/>
            <a:cxnLst/>
            <a:rect l="l" t="t" r="r" b="b"/>
            <a:pathLst>
              <a:path w="2230" h="3496" extrusionOk="0">
                <a:moveTo>
                  <a:pt x="1557" y="0"/>
                </a:moveTo>
                <a:cubicBezTo>
                  <a:pt x="1448" y="0"/>
                  <a:pt x="1331" y="32"/>
                  <a:pt x="1205" y="93"/>
                </a:cubicBezTo>
                <a:cubicBezTo>
                  <a:pt x="594" y="403"/>
                  <a:pt x="55" y="1393"/>
                  <a:pt x="5" y="2308"/>
                </a:cubicBezTo>
                <a:cubicBezTo>
                  <a:pt x="0" y="2355"/>
                  <a:pt x="0" y="2400"/>
                  <a:pt x="0" y="2448"/>
                </a:cubicBezTo>
                <a:cubicBezTo>
                  <a:pt x="0" y="3097"/>
                  <a:pt x="271" y="3496"/>
                  <a:pt x="670" y="3496"/>
                </a:cubicBezTo>
                <a:cubicBezTo>
                  <a:pt x="779" y="3496"/>
                  <a:pt x="898" y="3465"/>
                  <a:pt x="1021" y="3404"/>
                </a:cubicBezTo>
                <a:cubicBezTo>
                  <a:pt x="1635" y="3093"/>
                  <a:pt x="2171" y="2103"/>
                  <a:pt x="2223" y="1188"/>
                </a:cubicBezTo>
                <a:cubicBezTo>
                  <a:pt x="2226" y="1141"/>
                  <a:pt x="2229" y="1096"/>
                  <a:pt x="2229" y="1049"/>
                </a:cubicBezTo>
                <a:cubicBezTo>
                  <a:pt x="2229" y="926"/>
                  <a:pt x="2219" y="806"/>
                  <a:pt x="2199" y="701"/>
                </a:cubicBezTo>
                <a:cubicBezTo>
                  <a:pt x="2120" y="271"/>
                  <a:pt x="1888" y="11"/>
                  <a:pt x="1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0" name="Google Shape;350;p26"/>
          <p:cNvGrpSpPr/>
          <p:nvPr/>
        </p:nvGrpSpPr>
        <p:grpSpPr>
          <a:xfrm>
            <a:off x="3259838" y="1055637"/>
            <a:ext cx="790685" cy="1839751"/>
            <a:chOff x="4593707" y="2226241"/>
            <a:chExt cx="711368" cy="1655196"/>
          </a:xfrm>
        </p:grpSpPr>
        <p:sp>
          <p:nvSpPr>
            <p:cNvPr id="351" name="Google Shape;351;p26"/>
            <p:cNvSpPr/>
            <p:nvPr/>
          </p:nvSpPr>
          <p:spPr>
            <a:xfrm>
              <a:off x="4593707" y="3585540"/>
              <a:ext cx="681250" cy="295897"/>
            </a:xfrm>
            <a:custGeom>
              <a:avLst/>
              <a:gdLst/>
              <a:ahLst/>
              <a:cxnLst/>
              <a:rect l="l" t="t" r="r" b="b"/>
              <a:pathLst>
                <a:path w="15490" h="6728" extrusionOk="0">
                  <a:moveTo>
                    <a:pt x="7746" y="1"/>
                  </a:moveTo>
                  <a:cubicBezTo>
                    <a:pt x="5941" y="1"/>
                    <a:pt x="4134" y="328"/>
                    <a:pt x="2755" y="984"/>
                  </a:cubicBezTo>
                  <a:cubicBezTo>
                    <a:pt x="1" y="2298"/>
                    <a:pt x="1" y="4427"/>
                    <a:pt x="2755" y="5742"/>
                  </a:cubicBezTo>
                  <a:cubicBezTo>
                    <a:pt x="4134" y="6399"/>
                    <a:pt x="5941" y="6727"/>
                    <a:pt x="7746" y="6727"/>
                  </a:cubicBezTo>
                  <a:cubicBezTo>
                    <a:pt x="9552" y="6727"/>
                    <a:pt x="11358" y="6399"/>
                    <a:pt x="12735" y="5742"/>
                  </a:cubicBezTo>
                  <a:cubicBezTo>
                    <a:pt x="15489" y="4427"/>
                    <a:pt x="15489" y="2298"/>
                    <a:pt x="12735" y="984"/>
                  </a:cubicBezTo>
                  <a:cubicBezTo>
                    <a:pt x="11358" y="328"/>
                    <a:pt x="9552" y="1"/>
                    <a:pt x="7746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4723093" y="2551245"/>
              <a:ext cx="42837" cy="166156"/>
            </a:xfrm>
            <a:custGeom>
              <a:avLst/>
              <a:gdLst/>
              <a:ahLst/>
              <a:cxnLst/>
              <a:rect l="l" t="t" r="r" b="b"/>
              <a:pathLst>
                <a:path w="974" h="3778" extrusionOk="0">
                  <a:moveTo>
                    <a:pt x="974" y="0"/>
                  </a:moveTo>
                  <a:cubicBezTo>
                    <a:pt x="510" y="0"/>
                    <a:pt x="93" y="416"/>
                    <a:pt x="93" y="1618"/>
                  </a:cubicBezTo>
                  <a:cubicBezTo>
                    <a:pt x="93" y="2815"/>
                    <a:pt x="1" y="3778"/>
                    <a:pt x="735" y="3778"/>
                  </a:cubicBezTo>
                  <a:lnTo>
                    <a:pt x="974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4727051" y="2553048"/>
              <a:ext cx="28367" cy="160923"/>
            </a:xfrm>
            <a:custGeom>
              <a:avLst/>
              <a:gdLst/>
              <a:ahLst/>
              <a:cxnLst/>
              <a:rect l="l" t="t" r="r" b="b"/>
              <a:pathLst>
                <a:path w="645" h="3659" extrusionOk="0">
                  <a:moveTo>
                    <a:pt x="645" y="0"/>
                  </a:moveTo>
                  <a:cubicBezTo>
                    <a:pt x="287" y="130"/>
                    <a:pt x="3" y="587"/>
                    <a:pt x="3" y="1577"/>
                  </a:cubicBezTo>
                  <a:cubicBezTo>
                    <a:pt x="3" y="1819"/>
                    <a:pt x="0" y="2054"/>
                    <a:pt x="0" y="2270"/>
                  </a:cubicBezTo>
                  <a:cubicBezTo>
                    <a:pt x="0" y="2946"/>
                    <a:pt x="37" y="3467"/>
                    <a:pt x="341" y="3658"/>
                  </a:cubicBezTo>
                  <a:cubicBezTo>
                    <a:pt x="440" y="3331"/>
                    <a:pt x="542" y="2993"/>
                    <a:pt x="645" y="2662"/>
                  </a:cubicBezTo>
                  <a:lnTo>
                    <a:pt x="6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4755374" y="2503352"/>
              <a:ext cx="262737" cy="436853"/>
            </a:xfrm>
            <a:custGeom>
              <a:avLst/>
              <a:gdLst/>
              <a:ahLst/>
              <a:cxnLst/>
              <a:rect l="l" t="t" r="r" b="b"/>
              <a:pathLst>
                <a:path w="5974" h="9933" extrusionOk="0">
                  <a:moveTo>
                    <a:pt x="103" y="1"/>
                  </a:moveTo>
                  <a:cubicBezTo>
                    <a:pt x="48" y="1"/>
                    <a:pt x="1" y="45"/>
                    <a:pt x="1" y="103"/>
                  </a:cubicBezTo>
                  <a:lnTo>
                    <a:pt x="1" y="9830"/>
                  </a:lnTo>
                  <a:cubicBezTo>
                    <a:pt x="1" y="9887"/>
                    <a:pt x="48" y="9932"/>
                    <a:pt x="103" y="9932"/>
                  </a:cubicBezTo>
                  <a:lnTo>
                    <a:pt x="5871" y="9932"/>
                  </a:lnTo>
                  <a:cubicBezTo>
                    <a:pt x="5930" y="9932"/>
                    <a:pt x="5974" y="9887"/>
                    <a:pt x="5974" y="9830"/>
                  </a:cubicBezTo>
                  <a:lnTo>
                    <a:pt x="5974" y="103"/>
                  </a:lnTo>
                  <a:cubicBezTo>
                    <a:pt x="5974" y="45"/>
                    <a:pt x="5930" y="1"/>
                    <a:pt x="58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5043435" y="2527496"/>
              <a:ext cx="112633" cy="162770"/>
            </a:xfrm>
            <a:custGeom>
              <a:avLst/>
              <a:gdLst/>
              <a:ahLst/>
              <a:cxnLst/>
              <a:rect l="l" t="t" r="r" b="b"/>
              <a:pathLst>
                <a:path w="2561" h="3701" extrusionOk="0">
                  <a:moveTo>
                    <a:pt x="0" y="0"/>
                  </a:moveTo>
                  <a:lnTo>
                    <a:pt x="0" y="3700"/>
                  </a:lnTo>
                  <a:lnTo>
                    <a:pt x="2560" y="3700"/>
                  </a:lnTo>
                  <a:lnTo>
                    <a:pt x="1809" y="953"/>
                  </a:lnTo>
                  <a:cubicBezTo>
                    <a:pt x="1659" y="389"/>
                    <a:pt x="1147" y="0"/>
                    <a:pt x="567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4718168" y="2536952"/>
              <a:ext cx="182869" cy="280153"/>
            </a:xfrm>
            <a:custGeom>
              <a:avLst/>
              <a:gdLst/>
              <a:ahLst/>
              <a:cxnLst/>
              <a:rect l="l" t="t" r="r" b="b"/>
              <a:pathLst>
                <a:path w="4158" h="6370" extrusionOk="0">
                  <a:moveTo>
                    <a:pt x="2953" y="1"/>
                  </a:moveTo>
                  <a:cubicBezTo>
                    <a:pt x="2403" y="62"/>
                    <a:pt x="1857" y="130"/>
                    <a:pt x="1400" y="1359"/>
                  </a:cubicBezTo>
                  <a:cubicBezTo>
                    <a:pt x="1052" y="2294"/>
                    <a:pt x="386" y="4533"/>
                    <a:pt x="92" y="5540"/>
                  </a:cubicBezTo>
                  <a:cubicBezTo>
                    <a:pt x="1" y="5851"/>
                    <a:pt x="116" y="6182"/>
                    <a:pt x="379" y="6369"/>
                  </a:cubicBezTo>
                  <a:lnTo>
                    <a:pt x="1772" y="5462"/>
                  </a:lnTo>
                  <a:cubicBezTo>
                    <a:pt x="2212" y="4427"/>
                    <a:pt x="2895" y="2854"/>
                    <a:pt x="2895" y="2854"/>
                  </a:cubicBezTo>
                  <a:lnTo>
                    <a:pt x="3188" y="3516"/>
                  </a:lnTo>
                  <a:cubicBezTo>
                    <a:pt x="3188" y="3516"/>
                    <a:pt x="4007" y="2800"/>
                    <a:pt x="4059" y="1899"/>
                  </a:cubicBezTo>
                  <a:cubicBezTo>
                    <a:pt x="4158" y="202"/>
                    <a:pt x="2953" y="1"/>
                    <a:pt x="295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4848609" y="2226241"/>
              <a:ext cx="263308" cy="247256"/>
            </a:xfrm>
            <a:custGeom>
              <a:avLst/>
              <a:gdLst/>
              <a:ahLst/>
              <a:cxnLst/>
              <a:rect l="l" t="t" r="r" b="b"/>
              <a:pathLst>
                <a:path w="5987" h="5622" extrusionOk="0">
                  <a:moveTo>
                    <a:pt x="2994" y="1"/>
                  </a:moveTo>
                  <a:cubicBezTo>
                    <a:pt x="1342" y="1"/>
                    <a:pt x="1" y="1339"/>
                    <a:pt x="1" y="2991"/>
                  </a:cubicBezTo>
                  <a:cubicBezTo>
                    <a:pt x="1" y="4445"/>
                    <a:pt x="1181" y="5622"/>
                    <a:pt x="2632" y="5622"/>
                  </a:cubicBezTo>
                  <a:lnTo>
                    <a:pt x="3355" y="5622"/>
                  </a:lnTo>
                  <a:cubicBezTo>
                    <a:pt x="4809" y="5622"/>
                    <a:pt x="5987" y="4445"/>
                    <a:pt x="5987" y="2991"/>
                  </a:cubicBezTo>
                  <a:cubicBezTo>
                    <a:pt x="5987" y="1339"/>
                    <a:pt x="4645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4642832" y="3508093"/>
              <a:ext cx="178471" cy="183397"/>
            </a:xfrm>
            <a:custGeom>
              <a:avLst/>
              <a:gdLst/>
              <a:ahLst/>
              <a:cxnLst/>
              <a:rect l="l" t="t" r="r" b="b"/>
              <a:pathLst>
                <a:path w="4058" h="4170" extrusionOk="0">
                  <a:moveTo>
                    <a:pt x="934" y="1"/>
                  </a:moveTo>
                  <a:cubicBezTo>
                    <a:pt x="761" y="1"/>
                    <a:pt x="629" y="239"/>
                    <a:pt x="454" y="434"/>
                  </a:cubicBezTo>
                  <a:cubicBezTo>
                    <a:pt x="310" y="598"/>
                    <a:pt x="82" y="857"/>
                    <a:pt x="48" y="1045"/>
                  </a:cubicBezTo>
                  <a:cubicBezTo>
                    <a:pt x="0" y="1322"/>
                    <a:pt x="249" y="1755"/>
                    <a:pt x="523" y="1994"/>
                  </a:cubicBezTo>
                  <a:cubicBezTo>
                    <a:pt x="799" y="2236"/>
                    <a:pt x="1120" y="2407"/>
                    <a:pt x="1219" y="2932"/>
                  </a:cubicBezTo>
                  <a:cubicBezTo>
                    <a:pt x="1321" y="3458"/>
                    <a:pt x="1522" y="3769"/>
                    <a:pt x="2068" y="4004"/>
                  </a:cubicBezTo>
                  <a:cubicBezTo>
                    <a:pt x="2340" y="4122"/>
                    <a:pt x="2652" y="4169"/>
                    <a:pt x="2939" y="4169"/>
                  </a:cubicBezTo>
                  <a:cubicBezTo>
                    <a:pt x="3283" y="4169"/>
                    <a:pt x="3588" y="4101"/>
                    <a:pt x="3738" y="4004"/>
                  </a:cubicBezTo>
                  <a:cubicBezTo>
                    <a:pt x="4058" y="3796"/>
                    <a:pt x="3765" y="3571"/>
                    <a:pt x="3314" y="2926"/>
                  </a:cubicBezTo>
                  <a:cubicBezTo>
                    <a:pt x="2727" y="2086"/>
                    <a:pt x="2270" y="1486"/>
                    <a:pt x="2270" y="700"/>
                  </a:cubicBezTo>
                  <a:lnTo>
                    <a:pt x="1038" y="28"/>
                  </a:lnTo>
                  <a:cubicBezTo>
                    <a:pt x="1001" y="9"/>
                    <a:pt x="96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4678675" y="3478979"/>
              <a:ext cx="90863" cy="77713"/>
            </a:xfrm>
            <a:custGeom>
              <a:avLst/>
              <a:gdLst/>
              <a:ahLst/>
              <a:cxnLst/>
              <a:rect l="l" t="t" r="r" b="b"/>
              <a:pathLst>
                <a:path w="2066" h="1767" extrusionOk="0">
                  <a:moveTo>
                    <a:pt x="694" y="1"/>
                  </a:moveTo>
                  <a:lnTo>
                    <a:pt x="209" y="707"/>
                  </a:lnTo>
                  <a:cubicBezTo>
                    <a:pt x="1" y="1014"/>
                    <a:pt x="66" y="1441"/>
                    <a:pt x="373" y="1649"/>
                  </a:cubicBezTo>
                  <a:cubicBezTo>
                    <a:pt x="379" y="1653"/>
                    <a:pt x="383" y="1656"/>
                    <a:pt x="390" y="1659"/>
                  </a:cubicBezTo>
                  <a:cubicBezTo>
                    <a:pt x="502" y="1732"/>
                    <a:pt x="628" y="1766"/>
                    <a:pt x="755" y="1766"/>
                  </a:cubicBezTo>
                  <a:cubicBezTo>
                    <a:pt x="960" y="1766"/>
                    <a:pt x="1166" y="1677"/>
                    <a:pt x="1311" y="1516"/>
                  </a:cubicBezTo>
                  <a:lnTo>
                    <a:pt x="2066" y="697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4704050" y="2876469"/>
              <a:ext cx="411785" cy="652399"/>
            </a:xfrm>
            <a:custGeom>
              <a:avLst/>
              <a:gdLst/>
              <a:ahLst/>
              <a:cxnLst/>
              <a:rect l="l" t="t" r="r" b="b"/>
              <a:pathLst>
                <a:path w="9363" h="14834" extrusionOk="0">
                  <a:moveTo>
                    <a:pt x="4929" y="1"/>
                  </a:moveTo>
                  <a:lnTo>
                    <a:pt x="5090" y="7055"/>
                  </a:lnTo>
                  <a:cubicBezTo>
                    <a:pt x="5090" y="7055"/>
                    <a:pt x="3315" y="8291"/>
                    <a:pt x="2817" y="9096"/>
                  </a:cubicBezTo>
                  <a:cubicBezTo>
                    <a:pt x="2315" y="9906"/>
                    <a:pt x="1" y="13838"/>
                    <a:pt x="1" y="13838"/>
                  </a:cubicBezTo>
                  <a:cubicBezTo>
                    <a:pt x="155" y="14766"/>
                    <a:pt x="1113" y="14834"/>
                    <a:pt x="1113" y="14834"/>
                  </a:cubicBezTo>
                  <a:cubicBezTo>
                    <a:pt x="1113" y="14834"/>
                    <a:pt x="6755" y="9339"/>
                    <a:pt x="6953" y="9005"/>
                  </a:cubicBezTo>
                  <a:cubicBezTo>
                    <a:pt x="7147" y="8670"/>
                    <a:pt x="7704" y="7806"/>
                    <a:pt x="8321" y="6192"/>
                  </a:cubicBezTo>
                  <a:cubicBezTo>
                    <a:pt x="8976" y="4468"/>
                    <a:pt x="9362" y="1789"/>
                    <a:pt x="9332" y="888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5026767" y="3628199"/>
              <a:ext cx="69840" cy="88444"/>
            </a:xfrm>
            <a:custGeom>
              <a:avLst/>
              <a:gdLst/>
              <a:ahLst/>
              <a:cxnLst/>
              <a:rect l="l" t="t" r="r" b="b"/>
              <a:pathLst>
                <a:path w="1588" h="2011" extrusionOk="0">
                  <a:moveTo>
                    <a:pt x="1192" y="1"/>
                  </a:moveTo>
                  <a:lnTo>
                    <a:pt x="0" y="273"/>
                  </a:lnTo>
                  <a:lnTo>
                    <a:pt x="393" y="2011"/>
                  </a:lnTo>
                  <a:lnTo>
                    <a:pt x="1588" y="1737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4822793" y="2872115"/>
              <a:ext cx="268410" cy="785087"/>
            </a:xfrm>
            <a:custGeom>
              <a:avLst/>
              <a:gdLst/>
              <a:ahLst/>
              <a:cxnLst/>
              <a:rect l="l" t="t" r="r" b="b"/>
              <a:pathLst>
                <a:path w="6103" h="17851" extrusionOk="0">
                  <a:moveTo>
                    <a:pt x="5588" y="1"/>
                  </a:moveTo>
                  <a:lnTo>
                    <a:pt x="509" y="199"/>
                  </a:lnTo>
                  <a:cubicBezTo>
                    <a:pt x="335" y="622"/>
                    <a:pt x="0" y="1390"/>
                    <a:pt x="86" y="2605"/>
                  </a:cubicBezTo>
                  <a:cubicBezTo>
                    <a:pt x="253" y="5083"/>
                    <a:pt x="2601" y="9513"/>
                    <a:pt x="2601" y="9513"/>
                  </a:cubicBezTo>
                  <a:cubicBezTo>
                    <a:pt x="2574" y="9851"/>
                    <a:pt x="2431" y="11264"/>
                    <a:pt x="2751" y="12516"/>
                  </a:cubicBezTo>
                  <a:cubicBezTo>
                    <a:pt x="3260" y="14493"/>
                    <a:pt x="4638" y="17837"/>
                    <a:pt x="4638" y="17837"/>
                  </a:cubicBezTo>
                  <a:cubicBezTo>
                    <a:pt x="4638" y="17837"/>
                    <a:pt x="4733" y="17851"/>
                    <a:pt x="4874" y="17851"/>
                  </a:cubicBezTo>
                  <a:cubicBezTo>
                    <a:pt x="5162" y="17851"/>
                    <a:pt x="5644" y="17796"/>
                    <a:pt x="5932" y="17462"/>
                  </a:cubicBezTo>
                  <a:cubicBezTo>
                    <a:pt x="5932" y="17462"/>
                    <a:pt x="5167" y="10670"/>
                    <a:pt x="4959" y="8929"/>
                  </a:cubicBezTo>
                  <a:cubicBezTo>
                    <a:pt x="4737" y="7045"/>
                    <a:pt x="4167" y="3608"/>
                    <a:pt x="4167" y="3608"/>
                  </a:cubicBezTo>
                  <a:cubicBezTo>
                    <a:pt x="4167" y="3608"/>
                    <a:pt x="4564" y="3247"/>
                    <a:pt x="5191" y="2380"/>
                  </a:cubicBezTo>
                  <a:cubicBezTo>
                    <a:pt x="6103" y="1121"/>
                    <a:pt x="5963" y="1"/>
                    <a:pt x="5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5032177" y="3671255"/>
              <a:ext cx="183748" cy="131632"/>
            </a:xfrm>
            <a:custGeom>
              <a:avLst/>
              <a:gdLst/>
              <a:ahLst/>
              <a:cxnLst/>
              <a:rect l="l" t="t" r="r" b="b"/>
              <a:pathLst>
                <a:path w="4178" h="2993" extrusionOk="0">
                  <a:moveTo>
                    <a:pt x="1290" y="0"/>
                  </a:moveTo>
                  <a:lnTo>
                    <a:pt x="1331" y="172"/>
                  </a:lnTo>
                  <a:cubicBezTo>
                    <a:pt x="1430" y="506"/>
                    <a:pt x="1055" y="553"/>
                    <a:pt x="854" y="561"/>
                  </a:cubicBezTo>
                  <a:cubicBezTo>
                    <a:pt x="836" y="561"/>
                    <a:pt x="819" y="562"/>
                    <a:pt x="801" y="562"/>
                  </a:cubicBezTo>
                  <a:cubicBezTo>
                    <a:pt x="535" y="562"/>
                    <a:pt x="229" y="474"/>
                    <a:pt x="127" y="400"/>
                  </a:cubicBezTo>
                  <a:cubicBezTo>
                    <a:pt x="127" y="400"/>
                    <a:pt x="107" y="298"/>
                    <a:pt x="99" y="271"/>
                  </a:cubicBezTo>
                  <a:cubicBezTo>
                    <a:pt x="99" y="271"/>
                    <a:pt x="98" y="271"/>
                    <a:pt x="97" y="271"/>
                  </a:cubicBezTo>
                  <a:cubicBezTo>
                    <a:pt x="20" y="271"/>
                    <a:pt x="14" y="514"/>
                    <a:pt x="7" y="738"/>
                  </a:cubicBezTo>
                  <a:cubicBezTo>
                    <a:pt x="0" y="980"/>
                    <a:pt x="11" y="1263"/>
                    <a:pt x="82" y="1380"/>
                  </a:cubicBezTo>
                  <a:cubicBezTo>
                    <a:pt x="212" y="1588"/>
                    <a:pt x="594" y="1731"/>
                    <a:pt x="782" y="1892"/>
                  </a:cubicBezTo>
                  <a:cubicBezTo>
                    <a:pt x="973" y="2056"/>
                    <a:pt x="1144" y="2431"/>
                    <a:pt x="1383" y="2656"/>
                  </a:cubicBezTo>
                  <a:cubicBezTo>
                    <a:pt x="1605" y="2866"/>
                    <a:pt x="2291" y="2992"/>
                    <a:pt x="2727" y="2992"/>
                  </a:cubicBezTo>
                  <a:cubicBezTo>
                    <a:pt x="2759" y="2992"/>
                    <a:pt x="2790" y="2992"/>
                    <a:pt x="2819" y="2990"/>
                  </a:cubicBezTo>
                  <a:cubicBezTo>
                    <a:pt x="3676" y="2943"/>
                    <a:pt x="4178" y="2421"/>
                    <a:pt x="3834" y="2164"/>
                  </a:cubicBezTo>
                  <a:cubicBezTo>
                    <a:pt x="3571" y="1974"/>
                    <a:pt x="3065" y="1725"/>
                    <a:pt x="2485" y="1301"/>
                  </a:cubicBezTo>
                  <a:cubicBezTo>
                    <a:pt x="1953" y="912"/>
                    <a:pt x="1417" y="25"/>
                    <a:pt x="1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5006053" y="2995212"/>
              <a:ext cx="49741" cy="218888"/>
            </a:xfrm>
            <a:custGeom>
              <a:avLst/>
              <a:gdLst/>
              <a:ahLst/>
              <a:cxnLst/>
              <a:rect l="l" t="t" r="r" b="b"/>
              <a:pathLst>
                <a:path w="1131" h="4977" extrusionOk="0">
                  <a:moveTo>
                    <a:pt x="1131" y="1"/>
                  </a:moveTo>
                  <a:lnTo>
                    <a:pt x="1131" y="1"/>
                  </a:lnTo>
                  <a:cubicBezTo>
                    <a:pt x="819" y="352"/>
                    <a:pt x="0" y="809"/>
                    <a:pt x="0" y="809"/>
                  </a:cubicBezTo>
                  <a:cubicBezTo>
                    <a:pt x="137" y="1370"/>
                    <a:pt x="642" y="4977"/>
                    <a:pt x="642" y="4977"/>
                  </a:cubicBezTo>
                  <a:lnTo>
                    <a:pt x="356" y="967"/>
                  </a:lnTo>
                  <a:cubicBezTo>
                    <a:pt x="762" y="537"/>
                    <a:pt x="1130" y="1"/>
                    <a:pt x="1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4899492" y="3208817"/>
              <a:ext cx="37735" cy="155249"/>
            </a:xfrm>
            <a:custGeom>
              <a:avLst/>
              <a:gdLst/>
              <a:ahLst/>
              <a:cxnLst/>
              <a:rect l="l" t="t" r="r" b="b"/>
              <a:pathLst>
                <a:path w="858" h="3530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960"/>
                    <a:pt x="629" y="1966"/>
                    <a:pt x="629" y="1966"/>
                  </a:cubicBezTo>
                  <a:cubicBezTo>
                    <a:pt x="468" y="2557"/>
                    <a:pt x="485" y="3529"/>
                    <a:pt x="485" y="3529"/>
                  </a:cubicBezTo>
                  <a:lnTo>
                    <a:pt x="805" y="3250"/>
                  </a:lnTo>
                  <a:cubicBezTo>
                    <a:pt x="796" y="3014"/>
                    <a:pt x="857" y="1857"/>
                    <a:pt x="857" y="1857"/>
                  </a:cubicBezTo>
                  <a:cubicBezTo>
                    <a:pt x="611" y="1519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4834360" y="2521515"/>
              <a:ext cx="285826" cy="437865"/>
            </a:xfrm>
            <a:custGeom>
              <a:avLst/>
              <a:gdLst/>
              <a:ahLst/>
              <a:cxnLst/>
              <a:rect l="l" t="t" r="r" b="b"/>
              <a:pathLst>
                <a:path w="6499" h="9956" extrusionOk="0">
                  <a:moveTo>
                    <a:pt x="4178" y="0"/>
                  </a:moveTo>
                  <a:lnTo>
                    <a:pt x="2102" y="62"/>
                  </a:lnTo>
                  <a:cubicBezTo>
                    <a:pt x="2102" y="62"/>
                    <a:pt x="522" y="256"/>
                    <a:pt x="311" y="352"/>
                  </a:cubicBezTo>
                  <a:cubicBezTo>
                    <a:pt x="1362" y="1417"/>
                    <a:pt x="546" y="3867"/>
                    <a:pt x="546" y="3867"/>
                  </a:cubicBezTo>
                  <a:lnTo>
                    <a:pt x="1426" y="6304"/>
                  </a:lnTo>
                  <a:cubicBezTo>
                    <a:pt x="809" y="7291"/>
                    <a:pt x="273" y="7911"/>
                    <a:pt x="0" y="8844"/>
                  </a:cubicBezTo>
                  <a:cubicBezTo>
                    <a:pt x="292" y="9184"/>
                    <a:pt x="1510" y="9955"/>
                    <a:pt x="3166" y="9955"/>
                  </a:cubicBezTo>
                  <a:cubicBezTo>
                    <a:pt x="4120" y="9955"/>
                    <a:pt x="5218" y="9700"/>
                    <a:pt x="6369" y="8959"/>
                  </a:cubicBezTo>
                  <a:cubicBezTo>
                    <a:pt x="6369" y="8959"/>
                    <a:pt x="6185" y="7188"/>
                    <a:pt x="5918" y="5846"/>
                  </a:cubicBezTo>
                  <a:cubicBezTo>
                    <a:pt x="6375" y="3673"/>
                    <a:pt x="6498" y="2908"/>
                    <a:pt x="6369" y="2400"/>
                  </a:cubicBezTo>
                  <a:cubicBezTo>
                    <a:pt x="5997" y="969"/>
                    <a:pt x="5150" y="51"/>
                    <a:pt x="4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4884320" y="2287020"/>
              <a:ext cx="215414" cy="296865"/>
            </a:xfrm>
            <a:custGeom>
              <a:avLst/>
              <a:gdLst/>
              <a:ahLst/>
              <a:cxnLst/>
              <a:rect l="l" t="t" r="r" b="b"/>
              <a:pathLst>
                <a:path w="4898" h="6750" extrusionOk="0">
                  <a:moveTo>
                    <a:pt x="4192" y="1"/>
                  </a:moveTo>
                  <a:cubicBezTo>
                    <a:pt x="4130" y="547"/>
                    <a:pt x="3779" y="1407"/>
                    <a:pt x="2864" y="1913"/>
                  </a:cubicBezTo>
                  <a:cubicBezTo>
                    <a:pt x="2028" y="2370"/>
                    <a:pt x="1381" y="2390"/>
                    <a:pt x="1275" y="2390"/>
                  </a:cubicBezTo>
                  <a:cubicBezTo>
                    <a:pt x="1265" y="2390"/>
                    <a:pt x="1260" y="2390"/>
                    <a:pt x="1260" y="2390"/>
                  </a:cubicBezTo>
                  <a:cubicBezTo>
                    <a:pt x="1143" y="2149"/>
                    <a:pt x="912" y="2025"/>
                    <a:pt x="687" y="2025"/>
                  </a:cubicBezTo>
                  <a:cubicBezTo>
                    <a:pt x="536" y="2025"/>
                    <a:pt x="388" y="2080"/>
                    <a:pt x="277" y="2192"/>
                  </a:cubicBezTo>
                  <a:cubicBezTo>
                    <a:pt x="0" y="2475"/>
                    <a:pt x="120" y="2998"/>
                    <a:pt x="475" y="3308"/>
                  </a:cubicBezTo>
                  <a:cubicBezTo>
                    <a:pt x="661" y="3471"/>
                    <a:pt x="814" y="3517"/>
                    <a:pt x="927" y="3517"/>
                  </a:cubicBezTo>
                  <a:cubicBezTo>
                    <a:pt x="1076" y="3517"/>
                    <a:pt x="1158" y="3438"/>
                    <a:pt x="1158" y="3438"/>
                  </a:cubicBezTo>
                  <a:lnTo>
                    <a:pt x="1158" y="3438"/>
                  </a:lnTo>
                  <a:lnTo>
                    <a:pt x="1147" y="5386"/>
                  </a:lnTo>
                  <a:cubicBezTo>
                    <a:pt x="1147" y="5386"/>
                    <a:pt x="1618" y="6128"/>
                    <a:pt x="2174" y="6506"/>
                  </a:cubicBezTo>
                  <a:cubicBezTo>
                    <a:pt x="2421" y="6673"/>
                    <a:pt x="2717" y="6749"/>
                    <a:pt x="2976" y="6749"/>
                  </a:cubicBezTo>
                  <a:cubicBezTo>
                    <a:pt x="3306" y="6749"/>
                    <a:pt x="3574" y="6625"/>
                    <a:pt x="3595" y="6407"/>
                  </a:cubicBezTo>
                  <a:cubicBezTo>
                    <a:pt x="3632" y="6018"/>
                    <a:pt x="3034" y="5325"/>
                    <a:pt x="3034" y="5325"/>
                  </a:cubicBezTo>
                  <a:lnTo>
                    <a:pt x="3034" y="4479"/>
                  </a:lnTo>
                  <a:cubicBezTo>
                    <a:pt x="3301" y="4524"/>
                    <a:pt x="3573" y="4564"/>
                    <a:pt x="3796" y="4564"/>
                  </a:cubicBezTo>
                  <a:cubicBezTo>
                    <a:pt x="3933" y="4564"/>
                    <a:pt x="4052" y="4549"/>
                    <a:pt x="4140" y="4510"/>
                  </a:cubicBezTo>
                  <a:cubicBezTo>
                    <a:pt x="4370" y="4411"/>
                    <a:pt x="4827" y="4060"/>
                    <a:pt x="4861" y="2650"/>
                  </a:cubicBezTo>
                  <a:cubicBezTo>
                    <a:pt x="4898" y="980"/>
                    <a:pt x="4506" y="185"/>
                    <a:pt x="419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5012826" y="2380123"/>
              <a:ext cx="16097" cy="16273"/>
            </a:xfrm>
            <a:custGeom>
              <a:avLst/>
              <a:gdLst/>
              <a:ahLst/>
              <a:cxnLst/>
              <a:rect l="l" t="t" r="r" b="b"/>
              <a:pathLst>
                <a:path w="366" h="370" extrusionOk="0">
                  <a:moveTo>
                    <a:pt x="180" y="0"/>
                  </a:moveTo>
                  <a:cubicBezTo>
                    <a:pt x="178" y="0"/>
                    <a:pt x="176" y="0"/>
                    <a:pt x="174" y="0"/>
                  </a:cubicBezTo>
                  <a:cubicBezTo>
                    <a:pt x="76" y="4"/>
                    <a:pt x="0" y="92"/>
                    <a:pt x="7" y="195"/>
                  </a:cubicBezTo>
                  <a:cubicBezTo>
                    <a:pt x="10" y="292"/>
                    <a:pt x="93" y="369"/>
                    <a:pt x="185" y="369"/>
                  </a:cubicBezTo>
                  <a:cubicBezTo>
                    <a:pt x="187" y="369"/>
                    <a:pt x="189" y="369"/>
                    <a:pt x="191" y="369"/>
                  </a:cubicBezTo>
                  <a:cubicBezTo>
                    <a:pt x="290" y="366"/>
                    <a:pt x="366" y="276"/>
                    <a:pt x="362" y="177"/>
                  </a:cubicBezTo>
                  <a:cubicBezTo>
                    <a:pt x="355" y="77"/>
                    <a:pt x="276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5029186" y="2440462"/>
              <a:ext cx="19703" cy="12798"/>
            </a:xfrm>
            <a:custGeom>
              <a:avLst/>
              <a:gdLst/>
              <a:ahLst/>
              <a:cxnLst/>
              <a:rect l="l" t="t" r="r" b="b"/>
              <a:pathLst>
                <a:path w="448" h="291" extrusionOk="0">
                  <a:moveTo>
                    <a:pt x="34" y="0"/>
                  </a:moveTo>
                  <a:cubicBezTo>
                    <a:pt x="0" y="120"/>
                    <a:pt x="65" y="246"/>
                    <a:pt x="181" y="280"/>
                  </a:cubicBezTo>
                  <a:cubicBezTo>
                    <a:pt x="203" y="287"/>
                    <a:pt x="225" y="290"/>
                    <a:pt x="246" y="290"/>
                  </a:cubicBezTo>
                  <a:cubicBezTo>
                    <a:pt x="336" y="290"/>
                    <a:pt x="420" y="230"/>
                    <a:pt x="447" y="13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5076903" y="2348590"/>
              <a:ext cx="18823" cy="15349"/>
            </a:xfrm>
            <a:custGeom>
              <a:avLst/>
              <a:gdLst/>
              <a:ahLst/>
              <a:cxnLst/>
              <a:rect l="l" t="t" r="r" b="b"/>
              <a:pathLst>
                <a:path w="428" h="349" extrusionOk="0">
                  <a:moveTo>
                    <a:pt x="178" y="1"/>
                  </a:moveTo>
                  <a:cubicBezTo>
                    <a:pt x="109" y="1"/>
                    <a:pt x="41" y="35"/>
                    <a:pt x="0" y="100"/>
                  </a:cubicBezTo>
                  <a:lnTo>
                    <a:pt x="359" y="349"/>
                  </a:lnTo>
                  <a:cubicBezTo>
                    <a:pt x="427" y="246"/>
                    <a:pt x="400" y="106"/>
                    <a:pt x="298" y="38"/>
                  </a:cubicBezTo>
                  <a:cubicBezTo>
                    <a:pt x="261" y="13"/>
                    <a:pt x="219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5073297" y="2374406"/>
              <a:ext cx="16097" cy="16273"/>
            </a:xfrm>
            <a:custGeom>
              <a:avLst/>
              <a:gdLst/>
              <a:ahLst/>
              <a:cxnLst/>
              <a:rect l="l" t="t" r="r" b="b"/>
              <a:pathLst>
                <a:path w="366" h="370" extrusionOk="0">
                  <a:moveTo>
                    <a:pt x="177" y="0"/>
                  </a:moveTo>
                  <a:cubicBezTo>
                    <a:pt x="175" y="0"/>
                    <a:pt x="173" y="0"/>
                    <a:pt x="171" y="0"/>
                  </a:cubicBezTo>
                  <a:cubicBezTo>
                    <a:pt x="76" y="8"/>
                    <a:pt x="0" y="93"/>
                    <a:pt x="4" y="195"/>
                  </a:cubicBezTo>
                  <a:cubicBezTo>
                    <a:pt x="11" y="293"/>
                    <a:pt x="86" y="369"/>
                    <a:pt x="179" y="369"/>
                  </a:cubicBezTo>
                  <a:cubicBezTo>
                    <a:pt x="183" y="369"/>
                    <a:pt x="187" y="369"/>
                    <a:pt x="191" y="369"/>
                  </a:cubicBezTo>
                  <a:cubicBezTo>
                    <a:pt x="287" y="365"/>
                    <a:pt x="366" y="280"/>
                    <a:pt x="359" y="178"/>
                  </a:cubicBezTo>
                  <a:cubicBezTo>
                    <a:pt x="355" y="78"/>
                    <a:pt x="273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5052275" y="2377704"/>
              <a:ext cx="26036" cy="47015"/>
            </a:xfrm>
            <a:custGeom>
              <a:avLst/>
              <a:gdLst/>
              <a:ahLst/>
              <a:cxnLst/>
              <a:rect l="l" t="t" r="r" b="b"/>
              <a:pathLst>
                <a:path w="592" h="1069" extrusionOk="0">
                  <a:moveTo>
                    <a:pt x="1" y="0"/>
                  </a:moveTo>
                  <a:lnTo>
                    <a:pt x="28" y="1069"/>
                  </a:lnTo>
                  <a:lnTo>
                    <a:pt x="592" y="8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4950200" y="2453216"/>
              <a:ext cx="67597" cy="43276"/>
            </a:xfrm>
            <a:custGeom>
              <a:avLst/>
              <a:gdLst/>
              <a:ahLst/>
              <a:cxnLst/>
              <a:rect l="l" t="t" r="r" b="b"/>
              <a:pathLst>
                <a:path w="1537" h="984" extrusionOk="0">
                  <a:moveTo>
                    <a:pt x="1" y="0"/>
                  </a:moveTo>
                  <a:cubicBezTo>
                    <a:pt x="1" y="0"/>
                    <a:pt x="52" y="232"/>
                    <a:pt x="328" y="471"/>
                  </a:cubicBezTo>
                  <a:cubicBezTo>
                    <a:pt x="608" y="714"/>
                    <a:pt x="1536" y="983"/>
                    <a:pt x="1536" y="983"/>
                  </a:cubicBezTo>
                  <a:lnTo>
                    <a:pt x="1536" y="700"/>
                  </a:lnTo>
                  <a:cubicBezTo>
                    <a:pt x="1083" y="638"/>
                    <a:pt x="148" y="372"/>
                    <a:pt x="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4876228" y="2741541"/>
              <a:ext cx="54799" cy="74194"/>
            </a:xfrm>
            <a:custGeom>
              <a:avLst/>
              <a:gdLst/>
              <a:ahLst/>
              <a:cxnLst/>
              <a:rect l="l" t="t" r="r" b="b"/>
              <a:pathLst>
                <a:path w="1246" h="1687" extrusionOk="0">
                  <a:moveTo>
                    <a:pt x="0" y="1"/>
                  </a:moveTo>
                  <a:lnTo>
                    <a:pt x="474" y="1301"/>
                  </a:lnTo>
                  <a:lnTo>
                    <a:pt x="1246" y="1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4887178" y="2763619"/>
              <a:ext cx="43848" cy="52116"/>
            </a:xfrm>
            <a:custGeom>
              <a:avLst/>
              <a:gdLst/>
              <a:ahLst/>
              <a:cxnLst/>
              <a:rect l="l" t="t" r="r" b="b"/>
              <a:pathLst>
                <a:path w="997" h="1185" extrusionOk="0">
                  <a:moveTo>
                    <a:pt x="120" y="1"/>
                  </a:moveTo>
                  <a:cubicBezTo>
                    <a:pt x="79" y="62"/>
                    <a:pt x="41" y="119"/>
                    <a:pt x="0" y="178"/>
                  </a:cubicBezTo>
                  <a:lnTo>
                    <a:pt x="225" y="799"/>
                  </a:lnTo>
                  <a:lnTo>
                    <a:pt x="997" y="1184"/>
                  </a:lnTo>
                  <a:lnTo>
                    <a:pt x="997" y="118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4734836" y="2777120"/>
              <a:ext cx="247300" cy="139637"/>
            </a:xfrm>
            <a:custGeom>
              <a:avLst/>
              <a:gdLst/>
              <a:ahLst/>
              <a:cxnLst/>
              <a:rect l="l" t="t" r="r" b="b"/>
              <a:pathLst>
                <a:path w="5623" h="3175" extrusionOk="0">
                  <a:moveTo>
                    <a:pt x="1393" y="1"/>
                  </a:moveTo>
                  <a:lnTo>
                    <a:pt x="0" y="908"/>
                  </a:lnTo>
                  <a:cubicBezTo>
                    <a:pt x="901" y="1557"/>
                    <a:pt x="2158" y="2308"/>
                    <a:pt x="2775" y="2516"/>
                  </a:cubicBezTo>
                  <a:cubicBezTo>
                    <a:pt x="3366" y="2711"/>
                    <a:pt x="3847" y="3052"/>
                    <a:pt x="4536" y="3175"/>
                  </a:cubicBezTo>
                  <a:lnTo>
                    <a:pt x="4915" y="1877"/>
                  </a:lnTo>
                  <a:cubicBezTo>
                    <a:pt x="4915" y="1857"/>
                    <a:pt x="4925" y="1837"/>
                    <a:pt x="4943" y="1816"/>
                  </a:cubicBezTo>
                  <a:cubicBezTo>
                    <a:pt x="5086" y="1649"/>
                    <a:pt x="5567" y="1301"/>
                    <a:pt x="5598" y="1216"/>
                  </a:cubicBezTo>
                  <a:cubicBezTo>
                    <a:pt x="5623" y="1153"/>
                    <a:pt x="5487" y="1094"/>
                    <a:pt x="5242" y="1094"/>
                  </a:cubicBezTo>
                  <a:cubicBezTo>
                    <a:pt x="5153" y="1094"/>
                    <a:pt x="5050" y="1102"/>
                    <a:pt x="4935" y="1120"/>
                  </a:cubicBezTo>
                  <a:cubicBezTo>
                    <a:pt x="4530" y="1184"/>
                    <a:pt x="3761" y="1397"/>
                    <a:pt x="3214" y="1397"/>
                  </a:cubicBezTo>
                  <a:cubicBezTo>
                    <a:pt x="3176" y="1397"/>
                    <a:pt x="3139" y="1396"/>
                    <a:pt x="3103" y="1393"/>
                  </a:cubicBezTo>
                  <a:cubicBezTo>
                    <a:pt x="2744" y="1369"/>
                    <a:pt x="1922" y="560"/>
                    <a:pt x="139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4941052" y="2578820"/>
              <a:ext cx="364022" cy="376205"/>
            </a:xfrm>
            <a:custGeom>
              <a:avLst/>
              <a:gdLst/>
              <a:ahLst/>
              <a:cxnLst/>
              <a:rect l="l" t="t" r="r" b="b"/>
              <a:pathLst>
                <a:path w="8277" h="8554" extrusionOk="0">
                  <a:moveTo>
                    <a:pt x="8277" y="1"/>
                  </a:moveTo>
                  <a:lnTo>
                    <a:pt x="6789" y="1414"/>
                  </a:lnTo>
                  <a:lnTo>
                    <a:pt x="4796" y="916"/>
                  </a:lnTo>
                  <a:lnTo>
                    <a:pt x="3243" y="2267"/>
                  </a:lnTo>
                  <a:lnTo>
                    <a:pt x="830" y="1704"/>
                  </a:lnTo>
                  <a:lnTo>
                    <a:pt x="1" y="8179"/>
                  </a:lnTo>
                  <a:lnTo>
                    <a:pt x="1708" y="8554"/>
                  </a:lnTo>
                  <a:lnTo>
                    <a:pt x="3209" y="7332"/>
                  </a:lnTo>
                  <a:lnTo>
                    <a:pt x="4796" y="7401"/>
                  </a:lnTo>
                  <a:lnTo>
                    <a:pt x="5663" y="6646"/>
                  </a:lnTo>
                  <a:lnTo>
                    <a:pt x="8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5016124" y="2619060"/>
              <a:ext cx="135854" cy="335963"/>
            </a:xfrm>
            <a:custGeom>
              <a:avLst/>
              <a:gdLst/>
              <a:ahLst/>
              <a:cxnLst/>
              <a:rect l="l" t="t" r="r" b="b"/>
              <a:pathLst>
                <a:path w="3089" h="7639" extrusionOk="0">
                  <a:moveTo>
                    <a:pt x="3089" y="1"/>
                  </a:moveTo>
                  <a:lnTo>
                    <a:pt x="1536" y="1352"/>
                  </a:lnTo>
                  <a:lnTo>
                    <a:pt x="1" y="7639"/>
                  </a:lnTo>
                  <a:lnTo>
                    <a:pt x="1502" y="6417"/>
                  </a:lnTo>
                  <a:lnTo>
                    <a:pt x="30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5151931" y="2578820"/>
              <a:ext cx="153138" cy="325496"/>
            </a:xfrm>
            <a:custGeom>
              <a:avLst/>
              <a:gdLst/>
              <a:ahLst/>
              <a:cxnLst/>
              <a:rect l="l" t="t" r="r" b="b"/>
              <a:pathLst>
                <a:path w="3482" h="7401" extrusionOk="0">
                  <a:moveTo>
                    <a:pt x="3482" y="1"/>
                  </a:moveTo>
                  <a:lnTo>
                    <a:pt x="1994" y="1414"/>
                  </a:lnTo>
                  <a:lnTo>
                    <a:pt x="1" y="7401"/>
                  </a:lnTo>
                  <a:lnTo>
                    <a:pt x="868" y="6646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4802695" y="2293793"/>
              <a:ext cx="73710" cy="213347"/>
            </a:xfrm>
            <a:custGeom>
              <a:avLst/>
              <a:gdLst/>
              <a:ahLst/>
              <a:cxnLst/>
              <a:rect l="l" t="t" r="r" b="b"/>
              <a:pathLst>
                <a:path w="1676" h="4851" extrusionOk="0">
                  <a:moveTo>
                    <a:pt x="85" y="1"/>
                  </a:moveTo>
                  <a:cubicBezTo>
                    <a:pt x="37" y="1"/>
                    <a:pt x="0" y="42"/>
                    <a:pt x="0" y="86"/>
                  </a:cubicBezTo>
                  <a:lnTo>
                    <a:pt x="0" y="4851"/>
                  </a:lnTo>
                  <a:lnTo>
                    <a:pt x="1590" y="4851"/>
                  </a:lnTo>
                  <a:cubicBezTo>
                    <a:pt x="1639" y="4851"/>
                    <a:pt x="1675" y="4813"/>
                    <a:pt x="1675" y="4766"/>
                  </a:cubicBezTo>
                  <a:lnTo>
                    <a:pt x="1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4848609" y="2522263"/>
              <a:ext cx="100318" cy="293479"/>
            </a:xfrm>
            <a:custGeom>
              <a:avLst/>
              <a:gdLst/>
              <a:ahLst/>
              <a:cxnLst/>
              <a:rect l="l" t="t" r="r" b="b"/>
              <a:pathLst>
                <a:path w="2281" h="6673" extrusionOk="0">
                  <a:moveTo>
                    <a:pt x="1455" y="1"/>
                  </a:moveTo>
                  <a:cubicBezTo>
                    <a:pt x="1070" y="1"/>
                    <a:pt x="334" y="137"/>
                    <a:pt x="349" y="250"/>
                  </a:cubicBezTo>
                  <a:cubicBezTo>
                    <a:pt x="349" y="250"/>
                    <a:pt x="908" y="662"/>
                    <a:pt x="935" y="2447"/>
                  </a:cubicBezTo>
                  <a:cubicBezTo>
                    <a:pt x="966" y="4232"/>
                    <a:pt x="1" y="5632"/>
                    <a:pt x="1" y="5632"/>
                  </a:cubicBezTo>
                  <a:lnTo>
                    <a:pt x="1" y="6672"/>
                  </a:lnTo>
                  <a:cubicBezTo>
                    <a:pt x="1" y="6672"/>
                    <a:pt x="1512" y="5355"/>
                    <a:pt x="1874" y="3393"/>
                  </a:cubicBezTo>
                  <a:cubicBezTo>
                    <a:pt x="2280" y="1174"/>
                    <a:pt x="1683" y="55"/>
                    <a:pt x="1683" y="55"/>
                  </a:cubicBezTo>
                  <a:cubicBezTo>
                    <a:pt x="1677" y="17"/>
                    <a:pt x="1587" y="1"/>
                    <a:pt x="1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5017752" y="2518832"/>
              <a:ext cx="80395" cy="64871"/>
            </a:xfrm>
            <a:custGeom>
              <a:avLst/>
              <a:gdLst/>
              <a:ahLst/>
              <a:cxnLst/>
              <a:rect l="l" t="t" r="r" b="b"/>
              <a:pathLst>
                <a:path w="1828" h="1475" extrusionOk="0">
                  <a:moveTo>
                    <a:pt x="404" y="1"/>
                  </a:moveTo>
                  <a:cubicBezTo>
                    <a:pt x="166" y="1"/>
                    <a:pt x="0" y="54"/>
                    <a:pt x="0" y="54"/>
                  </a:cubicBezTo>
                  <a:cubicBezTo>
                    <a:pt x="994" y="290"/>
                    <a:pt x="1827" y="1474"/>
                    <a:pt x="1827" y="1474"/>
                  </a:cubicBezTo>
                  <a:cubicBezTo>
                    <a:pt x="1632" y="611"/>
                    <a:pt x="1079" y="167"/>
                    <a:pt x="1079" y="167"/>
                  </a:cubicBezTo>
                  <a:cubicBezTo>
                    <a:pt x="841" y="36"/>
                    <a:pt x="598" y="1"/>
                    <a:pt x="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4934324" y="2859669"/>
              <a:ext cx="99087" cy="59065"/>
            </a:xfrm>
            <a:custGeom>
              <a:avLst/>
              <a:gdLst/>
              <a:ahLst/>
              <a:cxnLst/>
              <a:rect l="l" t="t" r="r" b="b"/>
              <a:pathLst>
                <a:path w="2253" h="1343" extrusionOk="0">
                  <a:moveTo>
                    <a:pt x="379" y="0"/>
                  </a:moveTo>
                  <a:lnTo>
                    <a:pt x="0" y="1298"/>
                  </a:lnTo>
                  <a:cubicBezTo>
                    <a:pt x="157" y="1325"/>
                    <a:pt x="328" y="1342"/>
                    <a:pt x="512" y="1342"/>
                  </a:cubicBezTo>
                  <a:cubicBezTo>
                    <a:pt x="517" y="1342"/>
                    <a:pt x="521" y="1342"/>
                    <a:pt x="526" y="1342"/>
                  </a:cubicBezTo>
                  <a:cubicBezTo>
                    <a:pt x="1505" y="1342"/>
                    <a:pt x="2253" y="645"/>
                    <a:pt x="2184" y="417"/>
                  </a:cubicBezTo>
                  <a:cubicBezTo>
                    <a:pt x="2160" y="335"/>
                    <a:pt x="2102" y="311"/>
                    <a:pt x="2011" y="311"/>
                  </a:cubicBezTo>
                  <a:cubicBezTo>
                    <a:pt x="1891" y="311"/>
                    <a:pt x="1713" y="353"/>
                    <a:pt x="1480" y="353"/>
                  </a:cubicBezTo>
                  <a:cubicBezTo>
                    <a:pt x="1401" y="353"/>
                    <a:pt x="1317" y="348"/>
                    <a:pt x="1226" y="335"/>
                  </a:cubicBezTo>
                  <a:cubicBezTo>
                    <a:pt x="730" y="267"/>
                    <a:pt x="366" y="141"/>
                    <a:pt x="37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4596765" y="141605"/>
            <a:ext cx="1805940" cy="1054735"/>
            <a:chOff x="4778639" y="938100"/>
            <a:chExt cx="3054917" cy="3168239"/>
          </a:xfrm>
        </p:grpSpPr>
        <p:grpSp>
          <p:nvGrpSpPr>
            <p:cNvPr id="390" name="Google Shape;390;p26"/>
            <p:cNvGrpSpPr/>
            <p:nvPr/>
          </p:nvGrpSpPr>
          <p:grpSpPr>
            <a:xfrm>
              <a:off x="7144033" y="2156930"/>
              <a:ext cx="326413" cy="477672"/>
              <a:chOff x="7144033" y="2156930"/>
              <a:chExt cx="326413" cy="477672"/>
            </a:xfrm>
          </p:grpSpPr>
          <p:sp>
            <p:nvSpPr>
              <p:cNvPr id="391" name="Google Shape;391;p26"/>
              <p:cNvSpPr/>
              <p:nvPr/>
            </p:nvSpPr>
            <p:spPr>
              <a:xfrm>
                <a:off x="7163129" y="2156930"/>
                <a:ext cx="235865" cy="451851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274" extrusionOk="0">
                    <a:moveTo>
                      <a:pt x="1321" y="0"/>
                    </a:moveTo>
                    <a:cubicBezTo>
                      <a:pt x="519" y="0"/>
                      <a:pt x="1" y="723"/>
                      <a:pt x="1" y="1539"/>
                    </a:cubicBezTo>
                    <a:cubicBezTo>
                      <a:pt x="1" y="1942"/>
                      <a:pt x="127" y="2369"/>
                      <a:pt x="406" y="2741"/>
                    </a:cubicBezTo>
                    <a:cubicBezTo>
                      <a:pt x="2284" y="5246"/>
                      <a:pt x="3318" y="7434"/>
                      <a:pt x="3431" y="9352"/>
                    </a:cubicBezTo>
                    <a:lnTo>
                      <a:pt x="4445" y="9938"/>
                    </a:lnTo>
                    <a:cubicBezTo>
                      <a:pt x="4690" y="7580"/>
                      <a:pt x="4236" y="5662"/>
                      <a:pt x="3761" y="4389"/>
                    </a:cubicBezTo>
                    <a:cubicBezTo>
                      <a:pt x="3468" y="3611"/>
                      <a:pt x="3089" y="2856"/>
                      <a:pt x="2663" y="2208"/>
                    </a:cubicBezTo>
                    <a:cubicBezTo>
                      <a:pt x="2202" y="1505"/>
                      <a:pt x="1860" y="1181"/>
                      <a:pt x="1765" y="1099"/>
                    </a:cubicBezTo>
                    <a:cubicBezTo>
                      <a:pt x="1762" y="1095"/>
                      <a:pt x="1762" y="1092"/>
                      <a:pt x="1765" y="1089"/>
                    </a:cubicBezTo>
                    <a:lnTo>
                      <a:pt x="1775" y="1089"/>
                    </a:lnTo>
                    <a:cubicBezTo>
                      <a:pt x="1868" y="1171"/>
                      <a:pt x="2213" y="1498"/>
                      <a:pt x="2673" y="2201"/>
                    </a:cubicBezTo>
                    <a:cubicBezTo>
                      <a:pt x="3103" y="2850"/>
                      <a:pt x="3482" y="3604"/>
                      <a:pt x="3772" y="4386"/>
                    </a:cubicBezTo>
                    <a:cubicBezTo>
                      <a:pt x="4147" y="5386"/>
                      <a:pt x="4386" y="6437"/>
                      <a:pt x="4481" y="7509"/>
                    </a:cubicBezTo>
                    <a:cubicBezTo>
                      <a:pt x="4554" y="8311"/>
                      <a:pt x="4547" y="9127"/>
                      <a:pt x="4458" y="9946"/>
                    </a:cubicBezTo>
                    <a:lnTo>
                      <a:pt x="5028" y="10273"/>
                    </a:lnTo>
                    <a:cubicBezTo>
                      <a:pt x="5206" y="9300"/>
                      <a:pt x="5362" y="8055"/>
                      <a:pt x="5362" y="6802"/>
                    </a:cubicBezTo>
                    <a:cubicBezTo>
                      <a:pt x="5362" y="5912"/>
                      <a:pt x="5284" y="5020"/>
                      <a:pt x="5075" y="4222"/>
                    </a:cubicBezTo>
                    <a:cubicBezTo>
                      <a:pt x="4554" y="2205"/>
                      <a:pt x="3260" y="533"/>
                      <a:pt x="1769" y="71"/>
                    </a:cubicBezTo>
                    <a:cubicBezTo>
                      <a:pt x="1611" y="21"/>
                      <a:pt x="1461" y="0"/>
                      <a:pt x="13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2" name="Google Shape;392;p26"/>
              <p:cNvSpPr/>
              <p:nvPr/>
            </p:nvSpPr>
            <p:spPr>
              <a:xfrm rot="1013989" flipH="1">
                <a:off x="7193816" y="2233553"/>
                <a:ext cx="226849" cy="376200"/>
              </a:xfrm>
              <a:custGeom>
                <a:avLst/>
                <a:gdLst/>
                <a:ahLst/>
                <a:cxnLst/>
                <a:rect l="l" t="t" r="r" b="b"/>
                <a:pathLst>
                  <a:path w="6390" h="10597" extrusionOk="0">
                    <a:moveTo>
                      <a:pt x="6379" y="0"/>
                    </a:moveTo>
                    <a:cubicBezTo>
                      <a:pt x="6378" y="0"/>
                      <a:pt x="6377" y="1"/>
                      <a:pt x="6375" y="2"/>
                    </a:cubicBezTo>
                    <a:cubicBezTo>
                      <a:pt x="6106" y="132"/>
                      <a:pt x="5608" y="565"/>
                      <a:pt x="5044" y="1159"/>
                    </a:cubicBezTo>
                    <a:cubicBezTo>
                      <a:pt x="4584" y="1647"/>
                      <a:pt x="3871" y="2466"/>
                      <a:pt x="3075" y="3596"/>
                    </a:cubicBezTo>
                    <a:cubicBezTo>
                      <a:pt x="2314" y="4685"/>
                      <a:pt x="1670" y="5790"/>
                      <a:pt x="1164" y="6882"/>
                    </a:cubicBezTo>
                    <a:cubicBezTo>
                      <a:pt x="567" y="8176"/>
                      <a:pt x="175" y="9425"/>
                      <a:pt x="4" y="10589"/>
                    </a:cubicBezTo>
                    <a:cubicBezTo>
                      <a:pt x="0" y="10592"/>
                      <a:pt x="4" y="10596"/>
                      <a:pt x="7" y="10596"/>
                    </a:cubicBezTo>
                    <a:lnTo>
                      <a:pt x="11" y="10596"/>
                    </a:lnTo>
                    <a:cubicBezTo>
                      <a:pt x="14" y="10596"/>
                      <a:pt x="14" y="10596"/>
                      <a:pt x="17" y="10592"/>
                    </a:cubicBezTo>
                    <a:cubicBezTo>
                      <a:pt x="416" y="7865"/>
                      <a:pt x="1908" y="5288"/>
                      <a:pt x="3089" y="3603"/>
                    </a:cubicBezTo>
                    <a:cubicBezTo>
                      <a:pt x="4537" y="1538"/>
                      <a:pt x="5912" y="238"/>
                      <a:pt x="6383" y="12"/>
                    </a:cubicBezTo>
                    <a:cubicBezTo>
                      <a:pt x="6386" y="12"/>
                      <a:pt x="6389" y="9"/>
                      <a:pt x="6386" y="5"/>
                    </a:cubicBezTo>
                    <a:cubicBezTo>
                      <a:pt x="6386" y="3"/>
                      <a:pt x="6383" y="0"/>
                      <a:pt x="637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93" name="Google Shape;393;p26"/>
            <p:cNvSpPr/>
            <p:nvPr/>
          </p:nvSpPr>
          <p:spPr>
            <a:xfrm>
              <a:off x="4799968" y="2360289"/>
              <a:ext cx="3010651" cy="1746050"/>
            </a:xfrm>
            <a:custGeom>
              <a:avLst/>
              <a:gdLst/>
              <a:ahLst/>
              <a:cxnLst/>
              <a:rect l="l" t="t" r="r" b="b"/>
              <a:pathLst>
                <a:path w="68455" h="39701" extrusionOk="0">
                  <a:moveTo>
                    <a:pt x="43591" y="1"/>
                  </a:moveTo>
                  <a:cubicBezTo>
                    <a:pt x="43313" y="1"/>
                    <a:pt x="43035" y="62"/>
                    <a:pt x="42823" y="185"/>
                  </a:cubicBezTo>
                  <a:lnTo>
                    <a:pt x="424" y="24850"/>
                  </a:lnTo>
                  <a:cubicBezTo>
                    <a:pt x="1" y="25096"/>
                    <a:pt x="1" y="25499"/>
                    <a:pt x="424" y="25745"/>
                  </a:cubicBezTo>
                  <a:lnTo>
                    <a:pt x="24096" y="39516"/>
                  </a:lnTo>
                  <a:cubicBezTo>
                    <a:pt x="24308" y="39639"/>
                    <a:pt x="24586" y="39700"/>
                    <a:pt x="24864" y="39700"/>
                  </a:cubicBezTo>
                  <a:cubicBezTo>
                    <a:pt x="25142" y="39700"/>
                    <a:pt x="25421" y="39639"/>
                    <a:pt x="25632" y="39516"/>
                  </a:cubicBezTo>
                  <a:lnTo>
                    <a:pt x="68032" y="14851"/>
                  </a:lnTo>
                  <a:cubicBezTo>
                    <a:pt x="68454" y="14605"/>
                    <a:pt x="68454" y="14205"/>
                    <a:pt x="68032" y="13956"/>
                  </a:cubicBezTo>
                  <a:lnTo>
                    <a:pt x="44359" y="185"/>
                  </a:lnTo>
                  <a:cubicBezTo>
                    <a:pt x="44148" y="62"/>
                    <a:pt x="43869" y="1"/>
                    <a:pt x="43591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7314724" y="2206451"/>
              <a:ext cx="518832" cy="576314"/>
            </a:xfrm>
            <a:custGeom>
              <a:avLst/>
              <a:gdLst/>
              <a:ahLst/>
              <a:cxnLst/>
              <a:rect l="l" t="t" r="r" b="b"/>
              <a:pathLst>
                <a:path w="11797" h="13104" extrusionOk="0">
                  <a:moveTo>
                    <a:pt x="9848" y="1"/>
                  </a:moveTo>
                  <a:cubicBezTo>
                    <a:pt x="8619" y="1"/>
                    <a:pt x="7422" y="1292"/>
                    <a:pt x="6523" y="1812"/>
                  </a:cubicBezTo>
                  <a:cubicBezTo>
                    <a:pt x="6199" y="1999"/>
                    <a:pt x="5851" y="2044"/>
                    <a:pt x="5496" y="2044"/>
                  </a:cubicBezTo>
                  <a:cubicBezTo>
                    <a:pt x="5154" y="2044"/>
                    <a:pt x="4804" y="2002"/>
                    <a:pt x="4463" y="2002"/>
                  </a:cubicBezTo>
                  <a:cubicBezTo>
                    <a:pt x="3973" y="2002"/>
                    <a:pt x="3500" y="2090"/>
                    <a:pt x="3090" y="2519"/>
                  </a:cubicBezTo>
                  <a:cubicBezTo>
                    <a:pt x="2096" y="3560"/>
                    <a:pt x="3973" y="4895"/>
                    <a:pt x="2796" y="5980"/>
                  </a:cubicBezTo>
                  <a:cubicBezTo>
                    <a:pt x="1619" y="7062"/>
                    <a:pt x="1" y="7287"/>
                    <a:pt x="700" y="9659"/>
                  </a:cubicBezTo>
                  <a:lnTo>
                    <a:pt x="6523" y="13103"/>
                  </a:lnTo>
                  <a:cubicBezTo>
                    <a:pt x="7291" y="13010"/>
                    <a:pt x="8267" y="12768"/>
                    <a:pt x="8734" y="11826"/>
                  </a:cubicBezTo>
                  <a:cubicBezTo>
                    <a:pt x="9199" y="10888"/>
                    <a:pt x="7820" y="10089"/>
                    <a:pt x="7844" y="9297"/>
                  </a:cubicBezTo>
                  <a:cubicBezTo>
                    <a:pt x="7871" y="8505"/>
                    <a:pt x="8666" y="8157"/>
                    <a:pt x="9506" y="7837"/>
                  </a:cubicBezTo>
                  <a:cubicBezTo>
                    <a:pt x="10349" y="7519"/>
                    <a:pt x="11178" y="6383"/>
                    <a:pt x="10479" y="5577"/>
                  </a:cubicBezTo>
                  <a:cubicBezTo>
                    <a:pt x="9783" y="4768"/>
                    <a:pt x="9052" y="3754"/>
                    <a:pt x="9783" y="2754"/>
                  </a:cubicBezTo>
                  <a:cubicBezTo>
                    <a:pt x="10512" y="1755"/>
                    <a:pt x="11796" y="785"/>
                    <a:pt x="10612" y="185"/>
                  </a:cubicBezTo>
                  <a:cubicBezTo>
                    <a:pt x="10357" y="56"/>
                    <a:pt x="10102" y="1"/>
                    <a:pt x="9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7467990" y="2236400"/>
              <a:ext cx="281032" cy="466056"/>
            </a:xfrm>
            <a:custGeom>
              <a:avLst/>
              <a:gdLst/>
              <a:ahLst/>
              <a:cxnLst/>
              <a:rect l="l" t="t" r="r" b="b"/>
              <a:pathLst>
                <a:path w="6390" h="10597" extrusionOk="0">
                  <a:moveTo>
                    <a:pt x="6379" y="0"/>
                  </a:moveTo>
                  <a:cubicBezTo>
                    <a:pt x="6378" y="0"/>
                    <a:pt x="6377" y="1"/>
                    <a:pt x="6375" y="2"/>
                  </a:cubicBezTo>
                  <a:cubicBezTo>
                    <a:pt x="6106" y="132"/>
                    <a:pt x="5608" y="565"/>
                    <a:pt x="5044" y="1159"/>
                  </a:cubicBezTo>
                  <a:cubicBezTo>
                    <a:pt x="4584" y="1647"/>
                    <a:pt x="3871" y="2466"/>
                    <a:pt x="3075" y="3596"/>
                  </a:cubicBezTo>
                  <a:cubicBezTo>
                    <a:pt x="2314" y="4685"/>
                    <a:pt x="1670" y="5790"/>
                    <a:pt x="1164" y="6882"/>
                  </a:cubicBezTo>
                  <a:cubicBezTo>
                    <a:pt x="567" y="8176"/>
                    <a:pt x="175" y="9425"/>
                    <a:pt x="4" y="10589"/>
                  </a:cubicBezTo>
                  <a:cubicBezTo>
                    <a:pt x="0" y="10592"/>
                    <a:pt x="4" y="10596"/>
                    <a:pt x="7" y="10596"/>
                  </a:cubicBezTo>
                  <a:lnTo>
                    <a:pt x="11" y="10596"/>
                  </a:lnTo>
                  <a:cubicBezTo>
                    <a:pt x="14" y="10596"/>
                    <a:pt x="14" y="10596"/>
                    <a:pt x="17" y="10592"/>
                  </a:cubicBezTo>
                  <a:cubicBezTo>
                    <a:pt x="416" y="7865"/>
                    <a:pt x="1908" y="5288"/>
                    <a:pt x="3089" y="3603"/>
                  </a:cubicBezTo>
                  <a:cubicBezTo>
                    <a:pt x="4537" y="1538"/>
                    <a:pt x="5912" y="238"/>
                    <a:pt x="6383" y="12"/>
                  </a:cubicBezTo>
                  <a:cubicBezTo>
                    <a:pt x="6386" y="12"/>
                    <a:pt x="6389" y="9"/>
                    <a:pt x="6386" y="5"/>
                  </a:cubicBezTo>
                  <a:cubicBezTo>
                    <a:pt x="6386" y="3"/>
                    <a:pt x="6383" y="0"/>
                    <a:pt x="6379" y="0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7509858" y="2342741"/>
              <a:ext cx="63111" cy="99087"/>
            </a:xfrm>
            <a:custGeom>
              <a:avLst/>
              <a:gdLst/>
              <a:ahLst/>
              <a:cxnLst/>
              <a:rect l="l" t="t" r="r" b="b"/>
              <a:pathLst>
                <a:path w="1435" h="2253" extrusionOk="0">
                  <a:moveTo>
                    <a:pt x="7" y="1"/>
                  </a:moveTo>
                  <a:cubicBezTo>
                    <a:pt x="6" y="1"/>
                    <a:pt x="4" y="2"/>
                    <a:pt x="4" y="3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14" y="24"/>
                    <a:pt x="1154" y="1263"/>
                    <a:pt x="1420" y="2249"/>
                  </a:cubicBezTo>
                  <a:cubicBezTo>
                    <a:pt x="1420" y="2253"/>
                    <a:pt x="1424" y="2253"/>
                    <a:pt x="1427" y="2253"/>
                  </a:cubicBezTo>
                  <a:cubicBezTo>
                    <a:pt x="1430" y="2253"/>
                    <a:pt x="1434" y="2249"/>
                    <a:pt x="1434" y="2246"/>
                  </a:cubicBezTo>
                  <a:cubicBezTo>
                    <a:pt x="1168" y="1257"/>
                    <a:pt x="25" y="17"/>
                    <a:pt x="11" y="3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7533299" y="2481055"/>
              <a:ext cx="187047" cy="29555"/>
            </a:xfrm>
            <a:custGeom>
              <a:avLst/>
              <a:gdLst/>
              <a:ahLst/>
              <a:cxnLst/>
              <a:rect l="l" t="t" r="r" b="b"/>
              <a:pathLst>
                <a:path w="4253" h="672" extrusionOk="0">
                  <a:moveTo>
                    <a:pt x="2907" y="1"/>
                  </a:moveTo>
                  <a:cubicBezTo>
                    <a:pt x="2654" y="1"/>
                    <a:pt x="2389" y="9"/>
                    <a:pt x="2123" y="29"/>
                  </a:cubicBezTo>
                  <a:cubicBezTo>
                    <a:pt x="1444" y="84"/>
                    <a:pt x="525" y="234"/>
                    <a:pt x="4" y="657"/>
                  </a:cubicBezTo>
                  <a:cubicBezTo>
                    <a:pt x="0" y="661"/>
                    <a:pt x="0" y="664"/>
                    <a:pt x="0" y="667"/>
                  </a:cubicBezTo>
                  <a:cubicBezTo>
                    <a:pt x="4" y="671"/>
                    <a:pt x="4" y="671"/>
                    <a:pt x="7" y="671"/>
                  </a:cubicBezTo>
                  <a:lnTo>
                    <a:pt x="10" y="671"/>
                  </a:lnTo>
                  <a:cubicBezTo>
                    <a:pt x="653" y="151"/>
                    <a:pt x="1897" y="18"/>
                    <a:pt x="2911" y="18"/>
                  </a:cubicBezTo>
                  <a:cubicBezTo>
                    <a:pt x="3474" y="18"/>
                    <a:pt x="3967" y="59"/>
                    <a:pt x="4246" y="98"/>
                  </a:cubicBezTo>
                  <a:cubicBezTo>
                    <a:pt x="4249" y="98"/>
                    <a:pt x="4252" y="94"/>
                    <a:pt x="4252" y="91"/>
                  </a:cubicBezTo>
                  <a:cubicBezTo>
                    <a:pt x="4252" y="87"/>
                    <a:pt x="4252" y="84"/>
                    <a:pt x="4249" y="84"/>
                  </a:cubicBezTo>
                  <a:cubicBezTo>
                    <a:pt x="3918" y="38"/>
                    <a:pt x="3439" y="1"/>
                    <a:pt x="2907" y="1"/>
                  </a:cubicBezTo>
                  <a:close/>
                </a:path>
              </a:pathLst>
            </a:custGeom>
            <a:solidFill>
              <a:srgbClr val="FAFAFA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4921475" y="3214385"/>
              <a:ext cx="1359067" cy="660320"/>
            </a:xfrm>
            <a:custGeom>
              <a:avLst/>
              <a:gdLst/>
              <a:ahLst/>
              <a:cxnLst/>
              <a:rect l="l" t="t" r="r" b="b"/>
              <a:pathLst>
                <a:path w="30428" h="14783" extrusionOk="0">
                  <a:moveTo>
                    <a:pt x="9048" y="1"/>
                  </a:moveTo>
                  <a:lnTo>
                    <a:pt x="0" y="2438"/>
                  </a:lnTo>
                  <a:lnTo>
                    <a:pt x="21379" y="14783"/>
                  </a:lnTo>
                  <a:lnTo>
                    <a:pt x="30427" y="12342"/>
                  </a:lnTo>
                  <a:lnTo>
                    <a:pt x="904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4778639" y="3182078"/>
              <a:ext cx="1556188" cy="748803"/>
            </a:xfrm>
            <a:custGeom>
              <a:avLst/>
              <a:gdLst/>
              <a:ahLst/>
              <a:cxnLst/>
              <a:rect l="l" t="t" r="r" b="b"/>
              <a:pathLst>
                <a:path w="35384" h="17026" extrusionOk="0">
                  <a:moveTo>
                    <a:pt x="11059" y="1"/>
                  </a:moveTo>
                  <a:lnTo>
                    <a:pt x="1" y="2981"/>
                  </a:lnTo>
                  <a:lnTo>
                    <a:pt x="24329" y="17025"/>
                  </a:lnTo>
                  <a:lnTo>
                    <a:pt x="35384" y="14045"/>
                  </a:lnTo>
                  <a:lnTo>
                    <a:pt x="33912" y="13192"/>
                  </a:lnTo>
                  <a:lnTo>
                    <a:pt x="24864" y="15633"/>
                  </a:lnTo>
                  <a:lnTo>
                    <a:pt x="3485" y="3288"/>
                  </a:lnTo>
                  <a:lnTo>
                    <a:pt x="12533" y="851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5316500" y="2807775"/>
              <a:ext cx="1420839" cy="963559"/>
            </a:xfrm>
            <a:custGeom>
              <a:avLst/>
              <a:gdLst/>
              <a:ahLst/>
              <a:cxnLst/>
              <a:rect l="l" t="t" r="r" b="b"/>
              <a:pathLst>
                <a:path w="31701" h="21703" extrusionOk="0">
                  <a:moveTo>
                    <a:pt x="10321" y="0"/>
                  </a:moveTo>
                  <a:lnTo>
                    <a:pt x="0" y="9362"/>
                  </a:lnTo>
                  <a:lnTo>
                    <a:pt x="21379" y="21703"/>
                  </a:lnTo>
                  <a:lnTo>
                    <a:pt x="31700" y="12341"/>
                  </a:lnTo>
                  <a:lnTo>
                    <a:pt x="1032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6266925" y="3350475"/>
              <a:ext cx="521781" cy="452051"/>
            </a:xfrm>
            <a:custGeom>
              <a:avLst/>
              <a:gdLst/>
              <a:ahLst/>
              <a:cxnLst/>
              <a:rect l="l" t="t" r="r" b="b"/>
              <a:pathLst>
                <a:path w="11793" h="10217" extrusionOk="0">
                  <a:moveTo>
                    <a:pt x="10321" y="1"/>
                  </a:moveTo>
                  <a:lnTo>
                    <a:pt x="0" y="9363"/>
                  </a:lnTo>
                  <a:lnTo>
                    <a:pt x="1472" y="10216"/>
                  </a:lnTo>
                  <a:lnTo>
                    <a:pt x="11792" y="854"/>
                  </a:lnTo>
                  <a:lnTo>
                    <a:pt x="1032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5265001" y="2770348"/>
              <a:ext cx="518788" cy="449168"/>
            </a:xfrm>
            <a:custGeom>
              <a:avLst/>
              <a:gdLst/>
              <a:ahLst/>
              <a:cxnLst/>
              <a:rect l="l" t="t" r="r" b="b"/>
              <a:pathLst>
                <a:path w="11796" h="10213" extrusionOk="0">
                  <a:moveTo>
                    <a:pt x="10318" y="1"/>
                  </a:moveTo>
                  <a:lnTo>
                    <a:pt x="0" y="9363"/>
                  </a:lnTo>
                  <a:lnTo>
                    <a:pt x="1474" y="10213"/>
                  </a:lnTo>
                  <a:lnTo>
                    <a:pt x="11795" y="851"/>
                  </a:lnTo>
                  <a:lnTo>
                    <a:pt x="1031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6260300" y="2284971"/>
              <a:ext cx="1394218" cy="940744"/>
            </a:xfrm>
            <a:custGeom>
              <a:avLst/>
              <a:gdLst/>
              <a:ahLst/>
              <a:cxnLst/>
              <a:rect l="l" t="t" r="r" b="b"/>
              <a:pathLst>
                <a:path w="31271" h="21100" extrusionOk="0">
                  <a:moveTo>
                    <a:pt x="9891" y="0"/>
                  </a:moveTo>
                  <a:lnTo>
                    <a:pt x="0" y="8758"/>
                  </a:lnTo>
                  <a:lnTo>
                    <a:pt x="21376" y="21100"/>
                  </a:lnTo>
                  <a:lnTo>
                    <a:pt x="31270" y="12342"/>
                  </a:lnTo>
                  <a:lnTo>
                    <a:pt x="989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6205049" y="2208693"/>
              <a:ext cx="1556320" cy="1048351"/>
            </a:xfrm>
            <a:custGeom>
              <a:avLst/>
              <a:gdLst/>
              <a:ahLst/>
              <a:cxnLst/>
              <a:rect l="l" t="t" r="r" b="b"/>
              <a:pathLst>
                <a:path w="35387" h="23837" extrusionOk="0">
                  <a:moveTo>
                    <a:pt x="11059" y="0"/>
                  </a:moveTo>
                  <a:lnTo>
                    <a:pt x="1" y="9793"/>
                  </a:lnTo>
                  <a:lnTo>
                    <a:pt x="1478" y="10642"/>
                  </a:lnTo>
                  <a:lnTo>
                    <a:pt x="11369" y="1884"/>
                  </a:lnTo>
                  <a:lnTo>
                    <a:pt x="32748" y="14226"/>
                  </a:lnTo>
                  <a:lnTo>
                    <a:pt x="22854" y="22984"/>
                  </a:lnTo>
                  <a:lnTo>
                    <a:pt x="24328" y="23837"/>
                  </a:lnTo>
                  <a:lnTo>
                    <a:pt x="35387" y="14045"/>
                  </a:lnTo>
                  <a:lnTo>
                    <a:pt x="1105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5767950" y="2669275"/>
              <a:ext cx="1463143" cy="691092"/>
            </a:xfrm>
            <a:custGeom>
              <a:avLst/>
              <a:gdLst/>
              <a:ahLst/>
              <a:cxnLst/>
              <a:rect l="l" t="t" r="r" b="b"/>
              <a:pathLst>
                <a:path w="32435" h="15321" extrusionOk="0">
                  <a:moveTo>
                    <a:pt x="11058" y="0"/>
                  </a:moveTo>
                  <a:lnTo>
                    <a:pt x="0" y="2980"/>
                  </a:lnTo>
                  <a:lnTo>
                    <a:pt x="21379" y="15321"/>
                  </a:lnTo>
                  <a:lnTo>
                    <a:pt x="32434" y="1234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5718731" y="2639335"/>
              <a:ext cx="551377" cy="168487"/>
            </a:xfrm>
            <a:custGeom>
              <a:avLst/>
              <a:gdLst/>
              <a:ahLst/>
              <a:cxnLst/>
              <a:rect l="l" t="t" r="r" b="b"/>
              <a:pathLst>
                <a:path w="12537" h="3831" extrusionOk="0">
                  <a:moveTo>
                    <a:pt x="11059" y="1"/>
                  </a:moveTo>
                  <a:lnTo>
                    <a:pt x="1" y="2980"/>
                  </a:lnTo>
                  <a:lnTo>
                    <a:pt x="1478" y="3830"/>
                  </a:lnTo>
                  <a:lnTo>
                    <a:pt x="12536" y="850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6861258" y="2556654"/>
              <a:ext cx="279405" cy="326156"/>
            </a:xfrm>
            <a:custGeom>
              <a:avLst/>
              <a:gdLst/>
              <a:ahLst/>
              <a:cxnLst/>
              <a:rect l="l" t="t" r="r" b="b"/>
              <a:pathLst>
                <a:path w="6353" h="7416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68" y="7397"/>
                    <a:pt x="2133" y="7416"/>
                    <a:pt x="2517" y="7416"/>
                  </a:cubicBezTo>
                  <a:cubicBezTo>
                    <a:pt x="2601" y="7416"/>
                    <a:pt x="2687" y="7415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6964388" y="2690966"/>
              <a:ext cx="680942" cy="360152"/>
            </a:xfrm>
            <a:custGeom>
              <a:avLst/>
              <a:gdLst/>
              <a:ahLst/>
              <a:cxnLst/>
              <a:rect l="l" t="t" r="r" b="b"/>
              <a:pathLst>
                <a:path w="15483" h="8189" extrusionOk="0">
                  <a:moveTo>
                    <a:pt x="9840" y="1"/>
                  </a:moveTo>
                  <a:cubicBezTo>
                    <a:pt x="7731" y="3519"/>
                    <a:pt x="3044" y="5327"/>
                    <a:pt x="644" y="5327"/>
                  </a:cubicBezTo>
                  <a:cubicBezTo>
                    <a:pt x="570" y="5327"/>
                    <a:pt x="497" y="5325"/>
                    <a:pt x="428" y="5322"/>
                  </a:cubicBezTo>
                  <a:cubicBezTo>
                    <a:pt x="428" y="5322"/>
                    <a:pt x="1" y="5390"/>
                    <a:pt x="428" y="5635"/>
                  </a:cubicBezTo>
                  <a:cubicBezTo>
                    <a:pt x="854" y="5881"/>
                    <a:pt x="4851" y="8188"/>
                    <a:pt x="4851" y="8188"/>
                  </a:cubicBezTo>
                  <a:lnTo>
                    <a:pt x="11407" y="6867"/>
                  </a:lnTo>
                  <a:lnTo>
                    <a:pt x="15482" y="3260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6751443" y="2898018"/>
              <a:ext cx="509948" cy="321494"/>
            </a:xfrm>
            <a:custGeom>
              <a:avLst/>
              <a:gdLst/>
              <a:ahLst/>
              <a:cxnLst/>
              <a:rect l="l" t="t" r="r" b="b"/>
              <a:pathLst>
                <a:path w="11595" h="7310" extrusionOk="0">
                  <a:moveTo>
                    <a:pt x="601" y="0"/>
                  </a:moveTo>
                  <a:cubicBezTo>
                    <a:pt x="224" y="0"/>
                    <a:pt x="1" y="581"/>
                    <a:pt x="109" y="1351"/>
                  </a:cubicBezTo>
                  <a:lnTo>
                    <a:pt x="10430" y="7310"/>
                  </a:lnTo>
                  <a:lnTo>
                    <a:pt x="11594" y="6279"/>
                  </a:lnTo>
                  <a:cubicBezTo>
                    <a:pt x="11594" y="6279"/>
                    <a:pt x="1365" y="374"/>
                    <a:pt x="846" y="74"/>
                  </a:cubicBezTo>
                  <a:cubicBezTo>
                    <a:pt x="759" y="24"/>
                    <a:pt x="677" y="0"/>
                    <a:pt x="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338" y="1567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5783732" y="2752228"/>
              <a:ext cx="446265" cy="205211"/>
            </a:xfrm>
            <a:custGeom>
              <a:avLst/>
              <a:gdLst/>
              <a:ahLst/>
              <a:cxnLst/>
              <a:rect l="l" t="t" r="r" b="b"/>
              <a:pathLst>
                <a:path w="10147" h="4666" extrusionOk="0">
                  <a:moveTo>
                    <a:pt x="4679" y="0"/>
                  </a:moveTo>
                  <a:lnTo>
                    <a:pt x="0" y="1263"/>
                  </a:lnTo>
                  <a:lnTo>
                    <a:pt x="5895" y="4666"/>
                  </a:lnTo>
                  <a:lnTo>
                    <a:pt x="10147" y="3522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6057500" y="2706007"/>
              <a:ext cx="103925" cy="69972"/>
            </a:xfrm>
            <a:custGeom>
              <a:avLst/>
              <a:gdLst/>
              <a:ahLst/>
              <a:cxnLst/>
              <a:rect l="l" t="t" r="r" b="b"/>
              <a:pathLst>
                <a:path w="2363" h="1591" extrusionOk="0">
                  <a:moveTo>
                    <a:pt x="2362" y="0"/>
                  </a:moveTo>
                  <a:lnTo>
                    <a:pt x="1" y="638"/>
                  </a:lnTo>
                  <a:lnTo>
                    <a:pt x="1478" y="159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6172505" y="2676717"/>
              <a:ext cx="356810" cy="212160"/>
            </a:xfrm>
            <a:custGeom>
              <a:avLst/>
              <a:gdLst/>
              <a:ahLst/>
              <a:cxnLst/>
              <a:rect l="l" t="t" r="r" b="b"/>
              <a:pathLst>
                <a:path w="8113" h="4824" extrusionOk="0">
                  <a:moveTo>
                    <a:pt x="2218" y="0"/>
                  </a:moveTo>
                  <a:lnTo>
                    <a:pt x="1557" y="178"/>
                  </a:lnTo>
                  <a:lnTo>
                    <a:pt x="0" y="2987"/>
                  </a:lnTo>
                  <a:lnTo>
                    <a:pt x="0" y="2990"/>
                  </a:lnTo>
                  <a:lnTo>
                    <a:pt x="2850" y="4823"/>
                  </a:lnTo>
                  <a:lnTo>
                    <a:pt x="8113" y="340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6756236" y="2957390"/>
              <a:ext cx="453962" cy="294974"/>
            </a:xfrm>
            <a:custGeom>
              <a:avLst/>
              <a:gdLst/>
              <a:ahLst/>
              <a:cxnLst/>
              <a:rect l="l" t="t" r="r" b="b"/>
              <a:pathLst>
                <a:path w="10322" h="6707" extrusionOk="0">
                  <a:moveTo>
                    <a:pt x="0" y="1"/>
                  </a:moveTo>
                  <a:cubicBezTo>
                    <a:pt x="0" y="1"/>
                    <a:pt x="1966" y="4363"/>
                    <a:pt x="2368" y="5110"/>
                  </a:cubicBezTo>
                  <a:cubicBezTo>
                    <a:pt x="2768" y="5854"/>
                    <a:pt x="3253" y="6031"/>
                    <a:pt x="4017" y="6195"/>
                  </a:cubicBezTo>
                  <a:cubicBezTo>
                    <a:pt x="4768" y="6355"/>
                    <a:pt x="7457" y="6694"/>
                    <a:pt x="7557" y="6707"/>
                  </a:cubicBezTo>
                  <a:lnTo>
                    <a:pt x="7560" y="6707"/>
                  </a:lnTo>
                  <a:lnTo>
                    <a:pt x="10321" y="59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6346309" y="2857866"/>
              <a:ext cx="474808" cy="367805"/>
            </a:xfrm>
            <a:custGeom>
              <a:avLst/>
              <a:gdLst/>
              <a:ahLst/>
              <a:cxnLst/>
              <a:rect l="l" t="t" r="r" b="b"/>
              <a:pathLst>
                <a:path w="10796" h="8363" extrusionOk="0">
                  <a:moveTo>
                    <a:pt x="5399" y="1"/>
                  </a:moveTo>
                  <a:lnTo>
                    <a:pt x="0" y="1413"/>
                  </a:lnTo>
                  <a:lnTo>
                    <a:pt x="10796" y="8363"/>
                  </a:lnTo>
                  <a:lnTo>
                    <a:pt x="10796" y="8363"/>
                  </a:lnTo>
                  <a:lnTo>
                    <a:pt x="7847" y="141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6093079" y="2937863"/>
              <a:ext cx="593114" cy="300427"/>
            </a:xfrm>
            <a:custGeom>
              <a:avLst/>
              <a:gdLst/>
              <a:ahLst/>
              <a:cxnLst/>
              <a:rect l="l" t="t" r="r" b="b"/>
              <a:pathLst>
                <a:path w="13486" h="6831" extrusionOk="0">
                  <a:moveTo>
                    <a:pt x="4202" y="1"/>
                  </a:moveTo>
                  <a:lnTo>
                    <a:pt x="4" y="1100"/>
                  </a:lnTo>
                  <a:lnTo>
                    <a:pt x="0" y="1107"/>
                  </a:lnTo>
                  <a:lnTo>
                    <a:pt x="9919" y="6831"/>
                  </a:lnTo>
                  <a:lnTo>
                    <a:pt x="13485" y="5980"/>
                  </a:lnTo>
                  <a:lnTo>
                    <a:pt x="420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6594130" y="3239426"/>
              <a:ext cx="267179" cy="111093"/>
            </a:xfrm>
            <a:custGeom>
              <a:avLst/>
              <a:gdLst/>
              <a:ahLst/>
              <a:cxnLst/>
              <a:rect l="l" t="t" r="r" b="b"/>
              <a:pathLst>
                <a:path w="6075" h="2526" extrusionOk="0">
                  <a:moveTo>
                    <a:pt x="3458" y="1"/>
                  </a:moveTo>
                  <a:lnTo>
                    <a:pt x="0" y="823"/>
                  </a:lnTo>
                  <a:lnTo>
                    <a:pt x="2952" y="2526"/>
                  </a:lnTo>
                  <a:lnTo>
                    <a:pt x="6075" y="1686"/>
                  </a:lnTo>
                  <a:lnTo>
                    <a:pt x="345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6871021" y="3265550"/>
              <a:ext cx="112193" cy="31710"/>
            </a:xfrm>
            <a:custGeom>
              <a:avLst/>
              <a:gdLst/>
              <a:ahLst/>
              <a:cxnLst/>
              <a:rect l="l" t="t" r="r" b="b"/>
              <a:pathLst>
                <a:path w="2551" h="721" extrusionOk="0">
                  <a:moveTo>
                    <a:pt x="1" y="0"/>
                  </a:moveTo>
                  <a:lnTo>
                    <a:pt x="1158" y="720"/>
                  </a:lnTo>
                  <a:lnTo>
                    <a:pt x="2551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6626543" y="2291550"/>
              <a:ext cx="422560" cy="272896"/>
            </a:xfrm>
            <a:custGeom>
              <a:avLst/>
              <a:gdLst/>
              <a:ahLst/>
              <a:cxnLst/>
              <a:rect l="l" t="t" r="r" b="b"/>
              <a:pathLst>
                <a:path w="9608" h="6205" extrusionOk="0">
                  <a:moveTo>
                    <a:pt x="1785" y="0"/>
                  </a:moveTo>
                  <a:lnTo>
                    <a:pt x="0" y="1581"/>
                  </a:lnTo>
                  <a:lnTo>
                    <a:pt x="738" y="6205"/>
                  </a:lnTo>
                  <a:lnTo>
                    <a:pt x="9608" y="4516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7024903" y="2526925"/>
              <a:ext cx="329806" cy="288069"/>
            </a:xfrm>
            <a:custGeom>
              <a:avLst/>
              <a:gdLst/>
              <a:ahLst/>
              <a:cxnLst/>
              <a:rect l="l" t="t" r="r" b="b"/>
              <a:pathLst>
                <a:path w="7499" h="6550" extrusionOk="0">
                  <a:moveTo>
                    <a:pt x="2000" y="0"/>
                  </a:moveTo>
                  <a:lnTo>
                    <a:pt x="0" y="393"/>
                  </a:lnTo>
                  <a:lnTo>
                    <a:pt x="3898" y="6550"/>
                  </a:lnTo>
                  <a:cubicBezTo>
                    <a:pt x="5280" y="5775"/>
                    <a:pt x="6615" y="4673"/>
                    <a:pt x="7498" y="3174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6861258" y="2556654"/>
              <a:ext cx="279405" cy="326200"/>
            </a:xfrm>
            <a:custGeom>
              <a:avLst/>
              <a:gdLst/>
              <a:ahLst/>
              <a:cxnLst/>
              <a:rect l="l" t="t" r="r" b="b"/>
              <a:pathLst>
                <a:path w="6353" h="7417" extrusionOk="0">
                  <a:moveTo>
                    <a:pt x="2270" y="0"/>
                  </a:moveTo>
                  <a:lnTo>
                    <a:pt x="1" y="440"/>
                  </a:lnTo>
                  <a:lnTo>
                    <a:pt x="1421" y="7358"/>
                  </a:lnTo>
                  <a:cubicBezTo>
                    <a:pt x="1759" y="7396"/>
                    <a:pt x="2110" y="7416"/>
                    <a:pt x="2479" y="7416"/>
                  </a:cubicBezTo>
                  <a:cubicBezTo>
                    <a:pt x="2578" y="7416"/>
                    <a:pt x="2673" y="7416"/>
                    <a:pt x="2773" y="7413"/>
                  </a:cubicBezTo>
                  <a:cubicBezTo>
                    <a:pt x="3575" y="7389"/>
                    <a:pt x="4923" y="7109"/>
                    <a:pt x="6353" y="6498"/>
                  </a:cubicBezTo>
                  <a:lnTo>
                    <a:pt x="227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6666915" y="2587132"/>
              <a:ext cx="192764" cy="281428"/>
            </a:xfrm>
            <a:custGeom>
              <a:avLst/>
              <a:gdLst/>
              <a:ahLst/>
              <a:cxnLst/>
              <a:rect l="l" t="t" r="r" b="b"/>
              <a:pathLst>
                <a:path w="4383" h="6399" extrusionOk="0">
                  <a:moveTo>
                    <a:pt x="3137" y="0"/>
                  </a:moveTo>
                  <a:lnTo>
                    <a:pt x="1" y="610"/>
                  </a:lnTo>
                  <a:lnTo>
                    <a:pt x="631" y="4522"/>
                  </a:lnTo>
                  <a:cubicBezTo>
                    <a:pt x="1324" y="4976"/>
                    <a:pt x="2529" y="5911"/>
                    <a:pt x="4383" y="6399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6974943" y="2690966"/>
              <a:ext cx="670387" cy="360152"/>
            </a:xfrm>
            <a:custGeom>
              <a:avLst/>
              <a:gdLst/>
              <a:ahLst/>
              <a:cxnLst/>
              <a:rect l="l" t="t" r="r" b="b"/>
              <a:pathLst>
                <a:path w="15243" h="8189" extrusionOk="0">
                  <a:moveTo>
                    <a:pt x="9600" y="1"/>
                  </a:moveTo>
                  <a:lnTo>
                    <a:pt x="9600" y="4"/>
                  </a:lnTo>
                  <a:cubicBezTo>
                    <a:pt x="7491" y="3519"/>
                    <a:pt x="2806" y="5328"/>
                    <a:pt x="402" y="5328"/>
                  </a:cubicBezTo>
                  <a:cubicBezTo>
                    <a:pt x="331" y="5328"/>
                    <a:pt x="259" y="5325"/>
                    <a:pt x="188" y="5322"/>
                  </a:cubicBezTo>
                  <a:cubicBezTo>
                    <a:pt x="188" y="5322"/>
                    <a:pt x="0" y="5352"/>
                    <a:pt x="0" y="5444"/>
                  </a:cubicBezTo>
                  <a:cubicBezTo>
                    <a:pt x="0" y="5489"/>
                    <a:pt x="44" y="5553"/>
                    <a:pt x="188" y="5635"/>
                  </a:cubicBezTo>
                  <a:cubicBezTo>
                    <a:pt x="614" y="5881"/>
                    <a:pt x="4611" y="8188"/>
                    <a:pt x="4611" y="8188"/>
                  </a:cubicBezTo>
                  <a:lnTo>
                    <a:pt x="11167" y="6867"/>
                  </a:lnTo>
                  <a:lnTo>
                    <a:pt x="15242" y="3260"/>
                  </a:lnTo>
                  <a:lnTo>
                    <a:pt x="9600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7231120" y="3047327"/>
              <a:ext cx="173589" cy="81539"/>
            </a:xfrm>
            <a:custGeom>
              <a:avLst/>
              <a:gdLst/>
              <a:ahLst/>
              <a:cxnLst/>
              <a:rect l="l" t="t" r="r" b="b"/>
              <a:pathLst>
                <a:path w="3947" h="1854" extrusionOk="0">
                  <a:moveTo>
                    <a:pt x="3946" y="0"/>
                  </a:moveTo>
                  <a:lnTo>
                    <a:pt x="1" y="785"/>
                  </a:lnTo>
                  <a:lnTo>
                    <a:pt x="1850" y="1853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6577154" y="2404707"/>
              <a:ext cx="49434" cy="365694"/>
            </a:xfrm>
            <a:custGeom>
              <a:avLst/>
              <a:gdLst/>
              <a:ahLst/>
              <a:cxnLst/>
              <a:rect l="l" t="t" r="r" b="b"/>
              <a:pathLst>
                <a:path w="1124" h="8315" extrusionOk="0">
                  <a:moveTo>
                    <a:pt x="0" y="1"/>
                  </a:moveTo>
                  <a:lnTo>
                    <a:pt x="0" y="1"/>
                  </a:lnTo>
                  <a:lnTo>
                    <a:pt x="1123" y="8315"/>
                  </a:lnTo>
                  <a:close/>
                </a:path>
              </a:pathLst>
            </a:custGeom>
            <a:solidFill>
              <a:srgbClr val="2E3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6270050" y="2404707"/>
              <a:ext cx="356546" cy="421680"/>
            </a:xfrm>
            <a:custGeom>
              <a:avLst/>
              <a:gdLst/>
              <a:ahLst/>
              <a:cxnLst/>
              <a:rect l="l" t="t" r="r" b="b"/>
              <a:pathLst>
                <a:path w="8107" h="9588" extrusionOk="0">
                  <a:moveTo>
                    <a:pt x="6983" y="1"/>
                  </a:moveTo>
                  <a:lnTo>
                    <a:pt x="6747" y="209"/>
                  </a:lnTo>
                  <a:cubicBezTo>
                    <a:pt x="5857" y="2485"/>
                    <a:pt x="4737" y="4837"/>
                    <a:pt x="4195" y="5946"/>
                  </a:cubicBezTo>
                  <a:cubicBezTo>
                    <a:pt x="4096" y="6151"/>
                    <a:pt x="3894" y="6264"/>
                    <a:pt x="3690" y="6264"/>
                  </a:cubicBezTo>
                  <a:cubicBezTo>
                    <a:pt x="3587" y="6264"/>
                    <a:pt x="3482" y="6233"/>
                    <a:pt x="3389" y="6175"/>
                  </a:cubicBezTo>
                  <a:lnTo>
                    <a:pt x="1847" y="5301"/>
                  </a:lnTo>
                  <a:cubicBezTo>
                    <a:pt x="1847" y="5301"/>
                    <a:pt x="1680" y="5168"/>
                    <a:pt x="1417" y="4929"/>
                  </a:cubicBezTo>
                  <a:lnTo>
                    <a:pt x="0" y="6185"/>
                  </a:lnTo>
                  <a:lnTo>
                    <a:pt x="5895" y="9588"/>
                  </a:lnTo>
                  <a:lnTo>
                    <a:pt x="8106" y="8315"/>
                  </a:lnTo>
                  <a:lnTo>
                    <a:pt x="6983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6755005" y="2898106"/>
              <a:ext cx="506386" cy="321406"/>
            </a:xfrm>
            <a:custGeom>
              <a:avLst/>
              <a:gdLst/>
              <a:ahLst/>
              <a:cxnLst/>
              <a:rect l="l" t="t" r="r" b="b"/>
              <a:pathLst>
                <a:path w="11514" h="7308" extrusionOk="0">
                  <a:moveTo>
                    <a:pt x="520" y="0"/>
                  </a:moveTo>
                  <a:cubicBezTo>
                    <a:pt x="209" y="0"/>
                    <a:pt x="0" y="396"/>
                    <a:pt x="0" y="969"/>
                  </a:cubicBezTo>
                  <a:cubicBezTo>
                    <a:pt x="0" y="1089"/>
                    <a:pt x="11" y="1219"/>
                    <a:pt x="28" y="1349"/>
                  </a:cubicBezTo>
                  <a:lnTo>
                    <a:pt x="10349" y="7308"/>
                  </a:lnTo>
                  <a:lnTo>
                    <a:pt x="11513" y="6277"/>
                  </a:lnTo>
                  <a:cubicBezTo>
                    <a:pt x="11513" y="6277"/>
                    <a:pt x="1284" y="372"/>
                    <a:pt x="765" y="72"/>
                  </a:cubicBezTo>
                  <a:cubicBezTo>
                    <a:pt x="680" y="21"/>
                    <a:pt x="598" y="0"/>
                    <a:pt x="520" y="0"/>
                  </a:cubicBez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6583751" y="2821407"/>
              <a:ext cx="137965" cy="98647"/>
            </a:xfrm>
            <a:custGeom>
              <a:avLst/>
              <a:gdLst/>
              <a:ahLst/>
              <a:cxnLst/>
              <a:rect l="l" t="t" r="r" b="b"/>
              <a:pathLst>
                <a:path w="3137" h="2243" extrusionOk="0">
                  <a:moveTo>
                    <a:pt x="1512" y="1"/>
                  </a:moveTo>
                  <a:lnTo>
                    <a:pt x="0" y="830"/>
                  </a:lnTo>
                  <a:lnTo>
                    <a:pt x="2448" y="2242"/>
                  </a:lnTo>
                  <a:cubicBezTo>
                    <a:pt x="2440" y="2198"/>
                    <a:pt x="2437" y="2157"/>
                    <a:pt x="2437" y="2113"/>
                  </a:cubicBezTo>
                  <a:cubicBezTo>
                    <a:pt x="2437" y="1492"/>
                    <a:pt x="3137" y="966"/>
                    <a:pt x="3137" y="966"/>
                  </a:cubicBezTo>
                  <a:cubicBezTo>
                    <a:pt x="3137" y="966"/>
                    <a:pt x="2021" y="294"/>
                    <a:pt x="1512" y="1"/>
                  </a:cubicBez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6346309" y="3275621"/>
              <a:ext cx="377700" cy="243341"/>
            </a:xfrm>
            <a:custGeom>
              <a:avLst/>
              <a:gdLst/>
              <a:ahLst/>
              <a:cxnLst/>
              <a:rect l="l" t="t" r="r" b="b"/>
              <a:pathLst>
                <a:path w="8588" h="5533" extrusionOk="0">
                  <a:moveTo>
                    <a:pt x="5635" y="0"/>
                  </a:moveTo>
                  <a:lnTo>
                    <a:pt x="908" y="1621"/>
                  </a:lnTo>
                  <a:lnTo>
                    <a:pt x="0" y="5110"/>
                  </a:lnTo>
                  <a:lnTo>
                    <a:pt x="4362" y="5532"/>
                  </a:lnTo>
                  <a:lnTo>
                    <a:pt x="8587" y="1703"/>
                  </a:lnTo>
                  <a:lnTo>
                    <a:pt x="5635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5329826" y="3084797"/>
              <a:ext cx="521779" cy="275491"/>
            </a:xfrm>
            <a:custGeom>
              <a:avLst/>
              <a:gdLst/>
              <a:ahLst/>
              <a:cxnLst/>
              <a:rect l="l" t="t" r="r" b="b"/>
              <a:pathLst>
                <a:path w="11864" h="6264" extrusionOk="0">
                  <a:moveTo>
                    <a:pt x="7782" y="1"/>
                  </a:moveTo>
                  <a:lnTo>
                    <a:pt x="3304" y="2523"/>
                  </a:lnTo>
                  <a:lnTo>
                    <a:pt x="673" y="2455"/>
                  </a:lnTo>
                  <a:lnTo>
                    <a:pt x="0" y="3063"/>
                  </a:lnTo>
                  <a:lnTo>
                    <a:pt x="5539" y="6264"/>
                  </a:lnTo>
                  <a:lnTo>
                    <a:pt x="11864" y="841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5990256" y="2986504"/>
              <a:ext cx="539063" cy="307904"/>
            </a:xfrm>
            <a:custGeom>
              <a:avLst/>
              <a:gdLst/>
              <a:ahLst/>
              <a:cxnLst/>
              <a:rect l="l" t="t" r="r" b="b"/>
              <a:pathLst>
                <a:path w="12257" h="7001" extrusionOk="0">
                  <a:moveTo>
                    <a:pt x="2338" y="1"/>
                  </a:moveTo>
                  <a:lnTo>
                    <a:pt x="0" y="2052"/>
                  </a:lnTo>
                  <a:lnTo>
                    <a:pt x="8571" y="7001"/>
                  </a:lnTo>
                  <a:lnTo>
                    <a:pt x="12257" y="5725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5772429" y="2807774"/>
              <a:ext cx="270565" cy="272588"/>
            </a:xfrm>
            <a:custGeom>
              <a:avLst/>
              <a:gdLst/>
              <a:ahLst/>
              <a:cxnLst/>
              <a:rect l="l" t="t" r="r" b="b"/>
              <a:pathLst>
                <a:path w="6152" h="6198" extrusionOk="0">
                  <a:moveTo>
                    <a:pt x="257" y="0"/>
                  </a:moveTo>
                  <a:lnTo>
                    <a:pt x="1" y="5532"/>
                  </a:lnTo>
                  <a:lnTo>
                    <a:pt x="2896" y="6198"/>
                  </a:lnTo>
                  <a:lnTo>
                    <a:pt x="6152" y="340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5603462" y="2863891"/>
              <a:ext cx="118306" cy="182737"/>
            </a:xfrm>
            <a:custGeom>
              <a:avLst/>
              <a:gdLst/>
              <a:ahLst/>
              <a:cxnLst/>
              <a:rect l="l" t="t" r="r" b="b"/>
              <a:pathLst>
                <a:path w="2690" h="4155" extrusionOk="0">
                  <a:moveTo>
                    <a:pt x="2690" y="0"/>
                  </a:moveTo>
                  <a:lnTo>
                    <a:pt x="2174" y="468"/>
                  </a:lnTo>
                  <a:lnTo>
                    <a:pt x="0" y="2444"/>
                  </a:lnTo>
                  <a:lnTo>
                    <a:pt x="584" y="4154"/>
                  </a:lnTo>
                  <a:lnTo>
                    <a:pt x="1150" y="3830"/>
                  </a:lnTo>
                  <a:lnTo>
                    <a:pt x="2509" y="4021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5417168" y="3019972"/>
              <a:ext cx="153446" cy="120285"/>
            </a:xfrm>
            <a:custGeom>
              <a:avLst/>
              <a:gdLst/>
              <a:ahLst/>
              <a:cxnLst/>
              <a:rect l="l" t="t" r="r" b="b"/>
              <a:pathLst>
                <a:path w="3489" h="2735" extrusionOk="0">
                  <a:moveTo>
                    <a:pt x="3014" y="1"/>
                  </a:moveTo>
                  <a:lnTo>
                    <a:pt x="1" y="2735"/>
                  </a:lnTo>
                  <a:lnTo>
                    <a:pt x="1206" y="2694"/>
                  </a:lnTo>
                  <a:lnTo>
                    <a:pt x="3489" y="137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5733156" y="3121871"/>
              <a:ext cx="565319" cy="322329"/>
            </a:xfrm>
            <a:custGeom>
              <a:avLst/>
              <a:gdLst/>
              <a:ahLst/>
              <a:cxnLst/>
              <a:rect l="l" t="t" r="r" b="b"/>
              <a:pathLst>
                <a:path w="12854" h="7329" extrusionOk="0">
                  <a:moveTo>
                    <a:pt x="4676" y="1"/>
                  </a:moveTo>
                  <a:lnTo>
                    <a:pt x="0" y="4110"/>
                  </a:lnTo>
                  <a:lnTo>
                    <a:pt x="5574" y="7329"/>
                  </a:lnTo>
                  <a:lnTo>
                    <a:pt x="12853" y="4721"/>
                  </a:lnTo>
                  <a:lnTo>
                    <a:pt x="4676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5978250" y="3376025"/>
              <a:ext cx="335963" cy="353115"/>
            </a:xfrm>
            <a:custGeom>
              <a:avLst/>
              <a:gdLst/>
              <a:ahLst/>
              <a:cxnLst/>
              <a:rect l="l" t="t" r="r" b="b"/>
              <a:pathLst>
                <a:path w="7639" h="8029" extrusionOk="0">
                  <a:moveTo>
                    <a:pt x="7639" y="1"/>
                  </a:moveTo>
                  <a:lnTo>
                    <a:pt x="1" y="2741"/>
                  </a:lnTo>
                  <a:lnTo>
                    <a:pt x="598" y="5297"/>
                  </a:lnTo>
                  <a:lnTo>
                    <a:pt x="598" y="5300"/>
                  </a:lnTo>
                  <a:lnTo>
                    <a:pt x="5322" y="8028"/>
                  </a:lnTo>
                  <a:lnTo>
                    <a:pt x="7639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280561" y="3556426"/>
              <a:ext cx="201472" cy="196239"/>
            </a:xfrm>
            <a:custGeom>
              <a:avLst/>
              <a:gdLst/>
              <a:ahLst/>
              <a:cxnLst/>
              <a:rect l="l" t="t" r="r" b="b"/>
              <a:pathLst>
                <a:path w="4581" h="4462" extrusionOk="0">
                  <a:moveTo>
                    <a:pt x="1164" y="1"/>
                  </a:moveTo>
                  <a:lnTo>
                    <a:pt x="1" y="4462"/>
                  </a:lnTo>
                  <a:lnTo>
                    <a:pt x="1642" y="2973"/>
                  </a:lnTo>
                  <a:lnTo>
                    <a:pt x="4580" y="305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5836110" y="3500309"/>
              <a:ext cx="115008" cy="77317"/>
            </a:xfrm>
            <a:custGeom>
              <a:avLst/>
              <a:gdLst/>
              <a:ahLst/>
              <a:cxnLst/>
              <a:rect l="l" t="t" r="r" b="b"/>
              <a:pathLst>
                <a:path w="2615" h="1758" extrusionOk="0">
                  <a:moveTo>
                    <a:pt x="2120" y="1"/>
                  </a:moveTo>
                  <a:lnTo>
                    <a:pt x="0" y="263"/>
                  </a:lnTo>
                  <a:lnTo>
                    <a:pt x="2591" y="1758"/>
                  </a:lnTo>
                  <a:lnTo>
                    <a:pt x="2615" y="1704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5630157" y="3340446"/>
              <a:ext cx="275183" cy="137965"/>
            </a:xfrm>
            <a:custGeom>
              <a:avLst/>
              <a:gdLst/>
              <a:ahLst/>
              <a:cxnLst/>
              <a:rect l="l" t="t" r="r" b="b"/>
              <a:pathLst>
                <a:path w="6257" h="3137" extrusionOk="0">
                  <a:moveTo>
                    <a:pt x="1363" y="0"/>
                  </a:moveTo>
                  <a:lnTo>
                    <a:pt x="4" y="1195"/>
                  </a:lnTo>
                  <a:lnTo>
                    <a:pt x="0" y="1195"/>
                  </a:lnTo>
                  <a:lnTo>
                    <a:pt x="3363" y="3137"/>
                  </a:lnTo>
                  <a:lnTo>
                    <a:pt x="3366" y="3137"/>
                  </a:lnTo>
                  <a:lnTo>
                    <a:pt x="6257" y="2690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rgbClr val="20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4931905" y="3239426"/>
              <a:ext cx="384605" cy="177899"/>
            </a:xfrm>
            <a:custGeom>
              <a:avLst/>
              <a:gdLst/>
              <a:ahLst/>
              <a:cxnLst/>
              <a:rect l="l" t="t" r="r" b="b"/>
              <a:pathLst>
                <a:path w="8745" h="4045" extrusionOk="0">
                  <a:moveTo>
                    <a:pt x="7373" y="1"/>
                  </a:moveTo>
                  <a:lnTo>
                    <a:pt x="0" y="1984"/>
                  </a:lnTo>
                  <a:lnTo>
                    <a:pt x="3570" y="4045"/>
                  </a:lnTo>
                  <a:lnTo>
                    <a:pt x="8745" y="3438"/>
                  </a:lnTo>
                  <a:lnTo>
                    <a:pt x="737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5297413" y="3219460"/>
              <a:ext cx="276062" cy="165937"/>
            </a:xfrm>
            <a:custGeom>
              <a:avLst/>
              <a:gdLst/>
              <a:ahLst/>
              <a:cxnLst/>
              <a:rect l="l" t="t" r="r" b="b"/>
              <a:pathLst>
                <a:path w="6277" h="3773" extrusionOk="0">
                  <a:moveTo>
                    <a:pt x="737" y="1"/>
                  </a:moveTo>
                  <a:lnTo>
                    <a:pt x="0" y="198"/>
                  </a:lnTo>
                  <a:lnTo>
                    <a:pt x="1448" y="3772"/>
                  </a:lnTo>
                  <a:lnTo>
                    <a:pt x="6276" y="3202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5151491" y="3392956"/>
              <a:ext cx="626583" cy="252841"/>
            </a:xfrm>
            <a:custGeom>
              <a:avLst/>
              <a:gdLst/>
              <a:ahLst/>
              <a:cxnLst/>
              <a:rect l="l" t="t" r="r" b="b"/>
              <a:pathLst>
                <a:path w="14247" h="5749" extrusionOk="0">
                  <a:moveTo>
                    <a:pt x="10884" y="1"/>
                  </a:moveTo>
                  <a:lnTo>
                    <a:pt x="1" y="1377"/>
                  </a:lnTo>
                  <a:lnTo>
                    <a:pt x="7571" y="5748"/>
                  </a:lnTo>
                  <a:lnTo>
                    <a:pt x="14247" y="1943"/>
                  </a:lnTo>
                  <a:lnTo>
                    <a:pt x="1088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5905289" y="3609113"/>
              <a:ext cx="307024" cy="251478"/>
            </a:xfrm>
            <a:custGeom>
              <a:avLst/>
              <a:gdLst/>
              <a:ahLst/>
              <a:cxnLst/>
              <a:rect l="l" t="t" r="r" b="b"/>
              <a:pathLst>
                <a:path w="6981" h="5718" extrusionOk="0">
                  <a:moveTo>
                    <a:pt x="2257" y="0"/>
                  </a:moveTo>
                  <a:lnTo>
                    <a:pt x="1" y="5718"/>
                  </a:lnTo>
                  <a:lnTo>
                    <a:pt x="5499" y="4236"/>
                  </a:lnTo>
                  <a:lnTo>
                    <a:pt x="6981" y="272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5541628" y="3511831"/>
              <a:ext cx="408486" cy="338558"/>
            </a:xfrm>
            <a:custGeom>
              <a:avLst/>
              <a:gdLst/>
              <a:ahLst/>
              <a:cxnLst/>
              <a:rect l="l" t="t" r="r" b="b"/>
              <a:pathLst>
                <a:path w="9288" h="7698" extrusionOk="0">
                  <a:moveTo>
                    <a:pt x="6696" y="1"/>
                  </a:moveTo>
                  <a:lnTo>
                    <a:pt x="0" y="3793"/>
                  </a:lnTo>
                  <a:lnTo>
                    <a:pt x="6761" y="7697"/>
                  </a:lnTo>
                  <a:lnTo>
                    <a:pt x="9287" y="1496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183895" y="1995132"/>
              <a:ext cx="382934" cy="681470"/>
            </a:xfrm>
            <a:custGeom>
              <a:avLst/>
              <a:gdLst/>
              <a:ahLst/>
              <a:cxnLst/>
              <a:rect l="l" t="t" r="r" b="b"/>
              <a:pathLst>
                <a:path w="8707" h="15495" extrusionOk="0">
                  <a:moveTo>
                    <a:pt x="5095" y="2657"/>
                  </a:moveTo>
                  <a:cubicBezTo>
                    <a:pt x="5777" y="2657"/>
                    <a:pt x="6246" y="3202"/>
                    <a:pt x="6246" y="4144"/>
                  </a:cubicBezTo>
                  <a:cubicBezTo>
                    <a:pt x="6246" y="5471"/>
                    <a:pt x="5314" y="7085"/>
                    <a:pt x="4164" y="7748"/>
                  </a:cubicBezTo>
                  <a:cubicBezTo>
                    <a:pt x="3830" y="7941"/>
                    <a:pt x="3514" y="8033"/>
                    <a:pt x="3234" y="8033"/>
                  </a:cubicBezTo>
                  <a:cubicBezTo>
                    <a:pt x="2551" y="8033"/>
                    <a:pt x="2082" y="7488"/>
                    <a:pt x="2082" y="6546"/>
                  </a:cubicBezTo>
                  <a:cubicBezTo>
                    <a:pt x="2700" y="6447"/>
                    <a:pt x="4256" y="3791"/>
                    <a:pt x="4164" y="2942"/>
                  </a:cubicBezTo>
                  <a:cubicBezTo>
                    <a:pt x="4499" y="2748"/>
                    <a:pt x="4815" y="2657"/>
                    <a:pt x="5095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9"/>
                  </a:cubicBezTo>
                  <a:cubicBezTo>
                    <a:pt x="1864" y="1863"/>
                    <a:pt x="0" y="5235"/>
                    <a:pt x="0" y="8065"/>
                  </a:cubicBezTo>
                  <a:lnTo>
                    <a:pt x="0" y="8710"/>
                  </a:lnTo>
                  <a:cubicBezTo>
                    <a:pt x="0" y="11539"/>
                    <a:pt x="3806" y="14614"/>
                    <a:pt x="3806" y="14614"/>
                  </a:cubicBezTo>
                  <a:lnTo>
                    <a:pt x="5362" y="15495"/>
                  </a:lnTo>
                  <a:cubicBezTo>
                    <a:pt x="5362" y="15495"/>
                    <a:pt x="4427" y="14430"/>
                    <a:pt x="4533" y="14208"/>
                  </a:cubicBezTo>
                  <a:cubicBezTo>
                    <a:pt x="5553" y="12119"/>
                    <a:pt x="8325" y="6212"/>
                    <a:pt x="8325" y="3901"/>
                  </a:cubicBezTo>
                  <a:lnTo>
                    <a:pt x="8325" y="3259"/>
                  </a:lnTo>
                  <a:cubicBezTo>
                    <a:pt x="8325" y="2740"/>
                    <a:pt x="8263" y="2280"/>
                    <a:pt x="8147" y="1877"/>
                  </a:cubicBezTo>
                  <a:lnTo>
                    <a:pt x="8147" y="1877"/>
                  </a:lnTo>
                  <a:lnTo>
                    <a:pt x="8325" y="1979"/>
                  </a:lnTo>
                  <a:lnTo>
                    <a:pt x="8706" y="1259"/>
                  </a:lnTo>
                  <a:lnTo>
                    <a:pt x="7126" y="351"/>
                  </a:lnTo>
                  <a:cubicBezTo>
                    <a:pt x="6781" y="121"/>
                    <a:pt x="6376" y="0"/>
                    <a:pt x="5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257164" y="2037396"/>
              <a:ext cx="366090" cy="642812"/>
            </a:xfrm>
            <a:custGeom>
              <a:avLst/>
              <a:gdLst/>
              <a:ahLst/>
              <a:cxnLst/>
              <a:rect l="l" t="t" r="r" b="b"/>
              <a:pathLst>
                <a:path w="8324" h="14616" extrusionOk="0">
                  <a:moveTo>
                    <a:pt x="5090" y="2657"/>
                  </a:moveTo>
                  <a:cubicBezTo>
                    <a:pt x="5773" y="2657"/>
                    <a:pt x="6242" y="3201"/>
                    <a:pt x="6242" y="4141"/>
                  </a:cubicBezTo>
                  <a:cubicBezTo>
                    <a:pt x="6242" y="5469"/>
                    <a:pt x="5310" y="7083"/>
                    <a:pt x="4164" y="7749"/>
                  </a:cubicBezTo>
                  <a:cubicBezTo>
                    <a:pt x="3829" y="7941"/>
                    <a:pt x="3514" y="8033"/>
                    <a:pt x="3234" y="8033"/>
                  </a:cubicBezTo>
                  <a:cubicBezTo>
                    <a:pt x="2551" y="8033"/>
                    <a:pt x="2082" y="7489"/>
                    <a:pt x="2082" y="6547"/>
                  </a:cubicBezTo>
                  <a:cubicBezTo>
                    <a:pt x="2082" y="5220"/>
                    <a:pt x="3014" y="3605"/>
                    <a:pt x="4164" y="2940"/>
                  </a:cubicBezTo>
                  <a:cubicBezTo>
                    <a:pt x="4496" y="2748"/>
                    <a:pt x="4811" y="2657"/>
                    <a:pt x="5090" y="2657"/>
                  </a:cubicBezTo>
                  <a:close/>
                  <a:moveTo>
                    <a:pt x="5928" y="0"/>
                  </a:moveTo>
                  <a:cubicBezTo>
                    <a:pt x="5392" y="0"/>
                    <a:pt x="4794" y="173"/>
                    <a:pt x="4164" y="537"/>
                  </a:cubicBezTo>
                  <a:cubicBezTo>
                    <a:pt x="1864" y="1865"/>
                    <a:pt x="0" y="5237"/>
                    <a:pt x="0" y="8066"/>
                  </a:cubicBezTo>
                  <a:lnTo>
                    <a:pt x="0" y="8708"/>
                  </a:lnTo>
                  <a:cubicBezTo>
                    <a:pt x="0" y="10889"/>
                    <a:pt x="2467" y="13417"/>
                    <a:pt x="3604" y="14466"/>
                  </a:cubicBezTo>
                  <a:cubicBezTo>
                    <a:pt x="3714" y="14567"/>
                    <a:pt x="3850" y="14616"/>
                    <a:pt x="3984" y="14616"/>
                  </a:cubicBezTo>
                  <a:cubicBezTo>
                    <a:pt x="4189" y="14616"/>
                    <a:pt x="4389" y="14504"/>
                    <a:pt x="4488" y="14298"/>
                  </a:cubicBezTo>
                  <a:cubicBezTo>
                    <a:pt x="5468" y="12291"/>
                    <a:pt x="8324" y="6247"/>
                    <a:pt x="8324" y="3903"/>
                  </a:cubicBezTo>
                  <a:lnTo>
                    <a:pt x="8324" y="3257"/>
                  </a:lnTo>
                  <a:cubicBezTo>
                    <a:pt x="8324" y="1205"/>
                    <a:pt x="7343" y="0"/>
                    <a:pt x="5928" y="0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257164" y="2037440"/>
              <a:ext cx="366090" cy="642768"/>
            </a:xfrm>
            <a:custGeom>
              <a:avLst/>
              <a:gdLst/>
              <a:ahLst/>
              <a:cxnLst/>
              <a:rect l="l" t="t" r="r" b="b"/>
              <a:pathLst>
                <a:path w="8324" h="14615" extrusionOk="0">
                  <a:moveTo>
                    <a:pt x="5092" y="2656"/>
                  </a:moveTo>
                  <a:cubicBezTo>
                    <a:pt x="5775" y="2656"/>
                    <a:pt x="6242" y="3202"/>
                    <a:pt x="6242" y="4140"/>
                  </a:cubicBezTo>
                  <a:cubicBezTo>
                    <a:pt x="6242" y="5468"/>
                    <a:pt x="5310" y="7082"/>
                    <a:pt x="4164" y="7748"/>
                  </a:cubicBezTo>
                  <a:cubicBezTo>
                    <a:pt x="3830" y="7939"/>
                    <a:pt x="3512" y="8031"/>
                    <a:pt x="3232" y="8031"/>
                  </a:cubicBezTo>
                  <a:cubicBezTo>
                    <a:pt x="2658" y="8031"/>
                    <a:pt x="2235" y="7646"/>
                    <a:pt x="2116" y="6966"/>
                  </a:cubicBezTo>
                  <a:cubicBezTo>
                    <a:pt x="2092" y="6836"/>
                    <a:pt x="2082" y="6696"/>
                    <a:pt x="2082" y="6546"/>
                  </a:cubicBezTo>
                  <a:cubicBezTo>
                    <a:pt x="2082" y="5219"/>
                    <a:pt x="3014" y="3604"/>
                    <a:pt x="4164" y="2939"/>
                  </a:cubicBezTo>
                  <a:cubicBezTo>
                    <a:pt x="4495" y="2747"/>
                    <a:pt x="4812" y="2656"/>
                    <a:pt x="5092" y="2656"/>
                  </a:cubicBezTo>
                  <a:close/>
                  <a:moveTo>
                    <a:pt x="5928" y="0"/>
                  </a:moveTo>
                  <a:cubicBezTo>
                    <a:pt x="5392" y="0"/>
                    <a:pt x="4795" y="171"/>
                    <a:pt x="4164" y="536"/>
                  </a:cubicBezTo>
                  <a:cubicBezTo>
                    <a:pt x="2515" y="1488"/>
                    <a:pt x="1092" y="3489"/>
                    <a:pt x="416" y="5587"/>
                  </a:cubicBezTo>
                  <a:cubicBezTo>
                    <a:pt x="150" y="6417"/>
                    <a:pt x="0" y="7263"/>
                    <a:pt x="0" y="8065"/>
                  </a:cubicBezTo>
                  <a:lnTo>
                    <a:pt x="0" y="8707"/>
                  </a:lnTo>
                  <a:cubicBezTo>
                    <a:pt x="0" y="10888"/>
                    <a:pt x="2467" y="13416"/>
                    <a:pt x="3604" y="14465"/>
                  </a:cubicBezTo>
                  <a:cubicBezTo>
                    <a:pt x="3713" y="14563"/>
                    <a:pt x="3850" y="14615"/>
                    <a:pt x="3983" y="14615"/>
                  </a:cubicBezTo>
                  <a:cubicBezTo>
                    <a:pt x="4187" y="14615"/>
                    <a:pt x="4389" y="14502"/>
                    <a:pt x="4488" y="14297"/>
                  </a:cubicBezTo>
                  <a:cubicBezTo>
                    <a:pt x="5468" y="12290"/>
                    <a:pt x="8324" y="6246"/>
                    <a:pt x="8324" y="3902"/>
                  </a:cubicBezTo>
                  <a:lnTo>
                    <a:pt x="8324" y="3256"/>
                  </a:lnTo>
                  <a:cubicBezTo>
                    <a:pt x="8324" y="1205"/>
                    <a:pt x="7344" y="0"/>
                    <a:pt x="5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993667" y="3675610"/>
              <a:ext cx="572224" cy="400306"/>
            </a:xfrm>
            <a:custGeom>
              <a:avLst/>
              <a:gdLst/>
              <a:ahLst/>
              <a:cxnLst/>
              <a:rect l="l" t="t" r="r" b="b"/>
              <a:pathLst>
                <a:path w="13011" h="9102" extrusionOk="0">
                  <a:moveTo>
                    <a:pt x="1" y="0"/>
                  </a:moveTo>
                  <a:lnTo>
                    <a:pt x="1" y="1741"/>
                  </a:lnTo>
                  <a:lnTo>
                    <a:pt x="4" y="1741"/>
                  </a:lnTo>
                  <a:cubicBezTo>
                    <a:pt x="4" y="1778"/>
                    <a:pt x="21" y="1826"/>
                    <a:pt x="62" y="1884"/>
                  </a:cubicBezTo>
                  <a:lnTo>
                    <a:pt x="5130" y="8987"/>
                  </a:lnTo>
                  <a:cubicBezTo>
                    <a:pt x="5184" y="9063"/>
                    <a:pt x="5240" y="9101"/>
                    <a:pt x="5290" y="9101"/>
                  </a:cubicBezTo>
                  <a:cubicBezTo>
                    <a:pt x="5353" y="9101"/>
                    <a:pt x="5405" y="9040"/>
                    <a:pt x="5427" y="8922"/>
                  </a:cubicBezTo>
                  <a:lnTo>
                    <a:pt x="6069" y="5591"/>
                  </a:lnTo>
                  <a:cubicBezTo>
                    <a:pt x="6110" y="5379"/>
                    <a:pt x="6315" y="5198"/>
                    <a:pt x="6529" y="5184"/>
                  </a:cubicBezTo>
                  <a:lnTo>
                    <a:pt x="12850" y="4779"/>
                  </a:lnTo>
                  <a:cubicBezTo>
                    <a:pt x="12956" y="4771"/>
                    <a:pt x="13011" y="4754"/>
                    <a:pt x="13011" y="4734"/>
                  </a:cubicBezTo>
                  <a:lnTo>
                    <a:pt x="13011" y="2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991908" y="3671256"/>
              <a:ext cx="576402" cy="328047"/>
            </a:xfrm>
            <a:custGeom>
              <a:avLst/>
              <a:gdLst/>
              <a:ahLst/>
              <a:cxnLst/>
              <a:rect l="l" t="t" r="r" b="b"/>
              <a:pathLst>
                <a:path w="13106" h="7459" extrusionOk="0">
                  <a:moveTo>
                    <a:pt x="160" y="1"/>
                  </a:moveTo>
                  <a:cubicBezTo>
                    <a:pt x="30" y="1"/>
                    <a:pt x="1" y="96"/>
                    <a:pt x="102" y="239"/>
                  </a:cubicBezTo>
                  <a:lnTo>
                    <a:pt x="5170" y="7345"/>
                  </a:lnTo>
                  <a:cubicBezTo>
                    <a:pt x="5224" y="7421"/>
                    <a:pt x="5280" y="7458"/>
                    <a:pt x="5329" y="7458"/>
                  </a:cubicBezTo>
                  <a:cubicBezTo>
                    <a:pt x="5392" y="7458"/>
                    <a:pt x="5444" y="7397"/>
                    <a:pt x="5467" y="7280"/>
                  </a:cubicBezTo>
                  <a:lnTo>
                    <a:pt x="6109" y="3946"/>
                  </a:lnTo>
                  <a:cubicBezTo>
                    <a:pt x="6150" y="3734"/>
                    <a:pt x="6355" y="3553"/>
                    <a:pt x="6569" y="3539"/>
                  </a:cubicBezTo>
                  <a:lnTo>
                    <a:pt x="12890" y="3133"/>
                  </a:lnTo>
                  <a:cubicBezTo>
                    <a:pt x="13102" y="3120"/>
                    <a:pt x="13106" y="3068"/>
                    <a:pt x="12897" y="3021"/>
                  </a:cubicBezTo>
                  <a:lnTo>
                    <a:pt x="255" y="14"/>
                  </a:lnTo>
                  <a:cubicBezTo>
                    <a:pt x="219" y="5"/>
                    <a:pt x="187" y="1"/>
                    <a:pt x="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5151227" y="1167450"/>
              <a:ext cx="822998" cy="1082436"/>
            </a:xfrm>
            <a:custGeom>
              <a:avLst/>
              <a:gdLst/>
              <a:ahLst/>
              <a:cxnLst/>
              <a:rect l="l" t="t" r="r" b="b"/>
              <a:pathLst>
                <a:path w="18713" h="24612" extrusionOk="0">
                  <a:moveTo>
                    <a:pt x="13050" y="1"/>
                  </a:moveTo>
                  <a:cubicBezTo>
                    <a:pt x="11838" y="1"/>
                    <a:pt x="10469" y="397"/>
                    <a:pt x="9020" y="1232"/>
                  </a:cubicBezTo>
                  <a:cubicBezTo>
                    <a:pt x="4038" y="4110"/>
                    <a:pt x="0" y="11107"/>
                    <a:pt x="0" y="16857"/>
                  </a:cubicBezTo>
                  <a:cubicBezTo>
                    <a:pt x="0" y="19717"/>
                    <a:pt x="996" y="21731"/>
                    <a:pt x="2611" y="22680"/>
                  </a:cubicBezTo>
                  <a:lnTo>
                    <a:pt x="2611" y="22683"/>
                  </a:lnTo>
                  <a:lnTo>
                    <a:pt x="2635" y="22697"/>
                  </a:lnTo>
                  <a:cubicBezTo>
                    <a:pt x="2642" y="22697"/>
                    <a:pt x="2645" y="22701"/>
                    <a:pt x="2648" y="22704"/>
                  </a:cubicBezTo>
                  <a:lnTo>
                    <a:pt x="5952" y="24612"/>
                  </a:lnTo>
                  <a:lnTo>
                    <a:pt x="6525" y="23100"/>
                  </a:lnTo>
                  <a:cubicBezTo>
                    <a:pt x="7321" y="22905"/>
                    <a:pt x="8157" y="22567"/>
                    <a:pt x="9020" y="22069"/>
                  </a:cubicBezTo>
                  <a:cubicBezTo>
                    <a:pt x="14003" y="19192"/>
                    <a:pt x="18045" y="12195"/>
                    <a:pt x="18045" y="6441"/>
                  </a:cubicBezTo>
                  <a:cubicBezTo>
                    <a:pt x="18045" y="5448"/>
                    <a:pt x="17922" y="4564"/>
                    <a:pt x="17696" y="3782"/>
                  </a:cubicBezTo>
                  <a:lnTo>
                    <a:pt x="18713" y="2513"/>
                  </a:lnTo>
                  <a:lnTo>
                    <a:pt x="15406" y="605"/>
                  </a:lnTo>
                  <a:cubicBezTo>
                    <a:pt x="15403" y="602"/>
                    <a:pt x="15400" y="598"/>
                    <a:pt x="15396" y="598"/>
                  </a:cubicBezTo>
                  <a:lnTo>
                    <a:pt x="15369" y="584"/>
                  </a:lnTo>
                  <a:cubicBezTo>
                    <a:pt x="14693" y="200"/>
                    <a:pt x="13911" y="1"/>
                    <a:pt x="1305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5557944" y="938100"/>
              <a:ext cx="234062" cy="335391"/>
            </a:xfrm>
            <a:custGeom>
              <a:avLst/>
              <a:gdLst/>
              <a:ahLst/>
              <a:cxnLst/>
              <a:rect l="l" t="t" r="r" b="b"/>
              <a:pathLst>
                <a:path w="5322" h="7626" extrusionOk="0">
                  <a:moveTo>
                    <a:pt x="1510" y="1"/>
                  </a:moveTo>
                  <a:cubicBezTo>
                    <a:pt x="1425" y="1"/>
                    <a:pt x="1360" y="69"/>
                    <a:pt x="1360" y="151"/>
                  </a:cubicBezTo>
                  <a:cubicBezTo>
                    <a:pt x="1360" y="233"/>
                    <a:pt x="1425" y="301"/>
                    <a:pt x="1510" y="301"/>
                  </a:cubicBezTo>
                  <a:cubicBezTo>
                    <a:pt x="3444" y="301"/>
                    <a:pt x="5021" y="1874"/>
                    <a:pt x="5021" y="3813"/>
                  </a:cubicBezTo>
                  <a:cubicBezTo>
                    <a:pt x="5021" y="5751"/>
                    <a:pt x="3444" y="7325"/>
                    <a:pt x="1510" y="7325"/>
                  </a:cubicBezTo>
                  <a:cubicBezTo>
                    <a:pt x="1066" y="7325"/>
                    <a:pt x="632" y="7246"/>
                    <a:pt x="226" y="7082"/>
                  </a:cubicBezTo>
                  <a:cubicBezTo>
                    <a:pt x="209" y="7076"/>
                    <a:pt x="191" y="7073"/>
                    <a:pt x="174" y="7073"/>
                  </a:cubicBezTo>
                  <a:cubicBezTo>
                    <a:pt x="113" y="7073"/>
                    <a:pt x="56" y="7109"/>
                    <a:pt x="32" y="7168"/>
                  </a:cubicBezTo>
                  <a:cubicBezTo>
                    <a:pt x="1" y="7246"/>
                    <a:pt x="39" y="7332"/>
                    <a:pt x="117" y="7362"/>
                  </a:cubicBezTo>
                  <a:cubicBezTo>
                    <a:pt x="561" y="7537"/>
                    <a:pt x="1028" y="7625"/>
                    <a:pt x="1510" y="7625"/>
                  </a:cubicBezTo>
                  <a:cubicBezTo>
                    <a:pt x="3612" y="7625"/>
                    <a:pt x="5322" y="5915"/>
                    <a:pt x="5322" y="3813"/>
                  </a:cubicBezTo>
                  <a:cubicBezTo>
                    <a:pt x="5322" y="1710"/>
                    <a:pt x="3612" y="1"/>
                    <a:pt x="15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5298161" y="1252241"/>
              <a:ext cx="793619" cy="1024822"/>
            </a:xfrm>
            <a:custGeom>
              <a:avLst/>
              <a:gdLst/>
              <a:ahLst/>
              <a:cxnLst/>
              <a:rect l="l" t="t" r="r" b="b"/>
              <a:pathLst>
                <a:path w="18045" h="23302" extrusionOk="0">
                  <a:moveTo>
                    <a:pt x="13052" y="1"/>
                  </a:moveTo>
                  <a:cubicBezTo>
                    <a:pt x="11838" y="1"/>
                    <a:pt x="10469" y="397"/>
                    <a:pt x="9021" y="1233"/>
                  </a:cubicBezTo>
                  <a:cubicBezTo>
                    <a:pt x="4038" y="4110"/>
                    <a:pt x="0" y="11107"/>
                    <a:pt x="0" y="16861"/>
                  </a:cubicBezTo>
                  <a:cubicBezTo>
                    <a:pt x="0" y="20941"/>
                    <a:pt x="2032" y="23302"/>
                    <a:pt x="4992" y="23302"/>
                  </a:cubicBezTo>
                  <a:cubicBezTo>
                    <a:pt x="6204" y="23302"/>
                    <a:pt x="7573" y="22905"/>
                    <a:pt x="9021" y="22069"/>
                  </a:cubicBezTo>
                  <a:cubicBezTo>
                    <a:pt x="14004" y="19193"/>
                    <a:pt x="18045" y="12196"/>
                    <a:pt x="18045" y="6441"/>
                  </a:cubicBezTo>
                  <a:cubicBezTo>
                    <a:pt x="18045" y="2360"/>
                    <a:pt x="16012" y="1"/>
                    <a:pt x="130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5406657" y="1360781"/>
              <a:ext cx="576578" cy="807781"/>
            </a:xfrm>
            <a:custGeom>
              <a:avLst/>
              <a:gdLst/>
              <a:ahLst/>
              <a:cxnLst/>
              <a:rect l="l" t="t" r="r" b="b"/>
              <a:pathLst>
                <a:path w="13110" h="18367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1083" y="17960"/>
                    <a:pt x="1656" y="18366"/>
                    <a:pt x="2527" y="18366"/>
                  </a:cubicBezTo>
                  <a:cubicBezTo>
                    <a:pt x="3332" y="18366"/>
                    <a:pt x="4298" y="18052"/>
                    <a:pt x="5322" y="17465"/>
                  </a:cubicBezTo>
                  <a:cubicBezTo>
                    <a:pt x="9543" y="15025"/>
                    <a:pt x="13110" y="8847"/>
                    <a:pt x="13110" y="3973"/>
                  </a:cubicBezTo>
                  <a:cubicBezTo>
                    <a:pt x="13110" y="2806"/>
                    <a:pt x="12875" y="123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5406657" y="1360781"/>
              <a:ext cx="503043" cy="765296"/>
            </a:xfrm>
            <a:custGeom>
              <a:avLst/>
              <a:gdLst/>
              <a:ahLst/>
              <a:cxnLst/>
              <a:rect l="l" t="t" r="r" b="b"/>
              <a:pathLst>
                <a:path w="11438" h="17401" extrusionOk="0">
                  <a:moveTo>
                    <a:pt x="10584" y="1"/>
                  </a:moveTo>
                  <a:cubicBezTo>
                    <a:pt x="9779" y="1"/>
                    <a:pt x="8809" y="311"/>
                    <a:pt x="7790" y="902"/>
                  </a:cubicBezTo>
                  <a:cubicBezTo>
                    <a:pt x="3567" y="3339"/>
                    <a:pt x="1" y="9520"/>
                    <a:pt x="1" y="14393"/>
                  </a:cubicBezTo>
                  <a:cubicBezTo>
                    <a:pt x="1" y="15131"/>
                    <a:pt x="96" y="16475"/>
                    <a:pt x="707" y="17396"/>
                  </a:cubicBezTo>
                  <a:cubicBezTo>
                    <a:pt x="755" y="17400"/>
                    <a:pt x="803" y="17400"/>
                    <a:pt x="854" y="17400"/>
                  </a:cubicBezTo>
                  <a:cubicBezTo>
                    <a:pt x="1663" y="17400"/>
                    <a:pt x="2629" y="17089"/>
                    <a:pt x="3649" y="16499"/>
                  </a:cubicBezTo>
                  <a:cubicBezTo>
                    <a:pt x="7871" y="14062"/>
                    <a:pt x="11438" y="7885"/>
                    <a:pt x="11438" y="3011"/>
                  </a:cubicBezTo>
                  <a:cubicBezTo>
                    <a:pt x="11438" y="2270"/>
                    <a:pt x="11345" y="925"/>
                    <a:pt x="10731" y="4"/>
                  </a:cubicBezTo>
                  <a:cubicBezTo>
                    <a:pt x="10684" y="1"/>
                    <a:pt x="10636" y="1"/>
                    <a:pt x="1058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5558912" y="1656671"/>
              <a:ext cx="84661" cy="105992"/>
            </a:xfrm>
            <a:custGeom>
              <a:avLst/>
              <a:gdLst/>
              <a:ahLst/>
              <a:cxnLst/>
              <a:rect l="l" t="t" r="r" b="b"/>
              <a:pathLst>
                <a:path w="1925" h="2410" extrusionOk="0">
                  <a:moveTo>
                    <a:pt x="260" y="1"/>
                  </a:moveTo>
                  <a:cubicBezTo>
                    <a:pt x="137" y="1"/>
                    <a:pt x="0" y="284"/>
                    <a:pt x="71" y="423"/>
                  </a:cubicBezTo>
                  <a:lnTo>
                    <a:pt x="1099" y="2409"/>
                  </a:lnTo>
                  <a:lnTo>
                    <a:pt x="1924" y="884"/>
                  </a:lnTo>
                  <a:lnTo>
                    <a:pt x="297" y="10"/>
                  </a:lnTo>
                  <a:cubicBezTo>
                    <a:pt x="285" y="4"/>
                    <a:pt x="272" y="1"/>
                    <a:pt x="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5631829" y="1724178"/>
              <a:ext cx="84837" cy="105992"/>
            </a:xfrm>
            <a:custGeom>
              <a:avLst/>
              <a:gdLst/>
              <a:ahLst/>
              <a:cxnLst/>
              <a:rect l="l" t="t" r="r" b="b"/>
              <a:pathLst>
                <a:path w="1929" h="2410" extrusionOk="0">
                  <a:moveTo>
                    <a:pt x="830" y="0"/>
                  </a:moveTo>
                  <a:lnTo>
                    <a:pt x="0" y="1526"/>
                  </a:lnTo>
                  <a:lnTo>
                    <a:pt x="1628" y="2400"/>
                  </a:lnTo>
                  <a:cubicBezTo>
                    <a:pt x="1640" y="2406"/>
                    <a:pt x="1653" y="2409"/>
                    <a:pt x="1665" y="2409"/>
                  </a:cubicBezTo>
                  <a:cubicBezTo>
                    <a:pt x="1788" y="2409"/>
                    <a:pt x="1928" y="2126"/>
                    <a:pt x="1854" y="1986"/>
                  </a:cubicBezTo>
                  <a:lnTo>
                    <a:pt x="8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5605397" y="1510089"/>
              <a:ext cx="67905" cy="221175"/>
            </a:xfrm>
            <a:custGeom>
              <a:avLst/>
              <a:gdLst/>
              <a:ahLst/>
              <a:cxnLst/>
              <a:rect l="l" t="t" r="r" b="b"/>
              <a:pathLst>
                <a:path w="1544" h="5029" extrusionOk="0">
                  <a:moveTo>
                    <a:pt x="1100" y="1"/>
                  </a:moveTo>
                  <a:cubicBezTo>
                    <a:pt x="991" y="1"/>
                    <a:pt x="847" y="151"/>
                    <a:pt x="806" y="383"/>
                  </a:cubicBezTo>
                  <a:lnTo>
                    <a:pt x="1" y="5029"/>
                  </a:lnTo>
                  <a:lnTo>
                    <a:pt x="1" y="5029"/>
                  </a:lnTo>
                  <a:lnTo>
                    <a:pt x="1543" y="4250"/>
                  </a:lnTo>
                  <a:lnTo>
                    <a:pt x="1226" y="172"/>
                  </a:lnTo>
                  <a:cubicBezTo>
                    <a:pt x="1216" y="53"/>
                    <a:pt x="1164" y="1"/>
                    <a:pt x="1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5602099" y="1755535"/>
              <a:ext cx="68037" cy="221175"/>
            </a:xfrm>
            <a:custGeom>
              <a:avLst/>
              <a:gdLst/>
              <a:ahLst/>
              <a:cxnLst/>
              <a:rect l="l" t="t" r="r" b="b"/>
              <a:pathLst>
                <a:path w="1547" h="5029" extrusionOk="0">
                  <a:moveTo>
                    <a:pt x="1547" y="1"/>
                  </a:moveTo>
                  <a:lnTo>
                    <a:pt x="0" y="779"/>
                  </a:lnTo>
                  <a:lnTo>
                    <a:pt x="318" y="4857"/>
                  </a:lnTo>
                  <a:cubicBezTo>
                    <a:pt x="328" y="4976"/>
                    <a:pt x="380" y="5029"/>
                    <a:pt x="443" y="5029"/>
                  </a:cubicBezTo>
                  <a:cubicBezTo>
                    <a:pt x="552" y="5029"/>
                    <a:pt x="697" y="4878"/>
                    <a:pt x="738" y="4646"/>
                  </a:cubicBezTo>
                  <a:lnTo>
                    <a:pt x="15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5478870" y="1702717"/>
              <a:ext cx="142055" cy="129433"/>
            </a:xfrm>
            <a:custGeom>
              <a:avLst/>
              <a:gdLst/>
              <a:ahLst/>
              <a:cxnLst/>
              <a:rect l="l" t="t" r="r" b="b"/>
              <a:pathLst>
                <a:path w="3230" h="2943" extrusionOk="0">
                  <a:moveTo>
                    <a:pt x="3229" y="1"/>
                  </a:moveTo>
                  <a:lnTo>
                    <a:pt x="256" y="2318"/>
                  </a:lnTo>
                  <a:cubicBezTo>
                    <a:pt x="36" y="2490"/>
                    <a:pt x="0" y="2943"/>
                    <a:pt x="191" y="2943"/>
                  </a:cubicBezTo>
                  <a:cubicBezTo>
                    <a:pt x="200" y="2943"/>
                    <a:pt x="211" y="2941"/>
                    <a:pt x="222" y="2939"/>
                  </a:cubicBezTo>
                  <a:lnTo>
                    <a:pt x="3103" y="2301"/>
                  </a:lnTo>
                  <a:lnTo>
                    <a:pt x="3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654478" y="1654648"/>
              <a:ext cx="142187" cy="129477"/>
            </a:xfrm>
            <a:custGeom>
              <a:avLst/>
              <a:gdLst/>
              <a:ahLst/>
              <a:cxnLst/>
              <a:rect l="l" t="t" r="r" b="b"/>
              <a:pathLst>
                <a:path w="3233" h="2944" extrusionOk="0">
                  <a:moveTo>
                    <a:pt x="3039" y="1"/>
                  </a:moveTo>
                  <a:cubicBezTo>
                    <a:pt x="3029" y="1"/>
                    <a:pt x="3018" y="2"/>
                    <a:pt x="3007" y="4"/>
                  </a:cubicBezTo>
                  <a:lnTo>
                    <a:pt x="131" y="643"/>
                  </a:lnTo>
                  <a:lnTo>
                    <a:pt x="0" y="2943"/>
                  </a:lnTo>
                  <a:lnTo>
                    <a:pt x="2974" y="626"/>
                  </a:lnTo>
                  <a:cubicBezTo>
                    <a:pt x="3197" y="454"/>
                    <a:pt x="3233" y="1"/>
                    <a:pt x="3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488633" y="1811520"/>
              <a:ext cx="92226" cy="20451"/>
            </a:xfrm>
            <a:custGeom>
              <a:avLst/>
              <a:gdLst/>
              <a:ahLst/>
              <a:cxnLst/>
              <a:rect l="l" t="t" r="r" b="b"/>
              <a:pathLst>
                <a:path w="2097" h="465" extrusionOk="0">
                  <a:moveTo>
                    <a:pt x="2096" y="0"/>
                  </a:moveTo>
                  <a:lnTo>
                    <a:pt x="0" y="4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587102" y="1666478"/>
              <a:ext cx="101198" cy="153842"/>
            </a:xfrm>
            <a:custGeom>
              <a:avLst/>
              <a:gdLst/>
              <a:ahLst/>
              <a:cxnLst/>
              <a:rect l="l" t="t" r="r" b="b"/>
              <a:pathLst>
                <a:path w="2301" h="3498" extrusionOk="0">
                  <a:moveTo>
                    <a:pt x="1594" y="1"/>
                  </a:moveTo>
                  <a:cubicBezTo>
                    <a:pt x="1486" y="1"/>
                    <a:pt x="1367" y="31"/>
                    <a:pt x="1242" y="94"/>
                  </a:cubicBezTo>
                  <a:cubicBezTo>
                    <a:pt x="631" y="404"/>
                    <a:pt x="92" y="1394"/>
                    <a:pt x="42" y="2309"/>
                  </a:cubicBezTo>
                  <a:cubicBezTo>
                    <a:pt x="0" y="3038"/>
                    <a:pt x="280" y="3498"/>
                    <a:pt x="706" y="3498"/>
                  </a:cubicBezTo>
                  <a:cubicBezTo>
                    <a:pt x="815" y="3498"/>
                    <a:pt x="933" y="3468"/>
                    <a:pt x="1058" y="3405"/>
                  </a:cubicBezTo>
                  <a:cubicBezTo>
                    <a:pt x="1672" y="3094"/>
                    <a:pt x="2208" y="2104"/>
                    <a:pt x="2260" y="1189"/>
                  </a:cubicBezTo>
                  <a:cubicBezTo>
                    <a:pt x="2300" y="461"/>
                    <a:pt x="2020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605089" y="1693789"/>
              <a:ext cx="65354" cy="99219"/>
            </a:xfrm>
            <a:custGeom>
              <a:avLst/>
              <a:gdLst/>
              <a:ahLst/>
              <a:cxnLst/>
              <a:rect l="l" t="t" r="r" b="b"/>
              <a:pathLst>
                <a:path w="1486" h="2256" extrusionOk="0">
                  <a:moveTo>
                    <a:pt x="1030" y="1"/>
                  </a:moveTo>
                  <a:cubicBezTo>
                    <a:pt x="959" y="1"/>
                    <a:pt x="883" y="20"/>
                    <a:pt x="803" y="60"/>
                  </a:cubicBezTo>
                  <a:cubicBezTo>
                    <a:pt x="407" y="261"/>
                    <a:pt x="58" y="900"/>
                    <a:pt x="25" y="1490"/>
                  </a:cubicBezTo>
                  <a:cubicBezTo>
                    <a:pt x="0" y="1961"/>
                    <a:pt x="182" y="2256"/>
                    <a:pt x="457" y="2256"/>
                  </a:cubicBezTo>
                  <a:cubicBezTo>
                    <a:pt x="527" y="2256"/>
                    <a:pt x="603" y="2237"/>
                    <a:pt x="683" y="2197"/>
                  </a:cubicBezTo>
                  <a:cubicBezTo>
                    <a:pt x="1079" y="1995"/>
                    <a:pt x="1424" y="1357"/>
                    <a:pt x="1458" y="766"/>
                  </a:cubicBezTo>
                  <a:cubicBezTo>
                    <a:pt x="1485" y="296"/>
                    <a:pt x="1304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5537098" y="1189087"/>
              <a:ext cx="168619" cy="114084"/>
            </a:xfrm>
            <a:custGeom>
              <a:avLst/>
              <a:gdLst/>
              <a:ahLst/>
              <a:cxnLst/>
              <a:rect l="l" t="t" r="r" b="b"/>
              <a:pathLst>
                <a:path w="3834" h="2594" extrusionOk="0">
                  <a:moveTo>
                    <a:pt x="1917" y="1"/>
                  </a:moveTo>
                  <a:cubicBezTo>
                    <a:pt x="1602" y="1"/>
                    <a:pt x="1287" y="46"/>
                    <a:pt x="1004" y="137"/>
                  </a:cubicBezTo>
                  <a:lnTo>
                    <a:pt x="28" y="137"/>
                  </a:lnTo>
                  <a:lnTo>
                    <a:pt x="28" y="1437"/>
                  </a:lnTo>
                  <a:lnTo>
                    <a:pt x="35" y="1437"/>
                  </a:lnTo>
                  <a:cubicBezTo>
                    <a:pt x="1" y="1737"/>
                    <a:pt x="185" y="2044"/>
                    <a:pt x="581" y="2276"/>
                  </a:cubicBezTo>
                  <a:cubicBezTo>
                    <a:pt x="949" y="2488"/>
                    <a:pt x="1433" y="2594"/>
                    <a:pt x="1917" y="2594"/>
                  </a:cubicBezTo>
                  <a:cubicBezTo>
                    <a:pt x="2401" y="2594"/>
                    <a:pt x="2885" y="2488"/>
                    <a:pt x="3253" y="2276"/>
                  </a:cubicBezTo>
                  <a:cubicBezTo>
                    <a:pt x="3652" y="2044"/>
                    <a:pt x="3833" y="1737"/>
                    <a:pt x="3803" y="1437"/>
                  </a:cubicBezTo>
                  <a:lnTo>
                    <a:pt x="3810" y="1437"/>
                  </a:lnTo>
                  <a:lnTo>
                    <a:pt x="3810" y="137"/>
                  </a:lnTo>
                  <a:lnTo>
                    <a:pt x="2830" y="137"/>
                  </a:lnTo>
                  <a:cubicBezTo>
                    <a:pt x="2547" y="46"/>
                    <a:pt x="2232" y="1"/>
                    <a:pt x="19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5530193" y="1147044"/>
              <a:ext cx="182561" cy="96052"/>
            </a:xfrm>
            <a:custGeom>
              <a:avLst/>
              <a:gdLst/>
              <a:ahLst/>
              <a:cxnLst/>
              <a:rect l="l" t="t" r="r" b="b"/>
              <a:pathLst>
                <a:path w="4151" h="2184" extrusionOk="0">
                  <a:moveTo>
                    <a:pt x="2074" y="1"/>
                  </a:moveTo>
                  <a:cubicBezTo>
                    <a:pt x="1590" y="1"/>
                    <a:pt x="1106" y="108"/>
                    <a:pt x="738" y="321"/>
                  </a:cubicBezTo>
                  <a:cubicBezTo>
                    <a:pt x="0" y="748"/>
                    <a:pt x="0" y="1438"/>
                    <a:pt x="738" y="1864"/>
                  </a:cubicBezTo>
                  <a:cubicBezTo>
                    <a:pt x="1106" y="2077"/>
                    <a:pt x="1590" y="2184"/>
                    <a:pt x="2074" y="2184"/>
                  </a:cubicBezTo>
                  <a:cubicBezTo>
                    <a:pt x="2558" y="2184"/>
                    <a:pt x="3042" y="2077"/>
                    <a:pt x="3410" y="1864"/>
                  </a:cubicBezTo>
                  <a:cubicBezTo>
                    <a:pt x="4151" y="1438"/>
                    <a:pt x="4151" y="748"/>
                    <a:pt x="3410" y="321"/>
                  </a:cubicBezTo>
                  <a:cubicBezTo>
                    <a:pt x="3042" y="108"/>
                    <a:pt x="2558" y="1"/>
                    <a:pt x="207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506357" y="1127473"/>
              <a:ext cx="235997" cy="115579"/>
            </a:xfrm>
            <a:custGeom>
              <a:avLst/>
              <a:gdLst/>
              <a:ahLst/>
              <a:cxnLst/>
              <a:rect l="l" t="t" r="r" b="b"/>
              <a:pathLst>
                <a:path w="5366" h="2628" extrusionOk="0">
                  <a:moveTo>
                    <a:pt x="2682" y="0"/>
                  </a:moveTo>
                  <a:cubicBezTo>
                    <a:pt x="2241" y="0"/>
                    <a:pt x="1800" y="63"/>
                    <a:pt x="1402" y="189"/>
                  </a:cubicBezTo>
                  <a:lnTo>
                    <a:pt x="34" y="189"/>
                  </a:lnTo>
                  <a:lnTo>
                    <a:pt x="34" y="1009"/>
                  </a:lnTo>
                  <a:lnTo>
                    <a:pt x="41" y="1009"/>
                  </a:lnTo>
                  <a:cubicBezTo>
                    <a:pt x="0" y="1429"/>
                    <a:pt x="252" y="1859"/>
                    <a:pt x="809" y="2182"/>
                  </a:cubicBezTo>
                  <a:cubicBezTo>
                    <a:pt x="1326" y="2479"/>
                    <a:pt x="2003" y="2628"/>
                    <a:pt x="2681" y="2628"/>
                  </a:cubicBezTo>
                  <a:cubicBezTo>
                    <a:pt x="3358" y="2628"/>
                    <a:pt x="4036" y="2479"/>
                    <a:pt x="4553" y="2182"/>
                  </a:cubicBezTo>
                  <a:cubicBezTo>
                    <a:pt x="5109" y="1859"/>
                    <a:pt x="5365" y="1429"/>
                    <a:pt x="5321" y="1009"/>
                  </a:cubicBezTo>
                  <a:lnTo>
                    <a:pt x="5328" y="1009"/>
                  </a:lnTo>
                  <a:lnTo>
                    <a:pt x="5328" y="189"/>
                  </a:lnTo>
                  <a:lnTo>
                    <a:pt x="3959" y="189"/>
                  </a:lnTo>
                  <a:cubicBezTo>
                    <a:pt x="3563" y="63"/>
                    <a:pt x="3123" y="0"/>
                    <a:pt x="268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496418" y="1068585"/>
              <a:ext cx="255700" cy="134403"/>
            </a:xfrm>
            <a:custGeom>
              <a:avLst/>
              <a:gdLst/>
              <a:ahLst/>
              <a:cxnLst/>
              <a:rect l="l" t="t" r="r" b="b"/>
              <a:pathLst>
                <a:path w="5814" h="3056" extrusionOk="0">
                  <a:moveTo>
                    <a:pt x="2907" y="1"/>
                  </a:moveTo>
                  <a:cubicBezTo>
                    <a:pt x="2229" y="1"/>
                    <a:pt x="1552" y="149"/>
                    <a:pt x="1035" y="446"/>
                  </a:cubicBezTo>
                  <a:cubicBezTo>
                    <a:pt x="1" y="1043"/>
                    <a:pt x="1" y="2013"/>
                    <a:pt x="1035" y="2610"/>
                  </a:cubicBezTo>
                  <a:cubicBezTo>
                    <a:pt x="1552" y="2907"/>
                    <a:pt x="2229" y="3056"/>
                    <a:pt x="2907" y="3056"/>
                  </a:cubicBezTo>
                  <a:cubicBezTo>
                    <a:pt x="3584" y="3056"/>
                    <a:pt x="4262" y="2907"/>
                    <a:pt x="4779" y="2610"/>
                  </a:cubicBezTo>
                  <a:cubicBezTo>
                    <a:pt x="5813" y="2013"/>
                    <a:pt x="5813" y="1043"/>
                    <a:pt x="4779" y="446"/>
                  </a:cubicBezTo>
                  <a:cubicBezTo>
                    <a:pt x="4262" y="149"/>
                    <a:pt x="3584" y="1"/>
                    <a:pt x="29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456661" y="938100"/>
              <a:ext cx="174293" cy="324265"/>
            </a:xfrm>
            <a:custGeom>
              <a:avLst/>
              <a:gdLst/>
              <a:ahLst/>
              <a:cxnLst/>
              <a:rect l="l" t="t" r="r" b="b"/>
              <a:pathLst>
                <a:path w="3963" h="7373" extrusionOk="0">
                  <a:moveTo>
                    <a:pt x="3813" y="1"/>
                  </a:moveTo>
                  <a:cubicBezTo>
                    <a:pt x="1710" y="1"/>
                    <a:pt x="1" y="1710"/>
                    <a:pt x="1" y="3813"/>
                  </a:cubicBezTo>
                  <a:cubicBezTo>
                    <a:pt x="1" y="5393"/>
                    <a:pt x="949" y="6786"/>
                    <a:pt x="2420" y="7362"/>
                  </a:cubicBezTo>
                  <a:cubicBezTo>
                    <a:pt x="2437" y="7369"/>
                    <a:pt x="2455" y="7373"/>
                    <a:pt x="2475" y="7373"/>
                  </a:cubicBezTo>
                  <a:cubicBezTo>
                    <a:pt x="2532" y="7373"/>
                    <a:pt x="2591" y="7339"/>
                    <a:pt x="2614" y="7277"/>
                  </a:cubicBezTo>
                  <a:cubicBezTo>
                    <a:pt x="2642" y="7202"/>
                    <a:pt x="2605" y="7113"/>
                    <a:pt x="2529" y="7082"/>
                  </a:cubicBezTo>
                  <a:cubicBezTo>
                    <a:pt x="1174" y="6554"/>
                    <a:pt x="297" y="5267"/>
                    <a:pt x="297" y="3813"/>
                  </a:cubicBezTo>
                  <a:cubicBezTo>
                    <a:pt x="297" y="1874"/>
                    <a:pt x="1874" y="301"/>
                    <a:pt x="3813" y="301"/>
                  </a:cubicBezTo>
                  <a:cubicBezTo>
                    <a:pt x="3895" y="301"/>
                    <a:pt x="3963" y="233"/>
                    <a:pt x="3963" y="151"/>
                  </a:cubicBezTo>
                  <a:cubicBezTo>
                    <a:pt x="3963" y="69"/>
                    <a:pt x="3895" y="1"/>
                    <a:pt x="381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6666920" y="1243059"/>
              <a:ext cx="461922" cy="349025"/>
            </a:xfrm>
            <a:custGeom>
              <a:avLst/>
              <a:gdLst/>
              <a:ahLst/>
              <a:cxnLst/>
              <a:rect l="l" t="t" r="r" b="b"/>
              <a:pathLst>
                <a:path w="10503" h="7936" extrusionOk="0">
                  <a:moveTo>
                    <a:pt x="4865" y="0"/>
                  </a:moveTo>
                  <a:cubicBezTo>
                    <a:pt x="4595" y="0"/>
                    <a:pt x="4290" y="88"/>
                    <a:pt x="3967" y="275"/>
                  </a:cubicBezTo>
                  <a:cubicBezTo>
                    <a:pt x="2857" y="916"/>
                    <a:pt x="1956" y="2476"/>
                    <a:pt x="1956" y="3759"/>
                  </a:cubicBezTo>
                  <a:lnTo>
                    <a:pt x="1956" y="4479"/>
                  </a:lnTo>
                  <a:cubicBezTo>
                    <a:pt x="1956" y="4811"/>
                    <a:pt x="2018" y="5090"/>
                    <a:pt x="2127" y="5312"/>
                  </a:cubicBezTo>
                  <a:lnTo>
                    <a:pt x="745" y="6111"/>
                  </a:lnTo>
                  <a:cubicBezTo>
                    <a:pt x="335" y="6350"/>
                    <a:pt x="1" y="6927"/>
                    <a:pt x="1" y="7404"/>
                  </a:cubicBezTo>
                  <a:cubicBezTo>
                    <a:pt x="1" y="7741"/>
                    <a:pt x="169" y="7935"/>
                    <a:pt x="413" y="7935"/>
                  </a:cubicBezTo>
                  <a:cubicBezTo>
                    <a:pt x="513" y="7935"/>
                    <a:pt x="626" y="7903"/>
                    <a:pt x="745" y="7834"/>
                  </a:cubicBezTo>
                  <a:lnTo>
                    <a:pt x="9758" y="2630"/>
                  </a:lnTo>
                  <a:cubicBezTo>
                    <a:pt x="10168" y="2394"/>
                    <a:pt x="10503" y="1814"/>
                    <a:pt x="10503" y="1339"/>
                  </a:cubicBezTo>
                  <a:cubicBezTo>
                    <a:pt x="10503" y="1003"/>
                    <a:pt x="10334" y="807"/>
                    <a:pt x="10090" y="807"/>
                  </a:cubicBezTo>
                  <a:cubicBezTo>
                    <a:pt x="9990" y="807"/>
                    <a:pt x="9877" y="840"/>
                    <a:pt x="9758" y="909"/>
                  </a:cubicBezTo>
                  <a:lnTo>
                    <a:pt x="8093" y="1869"/>
                  </a:lnTo>
                  <a:cubicBezTo>
                    <a:pt x="8104" y="1793"/>
                    <a:pt x="8110" y="1722"/>
                    <a:pt x="8110" y="1650"/>
                  </a:cubicBezTo>
                  <a:lnTo>
                    <a:pt x="8110" y="1166"/>
                  </a:lnTo>
                  <a:cubicBezTo>
                    <a:pt x="8110" y="558"/>
                    <a:pt x="7806" y="206"/>
                    <a:pt x="7365" y="206"/>
                  </a:cubicBezTo>
                  <a:cubicBezTo>
                    <a:pt x="7185" y="206"/>
                    <a:pt x="6981" y="266"/>
                    <a:pt x="6765" y="391"/>
                  </a:cubicBezTo>
                  <a:cubicBezTo>
                    <a:pt x="6465" y="565"/>
                    <a:pt x="6188" y="838"/>
                    <a:pt x="5963" y="1162"/>
                  </a:cubicBezTo>
                  <a:cubicBezTo>
                    <a:pt x="5879" y="422"/>
                    <a:pt x="5455" y="0"/>
                    <a:pt x="486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6721754" y="3218930"/>
              <a:ext cx="554171" cy="168504"/>
            </a:xfrm>
            <a:custGeom>
              <a:avLst/>
              <a:gdLst/>
              <a:ahLst/>
              <a:cxnLst/>
              <a:rect l="l" t="t" r="r" b="b"/>
              <a:pathLst>
                <a:path w="12530" h="3834" extrusionOk="0">
                  <a:moveTo>
                    <a:pt x="11055" y="1"/>
                  </a:moveTo>
                  <a:lnTo>
                    <a:pt x="0" y="2980"/>
                  </a:lnTo>
                  <a:lnTo>
                    <a:pt x="1471" y="3833"/>
                  </a:lnTo>
                  <a:lnTo>
                    <a:pt x="12529" y="854"/>
                  </a:lnTo>
                  <a:lnTo>
                    <a:pt x="11055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5636182" y="1566734"/>
              <a:ext cx="100846" cy="167696"/>
            </a:xfrm>
            <a:custGeom>
              <a:avLst/>
              <a:gdLst/>
              <a:ahLst/>
              <a:cxnLst/>
              <a:rect l="l" t="t" r="r" b="b"/>
              <a:pathLst>
                <a:path w="2293" h="3813" extrusionOk="0">
                  <a:moveTo>
                    <a:pt x="2150" y="0"/>
                  </a:moveTo>
                  <a:cubicBezTo>
                    <a:pt x="2108" y="0"/>
                    <a:pt x="2057" y="31"/>
                    <a:pt x="2007" y="103"/>
                  </a:cubicBezTo>
                  <a:lnTo>
                    <a:pt x="0" y="2983"/>
                  </a:lnTo>
                  <a:lnTo>
                    <a:pt x="772" y="3813"/>
                  </a:lnTo>
                  <a:lnTo>
                    <a:pt x="2215" y="328"/>
                  </a:lnTo>
                  <a:cubicBezTo>
                    <a:pt x="2292" y="142"/>
                    <a:pt x="2241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5538373" y="1752413"/>
              <a:ext cx="100846" cy="167652"/>
            </a:xfrm>
            <a:custGeom>
              <a:avLst/>
              <a:gdLst/>
              <a:ahLst/>
              <a:cxnLst/>
              <a:rect l="l" t="t" r="r" b="b"/>
              <a:pathLst>
                <a:path w="2293" h="3812" extrusionOk="0">
                  <a:moveTo>
                    <a:pt x="1521" y="0"/>
                  </a:moveTo>
                  <a:lnTo>
                    <a:pt x="77" y="3481"/>
                  </a:lnTo>
                  <a:cubicBezTo>
                    <a:pt x="1" y="3669"/>
                    <a:pt x="52" y="3811"/>
                    <a:pt x="142" y="3811"/>
                  </a:cubicBezTo>
                  <a:cubicBezTo>
                    <a:pt x="184" y="3811"/>
                    <a:pt x="235" y="3780"/>
                    <a:pt x="285" y="3707"/>
                  </a:cubicBezTo>
                  <a:lnTo>
                    <a:pt x="2292" y="82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Picture 1" descr="hotel-restau-2"/>
          <p:cNvPicPr>
            <a:picLocks noChangeAspect="1"/>
          </p:cNvPicPr>
          <p:nvPr/>
        </p:nvPicPr>
        <p:blipFill>
          <a:blip r:embed="rId1">
            <a:clrChange>
              <a:clrFrom>
                <a:srgbClr val="2F8E9E">
                  <a:alpha val="78824"/>
                </a:srgbClr>
              </a:clrFrom>
              <a:clrTo>
                <a:srgbClr val="2F8E9E">
                  <a:alpha val="78824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068695" y="2858135"/>
            <a:ext cx="2974975" cy="2285365"/>
          </a:xfrm>
          <a:prstGeom prst="rect">
            <a:avLst/>
          </a:prstGeom>
        </p:spPr>
      </p:pic>
      <p:sp>
        <p:nvSpPr>
          <p:cNvPr id="3" name="Google Shape;347;p26"/>
          <p:cNvSpPr txBox="1"/>
          <p:nvPr/>
        </p:nvSpPr>
        <p:spPr>
          <a:xfrm flipH="1">
            <a:off x="4599940" y="1384935"/>
            <a:ext cx="4368800" cy="1892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2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dk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>
                <a:latin typeface="TimesRoman" charset="0"/>
                <a:cs typeface="TimesRoman" charset="0"/>
              </a:rPr>
              <a:t>НОВЕ КАРАКТЕРИСТИКЕ КАО И ПОЈАВА СВЕ ВИШЕ ИНОВАЦИЈА,ОПАДАЊЕ ПРОФИТА У УГОСТИТЕЉСТВУ И ПОЈАВА НОВИХ КОНКУРЕНАТА И ПРОБИРЉИВИЈИ ТУРИСТИ ОДНОСНО КОРИСНИЦИ РЕСТОРАТЕРСКИХ УСЛУГА ,ПОЉУЉАЛИ СУ ПОЗИЦИЈУ МНОГИХ УГОСТИТЕЉСКИХ ПРЕДУЗЕЋА</a:t>
            </a:r>
            <a:endParaRPr lang="sr-Cyrl-RS" b="1">
              <a:latin typeface="TimesRoman" charset="0"/>
              <a:cs typeface="Times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ctrTitle"/>
          </p:nvPr>
        </p:nvSpPr>
        <p:spPr>
          <a:xfrm>
            <a:off x="80010" y="170815"/>
            <a:ext cx="8093710" cy="673100"/>
          </a:xfrm>
        </p:spPr>
        <p:txBody>
          <a:bodyPr/>
          <a:p>
            <a:pPr algn="l"/>
            <a:r>
              <a:rPr lang="sr-Cyrl-RS" altLang="en-US" sz="2400">
                <a:latin typeface="TimesRoman" charset="0"/>
                <a:cs typeface="TimesRoman" charset="0"/>
              </a:rPr>
              <a:t>Основни елементи пословне и маркетинг стратегије ресторатерског предузећа манифестују се:</a:t>
            </a:r>
            <a:endParaRPr lang="sr-Cyrl-RS" altLang="en-US" sz="2400">
              <a:latin typeface="TimesRoman" charset="0"/>
              <a:cs typeface="TimesRoman" charset="0"/>
            </a:endParaRPr>
          </a:p>
        </p:txBody>
      </p:sp>
      <p:sp>
        <p:nvSpPr>
          <p:cNvPr id="3" name="Subtitle 2"/>
          <p:cNvSpPr/>
          <p:nvPr>
            <p:ph type="subTitle" idx="1"/>
          </p:nvPr>
        </p:nvSpPr>
        <p:spPr>
          <a:xfrm>
            <a:off x="4777740" y="2146300"/>
            <a:ext cx="4293870" cy="336550"/>
          </a:xfrm>
        </p:spPr>
        <p:txBody>
          <a:bodyPr/>
          <a:p>
            <a:pPr algn="l"/>
            <a:r>
              <a:rPr lang="sr-Cyrl-RS" altLang="en-US" sz="1600">
                <a:latin typeface="TimesRoman" charset="0"/>
                <a:cs typeface="TimesRoman" charset="0"/>
              </a:rPr>
              <a:t>1 .Перманентној оријентацији према потребама и захтевима гостију;</a:t>
            </a:r>
            <a:endParaRPr lang="sr-Cyrl-RS" altLang="en-US" sz="1600">
              <a:latin typeface="TimesRoman" charset="0"/>
              <a:cs typeface="TimesRoman" charset="0"/>
            </a:endParaRPr>
          </a:p>
          <a:p>
            <a:pPr algn="l"/>
            <a:r>
              <a:rPr lang="sr-Cyrl-RS" altLang="en-US" sz="1600">
                <a:latin typeface="TimesRoman" charset="0"/>
                <a:cs typeface="TimesRoman" charset="0"/>
              </a:rPr>
              <a:t>2.Координирању и интегрисању свих планова и активностикако би се максимиралаукупна ефикасност пословања,</a:t>
            </a:r>
            <a:endParaRPr lang="sr-Cyrl-RS" altLang="en-US" sz="1600">
              <a:latin typeface="TimesRoman" charset="0"/>
              <a:cs typeface="TimesRoman" charset="0"/>
            </a:endParaRPr>
          </a:p>
          <a:p>
            <a:pPr algn="l"/>
            <a:r>
              <a:rPr lang="sr-Cyrl-RS" altLang="en-US" sz="1600">
                <a:latin typeface="TimesRoman" charset="0"/>
                <a:cs typeface="TimesRoman" charset="0"/>
              </a:rPr>
              <a:t>3.Оријентације на основну целину функције ресторатерског предузећа(тржишно учешће и профит или добит у различитим варијантама</a:t>
            </a:r>
            <a:endParaRPr lang="sr-Cyrl-RS" altLang="en-US" sz="1600">
              <a:latin typeface="TimesRoman" charset="0"/>
              <a:cs typeface="TimesRoman" charset="0"/>
            </a:endParaRPr>
          </a:p>
        </p:txBody>
      </p:sp>
      <p:pic>
        <p:nvPicPr>
          <p:cNvPr id="5" name="Picture 4" descr="depositphotos_379967610-stock-illustration-a-robot-in-a-cafe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4908" t="9039"/>
          <a:stretch>
            <a:fillRect/>
          </a:stretch>
        </p:blipFill>
        <p:spPr>
          <a:xfrm>
            <a:off x="80010" y="843915"/>
            <a:ext cx="4297045" cy="41471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 txBox="1"/>
          <p:nvPr>
            <p:ph type="subTitle" idx="7"/>
          </p:nvPr>
        </p:nvSpPr>
        <p:spPr>
          <a:xfrm>
            <a:off x="13590" y="208545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Омогућавање целовитих анализа потреба за различитим институцијама ресторатерства.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496" name="Google Shape;496;p27"/>
          <p:cNvSpPr txBox="1"/>
          <p:nvPr>
            <p:ph type="subTitle" idx="2"/>
          </p:nvPr>
        </p:nvSpPr>
        <p:spPr>
          <a:xfrm>
            <a:off x="3706210" y="1524145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altLang="en-GB"/>
              <a:t>2.</a:t>
            </a:r>
            <a:endParaRPr lang="sr-Cyrl-RS" altLang="en-GB"/>
          </a:p>
        </p:txBody>
      </p:sp>
      <p:sp>
        <p:nvSpPr>
          <p:cNvPr id="497" name="Google Shape;497;p27"/>
          <p:cNvSpPr txBox="1"/>
          <p:nvPr>
            <p:ph type="subTitle" idx="3"/>
          </p:nvPr>
        </p:nvSpPr>
        <p:spPr>
          <a:xfrm>
            <a:off x="3089625" y="208545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Прецизно сагледавање циљева пословања,успешна дефиниција понуде  у односу на конкуренте  и њено усмеравање према одабраним тржишним сегментима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498" name="Google Shape;498;p27"/>
          <p:cNvSpPr txBox="1"/>
          <p:nvPr>
            <p:ph type="subTitle" idx="1"/>
          </p:nvPr>
        </p:nvSpPr>
        <p:spPr>
          <a:xfrm>
            <a:off x="7067265" y="1416006"/>
            <a:ext cx="23850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altLang="en-GB"/>
              <a:t>3.</a:t>
            </a:r>
            <a:endParaRPr lang="sr-Cyrl-RS" altLang="en-GB"/>
          </a:p>
        </p:txBody>
      </p:sp>
      <p:sp>
        <p:nvSpPr>
          <p:cNvPr id="499" name="Google Shape;499;p27"/>
          <p:cNvSpPr txBox="1"/>
          <p:nvPr>
            <p:ph type="subTitle" idx="4"/>
          </p:nvPr>
        </p:nvSpPr>
        <p:spPr>
          <a:xfrm>
            <a:off x="6090635" y="208507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Сагледавање реалне потребе за целовито и перманентно изучавање правно,економског и тржишног окружења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500" name="Google Shape;500;p27"/>
          <p:cNvSpPr txBox="1"/>
          <p:nvPr>
            <p:ph type="subTitle" idx="8"/>
          </p:nvPr>
        </p:nvSpPr>
        <p:spPr>
          <a:xfrm>
            <a:off x="3217800" y="4082785"/>
            <a:ext cx="28875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Неопходност максималне координације укупних пословних и маркетинг активности 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501" name="Google Shape;501;p27"/>
          <p:cNvSpPr txBox="1"/>
          <p:nvPr>
            <p:ph type="ctrTitle"/>
          </p:nvPr>
        </p:nvSpPr>
        <p:spPr>
          <a:xfrm>
            <a:off x="1545590" y="88900"/>
            <a:ext cx="7598410" cy="504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2000">
                <a:latin typeface="TimesRoman" charset="0"/>
                <a:cs typeface="TimesRoman" charset="0"/>
              </a:rPr>
              <a:t>У угоститељству стратегијско управљање долази до изражавања у већем броју специфичних обележја које се огледају у следећем:</a:t>
            </a:r>
            <a:endParaRPr lang="sr-Cyrl-RS" altLang="en-GB" sz="2000">
              <a:latin typeface="TimesRoman" charset="0"/>
              <a:cs typeface="TimesRoman" charset="0"/>
            </a:endParaRPr>
          </a:p>
        </p:txBody>
      </p:sp>
      <p:sp>
        <p:nvSpPr>
          <p:cNvPr id="502" name="Google Shape;502;p27"/>
          <p:cNvSpPr txBox="1"/>
          <p:nvPr>
            <p:ph type="subTitle" idx="5"/>
          </p:nvPr>
        </p:nvSpPr>
        <p:spPr>
          <a:xfrm>
            <a:off x="3568320" y="3808690"/>
            <a:ext cx="26616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altLang="en-GB"/>
              <a:t>4.</a:t>
            </a:r>
            <a:endParaRPr lang="sr-Cyrl-RS" altLang="en-GB"/>
          </a:p>
        </p:txBody>
      </p:sp>
      <p:sp>
        <p:nvSpPr>
          <p:cNvPr id="503" name="Google Shape;503;p27"/>
          <p:cNvSpPr txBox="1"/>
          <p:nvPr>
            <p:ph type="subTitle" idx="6"/>
          </p:nvPr>
        </p:nvSpPr>
        <p:spPr>
          <a:xfrm>
            <a:off x="296800" y="1697500"/>
            <a:ext cx="23850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altLang="en-GB"/>
              <a:t>1.</a:t>
            </a:r>
            <a:endParaRPr lang="sr-Cyrl-RS" altLang="en-GB"/>
          </a:p>
        </p:txBody>
      </p:sp>
      <p:grpSp>
        <p:nvGrpSpPr>
          <p:cNvPr id="514" name="Google Shape;514;p27"/>
          <p:cNvGrpSpPr/>
          <p:nvPr/>
        </p:nvGrpSpPr>
        <p:grpSpPr>
          <a:xfrm>
            <a:off x="73543" y="1300916"/>
            <a:ext cx="445339" cy="512102"/>
            <a:chOff x="3782450" y="2178300"/>
            <a:chExt cx="322850" cy="371250"/>
          </a:xfrm>
        </p:grpSpPr>
        <p:sp>
          <p:nvSpPr>
            <p:cNvPr id="515" name="Google Shape;515;p27"/>
            <p:cNvSpPr/>
            <p:nvPr/>
          </p:nvSpPr>
          <p:spPr>
            <a:xfrm>
              <a:off x="3782450" y="2185500"/>
              <a:ext cx="322850" cy="363950"/>
            </a:xfrm>
            <a:custGeom>
              <a:avLst/>
              <a:gdLst/>
              <a:ahLst/>
              <a:cxnLst/>
              <a:rect l="l" t="t" r="r" b="b"/>
              <a:pathLst>
                <a:path w="12914" h="14558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" y="12469"/>
                  </a:lnTo>
                  <a:cubicBezTo>
                    <a:pt x="1" y="12907"/>
                    <a:pt x="259" y="13303"/>
                    <a:pt x="654" y="13483"/>
                  </a:cubicBezTo>
                  <a:lnTo>
                    <a:pt x="2157" y="14351"/>
                  </a:lnTo>
                  <a:cubicBezTo>
                    <a:pt x="2351" y="14489"/>
                    <a:pt x="2576" y="14558"/>
                    <a:pt x="2802" y="14558"/>
                  </a:cubicBezTo>
                  <a:cubicBezTo>
                    <a:pt x="2997" y="14558"/>
                    <a:pt x="3193" y="14506"/>
                    <a:pt x="3369" y="14402"/>
                  </a:cubicBezTo>
                  <a:lnTo>
                    <a:pt x="11230" y="9883"/>
                  </a:lnTo>
                  <a:cubicBezTo>
                    <a:pt x="12269" y="9282"/>
                    <a:pt x="12905" y="8165"/>
                    <a:pt x="12914" y="6971"/>
                  </a:cubicBezTo>
                  <a:lnTo>
                    <a:pt x="12914" y="2099"/>
                  </a:lnTo>
                  <a:cubicBezTo>
                    <a:pt x="12914" y="1670"/>
                    <a:pt x="12673" y="1283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3824550" y="2209900"/>
              <a:ext cx="280750" cy="339650"/>
            </a:xfrm>
            <a:custGeom>
              <a:avLst/>
              <a:gdLst/>
              <a:ahLst/>
              <a:cxnLst/>
              <a:rect l="l" t="t" r="r" b="b"/>
              <a:pathLst>
                <a:path w="11230" h="13586" extrusionOk="0">
                  <a:moveTo>
                    <a:pt x="10107" y="1"/>
                  </a:moveTo>
                  <a:cubicBezTo>
                    <a:pt x="9919" y="1"/>
                    <a:pt x="9727" y="49"/>
                    <a:pt x="9546" y="153"/>
                  </a:cubicBezTo>
                  <a:lnTo>
                    <a:pt x="1685" y="4680"/>
                  </a:lnTo>
                  <a:cubicBezTo>
                    <a:pt x="645" y="5282"/>
                    <a:pt x="1" y="6390"/>
                    <a:pt x="1" y="7593"/>
                  </a:cubicBezTo>
                  <a:lnTo>
                    <a:pt x="1" y="12464"/>
                  </a:lnTo>
                  <a:cubicBezTo>
                    <a:pt x="1" y="13116"/>
                    <a:pt x="541" y="13585"/>
                    <a:pt x="1128" y="13585"/>
                  </a:cubicBezTo>
                  <a:cubicBezTo>
                    <a:pt x="1314" y="13585"/>
                    <a:pt x="1505" y="13538"/>
                    <a:pt x="1685" y="13435"/>
                  </a:cubicBezTo>
                  <a:lnTo>
                    <a:pt x="9546" y="8907"/>
                  </a:lnTo>
                  <a:cubicBezTo>
                    <a:pt x="10585" y="8306"/>
                    <a:pt x="11230" y="7198"/>
                    <a:pt x="11230" y="5995"/>
                  </a:cubicBezTo>
                  <a:lnTo>
                    <a:pt x="11230" y="1123"/>
                  </a:lnTo>
                  <a:cubicBezTo>
                    <a:pt x="11230" y="466"/>
                    <a:pt x="10692" y="1"/>
                    <a:pt x="10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3824550" y="2209825"/>
              <a:ext cx="280750" cy="201175"/>
            </a:xfrm>
            <a:custGeom>
              <a:avLst/>
              <a:gdLst/>
              <a:ahLst/>
              <a:cxnLst/>
              <a:rect l="l" t="t" r="r" b="b"/>
              <a:pathLst>
                <a:path w="11230" h="8047" extrusionOk="0">
                  <a:moveTo>
                    <a:pt x="10109" y="0"/>
                  </a:moveTo>
                  <a:cubicBezTo>
                    <a:pt x="9921" y="0"/>
                    <a:pt x="9728" y="49"/>
                    <a:pt x="9546" y="156"/>
                  </a:cubicBezTo>
                  <a:lnTo>
                    <a:pt x="1685" y="4683"/>
                  </a:lnTo>
                  <a:cubicBezTo>
                    <a:pt x="645" y="5285"/>
                    <a:pt x="1" y="6393"/>
                    <a:pt x="1" y="7596"/>
                  </a:cubicBezTo>
                  <a:cubicBezTo>
                    <a:pt x="525" y="7896"/>
                    <a:pt x="1107" y="8047"/>
                    <a:pt x="1689" y="8047"/>
                  </a:cubicBezTo>
                  <a:cubicBezTo>
                    <a:pt x="2271" y="8047"/>
                    <a:pt x="2853" y="7896"/>
                    <a:pt x="3377" y="7596"/>
                  </a:cubicBezTo>
                  <a:lnTo>
                    <a:pt x="8652" y="4546"/>
                  </a:lnTo>
                  <a:cubicBezTo>
                    <a:pt x="9941" y="3807"/>
                    <a:pt x="10869" y="2570"/>
                    <a:pt x="11230" y="1126"/>
                  </a:cubicBezTo>
                  <a:cubicBezTo>
                    <a:pt x="11230" y="470"/>
                    <a:pt x="10694" y="0"/>
                    <a:pt x="10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3782450" y="2185500"/>
              <a:ext cx="307175" cy="214025"/>
            </a:xfrm>
            <a:custGeom>
              <a:avLst/>
              <a:gdLst/>
              <a:ahLst/>
              <a:cxnLst/>
              <a:rect l="l" t="t" r="r" b="b"/>
              <a:pathLst>
                <a:path w="12287" h="8561" extrusionOk="0">
                  <a:moveTo>
                    <a:pt x="10103" y="1"/>
                  </a:moveTo>
                  <a:cubicBezTo>
                    <a:pt x="9909" y="1"/>
                    <a:pt x="9717" y="50"/>
                    <a:pt x="9546" y="149"/>
                  </a:cubicBezTo>
                  <a:lnTo>
                    <a:pt x="1685" y="4677"/>
                  </a:lnTo>
                  <a:cubicBezTo>
                    <a:pt x="645" y="5278"/>
                    <a:pt x="1" y="6395"/>
                    <a:pt x="1" y="7598"/>
                  </a:cubicBezTo>
                  <a:lnTo>
                    <a:pt x="1685" y="8560"/>
                  </a:lnTo>
                  <a:cubicBezTo>
                    <a:pt x="1685" y="7357"/>
                    <a:pt x="2329" y="6249"/>
                    <a:pt x="3369" y="5656"/>
                  </a:cubicBezTo>
                  <a:lnTo>
                    <a:pt x="11230" y="1129"/>
                  </a:lnTo>
                  <a:cubicBezTo>
                    <a:pt x="11400" y="1027"/>
                    <a:pt x="11595" y="975"/>
                    <a:pt x="11791" y="975"/>
                  </a:cubicBezTo>
                  <a:cubicBezTo>
                    <a:pt x="11961" y="975"/>
                    <a:pt x="12131" y="1014"/>
                    <a:pt x="12287" y="1094"/>
                  </a:cubicBezTo>
                  <a:lnTo>
                    <a:pt x="10620" y="123"/>
                  </a:lnTo>
                  <a:cubicBezTo>
                    <a:pt x="10456" y="42"/>
                    <a:pt x="10279" y="1"/>
                    <a:pt x="10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3936675" y="2324150"/>
              <a:ext cx="63375" cy="66450"/>
            </a:xfrm>
            <a:custGeom>
              <a:avLst/>
              <a:gdLst/>
              <a:ahLst/>
              <a:cxnLst/>
              <a:rect l="l" t="t" r="r" b="b"/>
              <a:pathLst>
                <a:path w="2535" h="2658" extrusionOk="0">
                  <a:moveTo>
                    <a:pt x="1973" y="1"/>
                  </a:moveTo>
                  <a:cubicBezTo>
                    <a:pt x="1924" y="1"/>
                    <a:pt x="1874" y="14"/>
                    <a:pt x="1831" y="42"/>
                  </a:cubicBezTo>
                  <a:lnTo>
                    <a:pt x="215" y="969"/>
                  </a:lnTo>
                  <a:cubicBezTo>
                    <a:pt x="86" y="1038"/>
                    <a:pt x="1" y="1176"/>
                    <a:pt x="1" y="1330"/>
                  </a:cubicBezTo>
                  <a:lnTo>
                    <a:pt x="1" y="2215"/>
                  </a:lnTo>
                  <a:cubicBezTo>
                    <a:pt x="1" y="2318"/>
                    <a:pt x="61" y="2413"/>
                    <a:pt x="155" y="2464"/>
                  </a:cubicBezTo>
                  <a:lnTo>
                    <a:pt x="430" y="2619"/>
                  </a:lnTo>
                  <a:cubicBezTo>
                    <a:pt x="473" y="2645"/>
                    <a:pt x="520" y="2658"/>
                    <a:pt x="568" y="2658"/>
                  </a:cubicBezTo>
                  <a:cubicBezTo>
                    <a:pt x="615" y="2658"/>
                    <a:pt x="662" y="2645"/>
                    <a:pt x="705" y="2619"/>
                  </a:cubicBezTo>
                  <a:lnTo>
                    <a:pt x="2320" y="1700"/>
                  </a:lnTo>
                  <a:cubicBezTo>
                    <a:pt x="2449" y="1622"/>
                    <a:pt x="2535" y="1485"/>
                    <a:pt x="2535" y="1330"/>
                  </a:cubicBezTo>
                  <a:lnTo>
                    <a:pt x="2535" y="445"/>
                  </a:lnTo>
                  <a:cubicBezTo>
                    <a:pt x="2535" y="351"/>
                    <a:pt x="2492" y="265"/>
                    <a:pt x="2423" y="213"/>
                  </a:cubicBezTo>
                  <a:lnTo>
                    <a:pt x="2131" y="50"/>
                  </a:lnTo>
                  <a:cubicBezTo>
                    <a:pt x="2085" y="18"/>
                    <a:pt x="2029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3943975" y="2328150"/>
              <a:ext cx="56075" cy="62475"/>
            </a:xfrm>
            <a:custGeom>
              <a:avLst/>
              <a:gdLst/>
              <a:ahLst/>
              <a:cxnLst/>
              <a:rect l="l" t="t" r="r" b="b"/>
              <a:pathLst>
                <a:path w="2243" h="2499" extrusionOk="0">
                  <a:moveTo>
                    <a:pt x="1961" y="0"/>
                  </a:moveTo>
                  <a:cubicBezTo>
                    <a:pt x="1915" y="0"/>
                    <a:pt x="1867" y="12"/>
                    <a:pt x="1822" y="36"/>
                  </a:cubicBezTo>
                  <a:lnTo>
                    <a:pt x="215" y="964"/>
                  </a:lnTo>
                  <a:cubicBezTo>
                    <a:pt x="87" y="1041"/>
                    <a:pt x="1" y="1179"/>
                    <a:pt x="1" y="1334"/>
                  </a:cubicBezTo>
                  <a:lnTo>
                    <a:pt x="1" y="2218"/>
                  </a:lnTo>
                  <a:cubicBezTo>
                    <a:pt x="1" y="2381"/>
                    <a:pt x="133" y="2499"/>
                    <a:pt x="279" y="2499"/>
                  </a:cubicBezTo>
                  <a:cubicBezTo>
                    <a:pt x="327" y="2499"/>
                    <a:pt x="375" y="2486"/>
                    <a:pt x="422" y="2459"/>
                  </a:cubicBezTo>
                  <a:lnTo>
                    <a:pt x="2028" y="1540"/>
                  </a:lnTo>
                  <a:cubicBezTo>
                    <a:pt x="2166" y="1462"/>
                    <a:pt x="2243" y="1325"/>
                    <a:pt x="2243" y="1170"/>
                  </a:cubicBezTo>
                  <a:lnTo>
                    <a:pt x="2243" y="285"/>
                  </a:lnTo>
                  <a:cubicBezTo>
                    <a:pt x="2243" y="115"/>
                    <a:pt x="2109" y="0"/>
                    <a:pt x="1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3861925" y="2178300"/>
              <a:ext cx="140925" cy="127350"/>
            </a:xfrm>
            <a:custGeom>
              <a:avLst/>
              <a:gdLst/>
              <a:ahLst/>
              <a:cxnLst/>
              <a:rect l="l" t="t" r="r" b="b"/>
              <a:pathLst>
                <a:path w="5637" h="5094" extrusionOk="0">
                  <a:moveTo>
                    <a:pt x="5077" y="1"/>
                  </a:moveTo>
                  <a:cubicBezTo>
                    <a:pt x="4983" y="1"/>
                    <a:pt x="4886" y="24"/>
                    <a:pt x="4795" y="76"/>
                  </a:cubicBezTo>
                  <a:lnTo>
                    <a:pt x="276" y="2688"/>
                  </a:lnTo>
                  <a:cubicBezTo>
                    <a:pt x="104" y="2791"/>
                    <a:pt x="1" y="2972"/>
                    <a:pt x="1" y="3178"/>
                  </a:cubicBezTo>
                  <a:lnTo>
                    <a:pt x="1" y="4535"/>
                  </a:lnTo>
                  <a:cubicBezTo>
                    <a:pt x="1" y="4845"/>
                    <a:pt x="250" y="5094"/>
                    <a:pt x="559" y="5094"/>
                  </a:cubicBezTo>
                  <a:cubicBezTo>
                    <a:pt x="868" y="5094"/>
                    <a:pt x="1118" y="4845"/>
                    <a:pt x="1118" y="4535"/>
                  </a:cubicBezTo>
                  <a:lnTo>
                    <a:pt x="1118" y="3496"/>
                  </a:lnTo>
                  <a:lnTo>
                    <a:pt x="4520" y="1537"/>
                  </a:lnTo>
                  <a:lnTo>
                    <a:pt x="4520" y="1941"/>
                  </a:lnTo>
                  <a:cubicBezTo>
                    <a:pt x="4520" y="2250"/>
                    <a:pt x="4769" y="2499"/>
                    <a:pt x="5078" y="2499"/>
                  </a:cubicBezTo>
                  <a:cubicBezTo>
                    <a:pt x="5388" y="2499"/>
                    <a:pt x="5637" y="2250"/>
                    <a:pt x="5637" y="1941"/>
                  </a:cubicBezTo>
                  <a:lnTo>
                    <a:pt x="5637" y="566"/>
                  </a:lnTo>
                  <a:cubicBezTo>
                    <a:pt x="5637" y="234"/>
                    <a:pt x="5370" y="1"/>
                    <a:pt x="5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3865575" y="2183275"/>
              <a:ext cx="128700" cy="83725"/>
            </a:xfrm>
            <a:custGeom>
              <a:avLst/>
              <a:gdLst/>
              <a:ahLst/>
              <a:cxnLst/>
              <a:rect l="l" t="t" r="r" b="b"/>
              <a:pathLst>
                <a:path w="5148" h="3349" extrusionOk="0">
                  <a:moveTo>
                    <a:pt x="4344" y="0"/>
                  </a:moveTo>
                  <a:cubicBezTo>
                    <a:pt x="4226" y="0"/>
                    <a:pt x="4106" y="30"/>
                    <a:pt x="3996" y="92"/>
                  </a:cubicBezTo>
                  <a:lnTo>
                    <a:pt x="628" y="2042"/>
                  </a:lnTo>
                  <a:cubicBezTo>
                    <a:pt x="1" y="2395"/>
                    <a:pt x="259" y="3348"/>
                    <a:pt x="980" y="3348"/>
                  </a:cubicBezTo>
                  <a:cubicBezTo>
                    <a:pt x="1100" y="3348"/>
                    <a:pt x="1221" y="3314"/>
                    <a:pt x="1332" y="3254"/>
                  </a:cubicBezTo>
                  <a:lnTo>
                    <a:pt x="4692" y="1312"/>
                  </a:lnTo>
                  <a:cubicBezTo>
                    <a:pt x="5027" y="1115"/>
                    <a:pt x="5147" y="685"/>
                    <a:pt x="4949" y="350"/>
                  </a:cubicBezTo>
                  <a:cubicBezTo>
                    <a:pt x="4822" y="125"/>
                    <a:pt x="4587" y="0"/>
                    <a:pt x="4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3861925" y="2240700"/>
              <a:ext cx="38525" cy="64950"/>
            </a:xfrm>
            <a:custGeom>
              <a:avLst/>
              <a:gdLst/>
              <a:ahLst/>
              <a:cxnLst/>
              <a:rect l="l" t="t" r="r" b="b"/>
              <a:pathLst>
                <a:path w="1541" h="2598" extrusionOk="0">
                  <a:moveTo>
                    <a:pt x="750" y="1"/>
                  </a:moveTo>
                  <a:cubicBezTo>
                    <a:pt x="658" y="1"/>
                    <a:pt x="561" y="25"/>
                    <a:pt x="465" y="80"/>
                  </a:cubicBezTo>
                  <a:lnTo>
                    <a:pt x="276" y="192"/>
                  </a:lnTo>
                  <a:cubicBezTo>
                    <a:pt x="104" y="295"/>
                    <a:pt x="1" y="476"/>
                    <a:pt x="1" y="682"/>
                  </a:cubicBezTo>
                  <a:lnTo>
                    <a:pt x="1" y="2039"/>
                  </a:lnTo>
                  <a:cubicBezTo>
                    <a:pt x="1" y="2349"/>
                    <a:pt x="250" y="2598"/>
                    <a:pt x="559" y="2598"/>
                  </a:cubicBezTo>
                  <a:cubicBezTo>
                    <a:pt x="868" y="2598"/>
                    <a:pt x="1118" y="2349"/>
                    <a:pt x="1118" y="2039"/>
                  </a:cubicBezTo>
                  <a:lnTo>
                    <a:pt x="1118" y="991"/>
                  </a:lnTo>
                  <a:cubicBezTo>
                    <a:pt x="1541" y="618"/>
                    <a:pt x="1210" y="1"/>
                    <a:pt x="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4" name="Google Shape;524;p27"/>
          <p:cNvGrpSpPr/>
          <p:nvPr/>
        </p:nvGrpSpPr>
        <p:grpSpPr>
          <a:xfrm>
            <a:off x="6328404" y="1322702"/>
            <a:ext cx="402095" cy="510757"/>
            <a:chOff x="8132500" y="1610700"/>
            <a:chExt cx="291500" cy="370275"/>
          </a:xfrm>
        </p:grpSpPr>
        <p:sp>
          <p:nvSpPr>
            <p:cNvPr id="525" name="Google Shape;525;p27"/>
            <p:cNvSpPr/>
            <p:nvPr/>
          </p:nvSpPr>
          <p:spPr>
            <a:xfrm>
              <a:off x="8132500" y="1610700"/>
              <a:ext cx="198050" cy="370150"/>
            </a:xfrm>
            <a:custGeom>
              <a:avLst/>
              <a:gdLst/>
              <a:ahLst/>
              <a:cxnLst/>
              <a:rect l="l" t="t" r="r" b="b"/>
              <a:pathLst>
                <a:path w="7922" h="14806" extrusionOk="0">
                  <a:moveTo>
                    <a:pt x="3496" y="0"/>
                  </a:moveTo>
                  <a:cubicBezTo>
                    <a:pt x="3427" y="0"/>
                    <a:pt x="3357" y="23"/>
                    <a:pt x="3300" y="65"/>
                  </a:cubicBezTo>
                  <a:cubicBezTo>
                    <a:pt x="3008" y="228"/>
                    <a:pt x="2776" y="666"/>
                    <a:pt x="2776" y="1053"/>
                  </a:cubicBezTo>
                  <a:lnTo>
                    <a:pt x="2776" y="1388"/>
                  </a:lnTo>
                  <a:cubicBezTo>
                    <a:pt x="1281" y="2402"/>
                    <a:pt x="267" y="4171"/>
                    <a:pt x="267" y="5873"/>
                  </a:cubicBezTo>
                  <a:cubicBezTo>
                    <a:pt x="267" y="6792"/>
                    <a:pt x="482" y="7350"/>
                    <a:pt x="920" y="7617"/>
                  </a:cubicBezTo>
                  <a:lnTo>
                    <a:pt x="2535" y="8553"/>
                  </a:lnTo>
                  <a:cubicBezTo>
                    <a:pt x="2621" y="8596"/>
                    <a:pt x="2715" y="8630"/>
                    <a:pt x="2819" y="8656"/>
                  </a:cubicBezTo>
                  <a:lnTo>
                    <a:pt x="2819" y="10804"/>
                  </a:lnTo>
                  <a:cubicBezTo>
                    <a:pt x="2550" y="10900"/>
                    <a:pt x="2269" y="10948"/>
                    <a:pt x="1989" y="10948"/>
                  </a:cubicBezTo>
                  <a:cubicBezTo>
                    <a:pt x="1668" y="10948"/>
                    <a:pt x="1347" y="10885"/>
                    <a:pt x="1049" y="10761"/>
                  </a:cubicBezTo>
                  <a:cubicBezTo>
                    <a:pt x="1003" y="10743"/>
                    <a:pt x="955" y="10734"/>
                    <a:pt x="907" y="10734"/>
                  </a:cubicBezTo>
                  <a:cubicBezTo>
                    <a:pt x="820" y="10734"/>
                    <a:pt x="731" y="10763"/>
                    <a:pt x="654" y="10813"/>
                  </a:cubicBezTo>
                  <a:cubicBezTo>
                    <a:pt x="284" y="11027"/>
                    <a:pt x="1" y="11569"/>
                    <a:pt x="1" y="12067"/>
                  </a:cubicBezTo>
                  <a:cubicBezTo>
                    <a:pt x="1" y="12299"/>
                    <a:pt x="61" y="12462"/>
                    <a:pt x="164" y="12557"/>
                  </a:cubicBezTo>
                  <a:cubicBezTo>
                    <a:pt x="207" y="12591"/>
                    <a:pt x="1822" y="13527"/>
                    <a:pt x="1882" y="13545"/>
                  </a:cubicBezTo>
                  <a:cubicBezTo>
                    <a:pt x="2183" y="13656"/>
                    <a:pt x="2501" y="13708"/>
                    <a:pt x="2819" y="13716"/>
                  </a:cubicBezTo>
                  <a:cubicBezTo>
                    <a:pt x="2844" y="13785"/>
                    <a:pt x="2904" y="13854"/>
                    <a:pt x="2973" y="13888"/>
                  </a:cubicBezTo>
                  <a:cubicBezTo>
                    <a:pt x="2973" y="13888"/>
                    <a:pt x="4511" y="14773"/>
                    <a:pt x="4528" y="14782"/>
                  </a:cubicBezTo>
                  <a:cubicBezTo>
                    <a:pt x="4570" y="14798"/>
                    <a:pt x="4613" y="14806"/>
                    <a:pt x="4654" y="14806"/>
                  </a:cubicBezTo>
                  <a:cubicBezTo>
                    <a:pt x="4723" y="14806"/>
                    <a:pt x="4791" y="14785"/>
                    <a:pt x="4855" y="14747"/>
                  </a:cubicBezTo>
                  <a:cubicBezTo>
                    <a:pt x="5138" y="14576"/>
                    <a:pt x="5362" y="14146"/>
                    <a:pt x="5362" y="13759"/>
                  </a:cubicBezTo>
                  <a:lnTo>
                    <a:pt x="5362" y="12806"/>
                  </a:lnTo>
                  <a:cubicBezTo>
                    <a:pt x="6882" y="11740"/>
                    <a:pt x="7887" y="9988"/>
                    <a:pt x="7905" y="8235"/>
                  </a:cubicBezTo>
                  <a:cubicBezTo>
                    <a:pt x="7922" y="6964"/>
                    <a:pt x="7312" y="6560"/>
                    <a:pt x="7312" y="6560"/>
                  </a:cubicBezTo>
                  <a:cubicBezTo>
                    <a:pt x="7312" y="6560"/>
                    <a:pt x="5490" y="5503"/>
                    <a:pt x="5319" y="5460"/>
                  </a:cubicBezTo>
                  <a:lnTo>
                    <a:pt x="5319" y="3398"/>
                  </a:lnTo>
                  <a:cubicBezTo>
                    <a:pt x="5525" y="3346"/>
                    <a:pt x="5736" y="3320"/>
                    <a:pt x="5948" y="3320"/>
                  </a:cubicBezTo>
                  <a:cubicBezTo>
                    <a:pt x="6150" y="3320"/>
                    <a:pt x="6354" y="3343"/>
                    <a:pt x="6556" y="3390"/>
                  </a:cubicBezTo>
                  <a:cubicBezTo>
                    <a:pt x="6587" y="3396"/>
                    <a:pt x="6619" y="3400"/>
                    <a:pt x="6651" y="3400"/>
                  </a:cubicBezTo>
                  <a:cubicBezTo>
                    <a:pt x="6742" y="3400"/>
                    <a:pt x="6832" y="3374"/>
                    <a:pt x="6908" y="3329"/>
                  </a:cubicBezTo>
                  <a:cubicBezTo>
                    <a:pt x="7277" y="3115"/>
                    <a:pt x="7578" y="2556"/>
                    <a:pt x="7578" y="2067"/>
                  </a:cubicBezTo>
                  <a:cubicBezTo>
                    <a:pt x="7578" y="1809"/>
                    <a:pt x="7509" y="1663"/>
                    <a:pt x="7406" y="1585"/>
                  </a:cubicBezTo>
                  <a:cubicBezTo>
                    <a:pt x="7372" y="1568"/>
                    <a:pt x="5817" y="666"/>
                    <a:pt x="5817" y="666"/>
                  </a:cubicBezTo>
                  <a:cubicBezTo>
                    <a:pt x="5774" y="632"/>
                    <a:pt x="5714" y="615"/>
                    <a:pt x="5662" y="606"/>
                  </a:cubicBezTo>
                  <a:cubicBezTo>
                    <a:pt x="5455" y="552"/>
                    <a:pt x="5242" y="523"/>
                    <a:pt x="5030" y="523"/>
                  </a:cubicBezTo>
                  <a:cubicBezTo>
                    <a:pt x="4873" y="523"/>
                    <a:pt x="4716" y="539"/>
                    <a:pt x="4563" y="572"/>
                  </a:cubicBezTo>
                  <a:lnTo>
                    <a:pt x="3626" y="30"/>
                  </a:lnTo>
                  <a:cubicBezTo>
                    <a:pt x="3585" y="10"/>
                    <a:pt x="3541" y="0"/>
                    <a:pt x="3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8171600" y="1633200"/>
              <a:ext cx="158750" cy="347775"/>
            </a:xfrm>
            <a:custGeom>
              <a:avLst/>
              <a:gdLst/>
              <a:ahLst/>
              <a:cxnLst/>
              <a:rect l="l" t="t" r="r" b="b"/>
              <a:pathLst>
                <a:path w="6350" h="13911" extrusionOk="0">
                  <a:moveTo>
                    <a:pt x="2818" y="2945"/>
                  </a:moveTo>
                  <a:lnTo>
                    <a:pt x="2818" y="5763"/>
                  </a:lnTo>
                  <a:cubicBezTo>
                    <a:pt x="2667" y="5786"/>
                    <a:pt x="2535" y="5797"/>
                    <a:pt x="2419" y="5797"/>
                  </a:cubicBezTo>
                  <a:cubicBezTo>
                    <a:pt x="1829" y="5797"/>
                    <a:pt x="1667" y="5507"/>
                    <a:pt x="1667" y="4947"/>
                  </a:cubicBezTo>
                  <a:cubicBezTo>
                    <a:pt x="1667" y="4242"/>
                    <a:pt x="2054" y="3486"/>
                    <a:pt x="2818" y="2945"/>
                  </a:cubicBezTo>
                  <a:close/>
                  <a:moveTo>
                    <a:pt x="4189" y="7397"/>
                  </a:moveTo>
                  <a:cubicBezTo>
                    <a:pt x="4760" y="7397"/>
                    <a:pt x="4940" y="7691"/>
                    <a:pt x="4940" y="8263"/>
                  </a:cubicBezTo>
                  <a:cubicBezTo>
                    <a:pt x="4940" y="9028"/>
                    <a:pt x="4519" y="9784"/>
                    <a:pt x="3763" y="10334"/>
                  </a:cubicBezTo>
                  <a:lnTo>
                    <a:pt x="3763" y="7438"/>
                  </a:lnTo>
                  <a:cubicBezTo>
                    <a:pt x="3925" y="7411"/>
                    <a:pt x="4066" y="7397"/>
                    <a:pt x="4189" y="7397"/>
                  </a:cubicBezTo>
                  <a:close/>
                  <a:moveTo>
                    <a:pt x="3504" y="0"/>
                  </a:moveTo>
                  <a:cubicBezTo>
                    <a:pt x="3440" y="0"/>
                    <a:pt x="3368" y="22"/>
                    <a:pt x="3291" y="67"/>
                  </a:cubicBezTo>
                  <a:cubicBezTo>
                    <a:pt x="3007" y="230"/>
                    <a:pt x="2767" y="668"/>
                    <a:pt x="2767" y="1055"/>
                  </a:cubicBezTo>
                  <a:lnTo>
                    <a:pt x="2767" y="1381"/>
                  </a:lnTo>
                  <a:cubicBezTo>
                    <a:pt x="1272" y="2404"/>
                    <a:pt x="258" y="4174"/>
                    <a:pt x="258" y="5875"/>
                  </a:cubicBezTo>
                  <a:cubicBezTo>
                    <a:pt x="258" y="7263"/>
                    <a:pt x="741" y="7822"/>
                    <a:pt x="1755" y="7822"/>
                  </a:cubicBezTo>
                  <a:cubicBezTo>
                    <a:pt x="2058" y="7822"/>
                    <a:pt x="2410" y="7772"/>
                    <a:pt x="2810" y="7679"/>
                  </a:cubicBezTo>
                  <a:lnTo>
                    <a:pt x="2810" y="10815"/>
                  </a:lnTo>
                  <a:cubicBezTo>
                    <a:pt x="2546" y="10907"/>
                    <a:pt x="2267" y="10954"/>
                    <a:pt x="1988" y="10954"/>
                  </a:cubicBezTo>
                  <a:cubicBezTo>
                    <a:pt x="1667" y="10954"/>
                    <a:pt x="1347" y="10892"/>
                    <a:pt x="1048" y="10763"/>
                  </a:cubicBezTo>
                  <a:cubicBezTo>
                    <a:pt x="999" y="10748"/>
                    <a:pt x="949" y="10740"/>
                    <a:pt x="900" y="10740"/>
                  </a:cubicBezTo>
                  <a:cubicBezTo>
                    <a:pt x="811" y="10740"/>
                    <a:pt x="725" y="10765"/>
                    <a:pt x="653" y="10815"/>
                  </a:cubicBezTo>
                  <a:cubicBezTo>
                    <a:pt x="284" y="11029"/>
                    <a:pt x="0" y="11579"/>
                    <a:pt x="0" y="12069"/>
                  </a:cubicBezTo>
                  <a:cubicBezTo>
                    <a:pt x="0" y="12404"/>
                    <a:pt x="112" y="12593"/>
                    <a:pt x="318" y="12653"/>
                  </a:cubicBezTo>
                  <a:cubicBezTo>
                    <a:pt x="622" y="12760"/>
                    <a:pt x="942" y="12816"/>
                    <a:pt x="1277" y="12816"/>
                  </a:cubicBezTo>
                  <a:cubicBezTo>
                    <a:pt x="1747" y="12816"/>
                    <a:pt x="2245" y="12707"/>
                    <a:pt x="2767" y="12481"/>
                  </a:cubicBezTo>
                  <a:lnTo>
                    <a:pt x="2767" y="13461"/>
                  </a:lnTo>
                  <a:cubicBezTo>
                    <a:pt x="2767" y="13747"/>
                    <a:pt x="2898" y="13910"/>
                    <a:pt x="3081" y="13910"/>
                  </a:cubicBezTo>
                  <a:cubicBezTo>
                    <a:pt x="3146" y="13910"/>
                    <a:pt x="3217" y="13890"/>
                    <a:pt x="3291" y="13847"/>
                  </a:cubicBezTo>
                  <a:cubicBezTo>
                    <a:pt x="3574" y="13684"/>
                    <a:pt x="3806" y="13246"/>
                    <a:pt x="3806" y="12868"/>
                  </a:cubicBezTo>
                  <a:lnTo>
                    <a:pt x="3806" y="11914"/>
                  </a:lnTo>
                  <a:cubicBezTo>
                    <a:pt x="5318" y="10849"/>
                    <a:pt x="6349" y="9088"/>
                    <a:pt x="6349" y="7335"/>
                  </a:cubicBezTo>
                  <a:cubicBezTo>
                    <a:pt x="6349" y="6016"/>
                    <a:pt x="5885" y="5405"/>
                    <a:pt x="4827" y="5405"/>
                  </a:cubicBezTo>
                  <a:cubicBezTo>
                    <a:pt x="4520" y="5405"/>
                    <a:pt x="4164" y="5456"/>
                    <a:pt x="3755" y="5557"/>
                  </a:cubicBezTo>
                  <a:lnTo>
                    <a:pt x="3755" y="2498"/>
                  </a:lnTo>
                  <a:cubicBezTo>
                    <a:pt x="3961" y="2446"/>
                    <a:pt x="4172" y="2420"/>
                    <a:pt x="4382" y="2420"/>
                  </a:cubicBezTo>
                  <a:cubicBezTo>
                    <a:pt x="4584" y="2420"/>
                    <a:pt x="4786" y="2443"/>
                    <a:pt x="4983" y="2490"/>
                  </a:cubicBezTo>
                  <a:cubicBezTo>
                    <a:pt x="5017" y="2496"/>
                    <a:pt x="5051" y="2500"/>
                    <a:pt x="5084" y="2500"/>
                  </a:cubicBezTo>
                  <a:cubicBezTo>
                    <a:pt x="5178" y="2500"/>
                    <a:pt x="5268" y="2474"/>
                    <a:pt x="5344" y="2429"/>
                  </a:cubicBezTo>
                  <a:cubicBezTo>
                    <a:pt x="5713" y="2215"/>
                    <a:pt x="6014" y="1656"/>
                    <a:pt x="6014" y="1167"/>
                  </a:cubicBezTo>
                  <a:cubicBezTo>
                    <a:pt x="6014" y="780"/>
                    <a:pt x="5851" y="642"/>
                    <a:pt x="5653" y="608"/>
                  </a:cubicBezTo>
                  <a:cubicBezTo>
                    <a:pt x="5453" y="555"/>
                    <a:pt x="5246" y="527"/>
                    <a:pt x="5030" y="527"/>
                  </a:cubicBezTo>
                  <a:cubicBezTo>
                    <a:pt x="4656" y="527"/>
                    <a:pt x="4253" y="612"/>
                    <a:pt x="3806" y="797"/>
                  </a:cubicBezTo>
                  <a:lnTo>
                    <a:pt x="3806" y="453"/>
                  </a:lnTo>
                  <a:cubicBezTo>
                    <a:pt x="3806" y="168"/>
                    <a:pt x="3685" y="0"/>
                    <a:pt x="35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8265675" y="1831700"/>
              <a:ext cx="158325" cy="106150"/>
            </a:xfrm>
            <a:custGeom>
              <a:avLst/>
              <a:gdLst/>
              <a:ahLst/>
              <a:cxnLst/>
              <a:rect l="l" t="t" r="r" b="b"/>
              <a:pathLst>
                <a:path w="6333" h="4246" extrusionOk="0">
                  <a:moveTo>
                    <a:pt x="1007" y="0"/>
                  </a:moveTo>
                  <a:cubicBezTo>
                    <a:pt x="706" y="0"/>
                    <a:pt x="411" y="156"/>
                    <a:pt x="249" y="435"/>
                  </a:cubicBezTo>
                  <a:cubicBezTo>
                    <a:pt x="0" y="873"/>
                    <a:pt x="163" y="1423"/>
                    <a:pt x="610" y="1646"/>
                  </a:cubicBezTo>
                  <a:lnTo>
                    <a:pt x="4906" y="4129"/>
                  </a:lnTo>
                  <a:cubicBezTo>
                    <a:pt x="5044" y="4208"/>
                    <a:pt x="5193" y="4245"/>
                    <a:pt x="5340" y="4245"/>
                  </a:cubicBezTo>
                  <a:cubicBezTo>
                    <a:pt x="5640" y="4245"/>
                    <a:pt x="5930" y="4088"/>
                    <a:pt x="6092" y="3811"/>
                  </a:cubicBezTo>
                  <a:cubicBezTo>
                    <a:pt x="6332" y="3390"/>
                    <a:pt x="6186" y="2866"/>
                    <a:pt x="5774" y="2626"/>
                  </a:cubicBezTo>
                  <a:lnTo>
                    <a:pt x="1478" y="143"/>
                  </a:lnTo>
                  <a:cubicBezTo>
                    <a:pt x="1333" y="46"/>
                    <a:pt x="1169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8267375" y="1832300"/>
              <a:ext cx="106350" cy="76575"/>
            </a:xfrm>
            <a:custGeom>
              <a:avLst/>
              <a:gdLst/>
              <a:ahLst/>
              <a:cxnLst/>
              <a:rect l="l" t="t" r="r" b="b"/>
              <a:pathLst>
                <a:path w="4254" h="3063" extrusionOk="0">
                  <a:moveTo>
                    <a:pt x="975" y="1"/>
                  </a:moveTo>
                  <a:cubicBezTo>
                    <a:pt x="676" y="1"/>
                    <a:pt x="385" y="155"/>
                    <a:pt x="224" y="436"/>
                  </a:cubicBezTo>
                  <a:cubicBezTo>
                    <a:pt x="1" y="815"/>
                    <a:pt x="104" y="1313"/>
                    <a:pt x="465" y="1571"/>
                  </a:cubicBezTo>
                  <a:lnTo>
                    <a:pt x="2836" y="2945"/>
                  </a:lnTo>
                  <a:cubicBezTo>
                    <a:pt x="2974" y="3025"/>
                    <a:pt x="3124" y="3063"/>
                    <a:pt x="3273" y="3063"/>
                  </a:cubicBezTo>
                  <a:cubicBezTo>
                    <a:pt x="3558" y="3063"/>
                    <a:pt x="3835" y="2922"/>
                    <a:pt x="4005" y="2662"/>
                  </a:cubicBezTo>
                  <a:cubicBezTo>
                    <a:pt x="4254" y="2275"/>
                    <a:pt x="4159" y="1760"/>
                    <a:pt x="3790" y="1493"/>
                  </a:cubicBezTo>
                  <a:lnTo>
                    <a:pt x="1410" y="119"/>
                  </a:lnTo>
                  <a:cubicBezTo>
                    <a:pt x="1273" y="39"/>
                    <a:pt x="1123" y="1"/>
                    <a:pt x="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8200600" y="1736550"/>
              <a:ext cx="164975" cy="214800"/>
            </a:xfrm>
            <a:custGeom>
              <a:avLst/>
              <a:gdLst/>
              <a:ahLst/>
              <a:cxnLst/>
              <a:rect l="l" t="t" r="r" b="b"/>
              <a:pathLst>
                <a:path w="6599" h="8592" extrusionOk="0">
                  <a:moveTo>
                    <a:pt x="3812" y="1"/>
                  </a:moveTo>
                  <a:cubicBezTo>
                    <a:pt x="3480" y="1"/>
                    <a:pt x="3113" y="107"/>
                    <a:pt x="2724" y="332"/>
                  </a:cubicBezTo>
                  <a:cubicBezTo>
                    <a:pt x="1220" y="1199"/>
                    <a:pt x="0" y="3536"/>
                    <a:pt x="0" y="5538"/>
                  </a:cubicBezTo>
                  <a:cubicBezTo>
                    <a:pt x="0" y="6612"/>
                    <a:pt x="352" y="7385"/>
                    <a:pt x="911" y="7729"/>
                  </a:cubicBezTo>
                  <a:lnTo>
                    <a:pt x="2062" y="8399"/>
                  </a:lnTo>
                  <a:cubicBezTo>
                    <a:pt x="2275" y="8525"/>
                    <a:pt x="2517" y="8591"/>
                    <a:pt x="2781" y="8591"/>
                  </a:cubicBezTo>
                  <a:cubicBezTo>
                    <a:pt x="3113" y="8591"/>
                    <a:pt x="3479" y="8486"/>
                    <a:pt x="3866" y="8261"/>
                  </a:cubicBezTo>
                  <a:cubicBezTo>
                    <a:pt x="5370" y="7394"/>
                    <a:pt x="6590" y="5057"/>
                    <a:pt x="6590" y="3047"/>
                  </a:cubicBezTo>
                  <a:cubicBezTo>
                    <a:pt x="6598" y="1990"/>
                    <a:pt x="6263" y="1234"/>
                    <a:pt x="5713" y="881"/>
                  </a:cubicBezTo>
                  <a:lnTo>
                    <a:pt x="4468" y="160"/>
                  </a:lnTo>
                  <a:cubicBezTo>
                    <a:pt x="4270" y="56"/>
                    <a:pt x="4050" y="1"/>
                    <a:pt x="3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8229150" y="1753025"/>
              <a:ext cx="136425" cy="198325"/>
            </a:xfrm>
            <a:custGeom>
              <a:avLst/>
              <a:gdLst/>
              <a:ahLst/>
              <a:cxnLst/>
              <a:rect l="l" t="t" r="r" b="b"/>
              <a:pathLst>
                <a:path w="5457" h="7933" extrusionOk="0">
                  <a:moveTo>
                    <a:pt x="3811" y="0"/>
                  </a:moveTo>
                  <a:cubicBezTo>
                    <a:pt x="3480" y="0"/>
                    <a:pt x="3116" y="105"/>
                    <a:pt x="2733" y="326"/>
                  </a:cubicBezTo>
                  <a:cubicBezTo>
                    <a:pt x="1221" y="1202"/>
                    <a:pt x="1" y="3530"/>
                    <a:pt x="1" y="5541"/>
                  </a:cubicBezTo>
                  <a:cubicBezTo>
                    <a:pt x="1" y="7036"/>
                    <a:pt x="676" y="7933"/>
                    <a:pt x="1645" y="7933"/>
                  </a:cubicBezTo>
                  <a:cubicBezTo>
                    <a:pt x="1978" y="7933"/>
                    <a:pt x="2346" y="7827"/>
                    <a:pt x="2733" y="7602"/>
                  </a:cubicBezTo>
                  <a:cubicBezTo>
                    <a:pt x="4236" y="6735"/>
                    <a:pt x="5456" y="4398"/>
                    <a:pt x="5456" y="2388"/>
                  </a:cubicBezTo>
                  <a:cubicBezTo>
                    <a:pt x="5456" y="895"/>
                    <a:pt x="4779" y="0"/>
                    <a:pt x="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249125" y="1782275"/>
              <a:ext cx="96475" cy="139900"/>
            </a:xfrm>
            <a:custGeom>
              <a:avLst/>
              <a:gdLst/>
              <a:ahLst/>
              <a:cxnLst/>
              <a:rect l="l" t="t" r="r" b="b"/>
              <a:pathLst>
                <a:path w="3859" h="5596" extrusionOk="0">
                  <a:moveTo>
                    <a:pt x="2696" y="1"/>
                  </a:moveTo>
                  <a:cubicBezTo>
                    <a:pt x="2462" y="1"/>
                    <a:pt x="2205" y="74"/>
                    <a:pt x="1934" y="229"/>
                  </a:cubicBezTo>
                  <a:cubicBezTo>
                    <a:pt x="860" y="848"/>
                    <a:pt x="1" y="2489"/>
                    <a:pt x="1" y="3907"/>
                  </a:cubicBezTo>
                  <a:cubicBezTo>
                    <a:pt x="1" y="4964"/>
                    <a:pt x="479" y="5596"/>
                    <a:pt x="1167" y="5596"/>
                  </a:cubicBezTo>
                  <a:cubicBezTo>
                    <a:pt x="1402" y="5596"/>
                    <a:pt x="1661" y="5522"/>
                    <a:pt x="1934" y="5367"/>
                  </a:cubicBezTo>
                  <a:cubicBezTo>
                    <a:pt x="2999" y="4749"/>
                    <a:pt x="3858" y="3108"/>
                    <a:pt x="3858" y="1690"/>
                  </a:cubicBezTo>
                  <a:cubicBezTo>
                    <a:pt x="3858" y="633"/>
                    <a:pt x="3380" y="1"/>
                    <a:pt x="2696" y="1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2" name="Google Shape;532;p27"/>
          <p:cNvGrpSpPr/>
          <p:nvPr/>
        </p:nvGrpSpPr>
        <p:grpSpPr>
          <a:xfrm>
            <a:off x="2900673" y="1344924"/>
            <a:ext cx="511964" cy="452167"/>
            <a:chOff x="4998800" y="1632275"/>
            <a:chExt cx="371150" cy="327800"/>
          </a:xfrm>
        </p:grpSpPr>
        <p:sp>
          <p:nvSpPr>
            <p:cNvPr id="533" name="Google Shape;533;p27"/>
            <p:cNvSpPr/>
            <p:nvPr/>
          </p:nvSpPr>
          <p:spPr>
            <a:xfrm>
              <a:off x="4998800" y="1632275"/>
              <a:ext cx="249600" cy="324975"/>
            </a:xfrm>
            <a:custGeom>
              <a:avLst/>
              <a:gdLst/>
              <a:ahLst/>
              <a:cxnLst/>
              <a:rect l="l" t="t" r="r" b="b"/>
              <a:pathLst>
                <a:path w="9984" h="12999" extrusionOk="0">
                  <a:moveTo>
                    <a:pt x="5784" y="1"/>
                  </a:moveTo>
                  <a:cubicBezTo>
                    <a:pt x="5280" y="1"/>
                    <a:pt x="4723" y="161"/>
                    <a:pt x="4132" y="499"/>
                  </a:cubicBezTo>
                  <a:cubicBezTo>
                    <a:pt x="1856" y="1822"/>
                    <a:pt x="0" y="5362"/>
                    <a:pt x="0" y="8403"/>
                  </a:cubicBezTo>
                  <a:cubicBezTo>
                    <a:pt x="0" y="10216"/>
                    <a:pt x="653" y="11290"/>
                    <a:pt x="1667" y="11865"/>
                  </a:cubicBezTo>
                  <a:lnTo>
                    <a:pt x="3205" y="12750"/>
                  </a:lnTo>
                  <a:cubicBezTo>
                    <a:pt x="3509" y="12913"/>
                    <a:pt x="3849" y="12999"/>
                    <a:pt x="4215" y="12999"/>
                  </a:cubicBezTo>
                  <a:cubicBezTo>
                    <a:pt x="4717" y="12999"/>
                    <a:pt x="5270" y="12839"/>
                    <a:pt x="5851" y="12501"/>
                  </a:cubicBezTo>
                  <a:cubicBezTo>
                    <a:pt x="8136" y="11178"/>
                    <a:pt x="9983" y="7647"/>
                    <a:pt x="9983" y="4597"/>
                  </a:cubicBezTo>
                  <a:cubicBezTo>
                    <a:pt x="9983" y="2037"/>
                    <a:pt x="8643" y="1307"/>
                    <a:pt x="8643" y="1307"/>
                  </a:cubicBezTo>
                  <a:lnTo>
                    <a:pt x="6761" y="233"/>
                  </a:lnTo>
                  <a:cubicBezTo>
                    <a:pt x="6467" y="80"/>
                    <a:pt x="6139" y="1"/>
                    <a:pt x="5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041525" y="1656575"/>
              <a:ext cx="206875" cy="300575"/>
            </a:xfrm>
            <a:custGeom>
              <a:avLst/>
              <a:gdLst/>
              <a:ahLst/>
              <a:cxnLst/>
              <a:rect l="l" t="t" r="r" b="b"/>
              <a:pathLst>
                <a:path w="8275" h="12023" extrusionOk="0">
                  <a:moveTo>
                    <a:pt x="5783" y="0"/>
                  </a:moveTo>
                  <a:cubicBezTo>
                    <a:pt x="5280" y="0"/>
                    <a:pt x="4725" y="160"/>
                    <a:pt x="4142" y="498"/>
                  </a:cubicBezTo>
                  <a:cubicBezTo>
                    <a:pt x="1856" y="1812"/>
                    <a:pt x="1" y="5352"/>
                    <a:pt x="1" y="8402"/>
                  </a:cubicBezTo>
                  <a:cubicBezTo>
                    <a:pt x="1" y="10668"/>
                    <a:pt x="1031" y="12023"/>
                    <a:pt x="2501" y="12023"/>
                  </a:cubicBezTo>
                  <a:cubicBezTo>
                    <a:pt x="3004" y="12023"/>
                    <a:pt x="3559" y="11864"/>
                    <a:pt x="4142" y="11529"/>
                  </a:cubicBezTo>
                  <a:cubicBezTo>
                    <a:pt x="6427" y="10206"/>
                    <a:pt x="8274" y="6675"/>
                    <a:pt x="8274" y="3625"/>
                  </a:cubicBezTo>
                  <a:cubicBezTo>
                    <a:pt x="8274" y="1360"/>
                    <a:pt x="7250" y="0"/>
                    <a:pt x="5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5073325" y="1702550"/>
              <a:ext cx="143500" cy="208725"/>
            </a:xfrm>
            <a:custGeom>
              <a:avLst/>
              <a:gdLst/>
              <a:ahLst/>
              <a:cxnLst/>
              <a:rect l="l" t="t" r="r" b="b"/>
              <a:pathLst>
                <a:path w="5740" h="8349" extrusionOk="0">
                  <a:moveTo>
                    <a:pt x="4008" y="1"/>
                  </a:moveTo>
                  <a:cubicBezTo>
                    <a:pt x="3660" y="1"/>
                    <a:pt x="3275" y="111"/>
                    <a:pt x="2870" y="343"/>
                  </a:cubicBezTo>
                  <a:cubicBezTo>
                    <a:pt x="1289" y="1262"/>
                    <a:pt x="0" y="3719"/>
                    <a:pt x="0" y="5833"/>
                  </a:cubicBezTo>
                  <a:cubicBezTo>
                    <a:pt x="0" y="7408"/>
                    <a:pt x="716" y="8348"/>
                    <a:pt x="1735" y="8348"/>
                  </a:cubicBezTo>
                  <a:cubicBezTo>
                    <a:pt x="2083" y="8348"/>
                    <a:pt x="2467" y="8238"/>
                    <a:pt x="2870" y="8006"/>
                  </a:cubicBezTo>
                  <a:cubicBezTo>
                    <a:pt x="4451" y="7087"/>
                    <a:pt x="5739" y="4630"/>
                    <a:pt x="5739" y="2516"/>
                  </a:cubicBezTo>
                  <a:cubicBezTo>
                    <a:pt x="5739" y="941"/>
                    <a:pt x="5028" y="1"/>
                    <a:pt x="4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5105975" y="1750025"/>
              <a:ext cx="78200" cy="113775"/>
            </a:xfrm>
            <a:custGeom>
              <a:avLst/>
              <a:gdLst/>
              <a:ahLst/>
              <a:cxnLst/>
              <a:rect l="l" t="t" r="r" b="b"/>
              <a:pathLst>
                <a:path w="3128" h="4551" extrusionOk="0">
                  <a:moveTo>
                    <a:pt x="2185" y="1"/>
                  </a:moveTo>
                  <a:cubicBezTo>
                    <a:pt x="1995" y="1"/>
                    <a:pt x="1785" y="61"/>
                    <a:pt x="1564" y="188"/>
                  </a:cubicBezTo>
                  <a:cubicBezTo>
                    <a:pt x="696" y="686"/>
                    <a:pt x="0" y="2035"/>
                    <a:pt x="0" y="3186"/>
                  </a:cubicBezTo>
                  <a:cubicBezTo>
                    <a:pt x="0" y="4038"/>
                    <a:pt x="386" y="4550"/>
                    <a:pt x="942" y="4550"/>
                  </a:cubicBezTo>
                  <a:cubicBezTo>
                    <a:pt x="1133" y="4550"/>
                    <a:pt x="1343" y="4490"/>
                    <a:pt x="1564" y="4363"/>
                  </a:cubicBezTo>
                  <a:cubicBezTo>
                    <a:pt x="2431" y="3865"/>
                    <a:pt x="3127" y="2525"/>
                    <a:pt x="3127" y="1373"/>
                  </a:cubicBezTo>
                  <a:cubicBezTo>
                    <a:pt x="3127" y="515"/>
                    <a:pt x="2741" y="1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40425" y="1863400"/>
              <a:ext cx="91300" cy="96675"/>
            </a:xfrm>
            <a:custGeom>
              <a:avLst/>
              <a:gdLst/>
              <a:ahLst/>
              <a:cxnLst/>
              <a:rect l="l" t="t" r="r" b="b"/>
              <a:pathLst>
                <a:path w="3652" h="3867" extrusionOk="0">
                  <a:moveTo>
                    <a:pt x="0" y="0"/>
                  </a:moveTo>
                  <a:lnTo>
                    <a:pt x="559" y="2079"/>
                  </a:lnTo>
                  <a:lnTo>
                    <a:pt x="3652" y="3866"/>
                  </a:lnTo>
                  <a:lnTo>
                    <a:pt x="3652" y="3866"/>
                  </a:lnTo>
                  <a:lnTo>
                    <a:pt x="3093" y="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5240425" y="1849225"/>
              <a:ext cx="129525" cy="58650"/>
            </a:xfrm>
            <a:custGeom>
              <a:avLst/>
              <a:gdLst/>
              <a:ahLst/>
              <a:cxnLst/>
              <a:rect l="l" t="t" r="r" b="b"/>
              <a:pathLst>
                <a:path w="5181" h="2346" extrusionOk="0">
                  <a:moveTo>
                    <a:pt x="2097" y="0"/>
                  </a:moveTo>
                  <a:lnTo>
                    <a:pt x="0" y="558"/>
                  </a:lnTo>
                  <a:lnTo>
                    <a:pt x="3102" y="2345"/>
                  </a:lnTo>
                  <a:lnTo>
                    <a:pt x="5181" y="1787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5136100" y="1801950"/>
              <a:ext cx="201850" cy="120100"/>
            </a:xfrm>
            <a:custGeom>
              <a:avLst/>
              <a:gdLst/>
              <a:ahLst/>
              <a:cxnLst/>
              <a:rect l="l" t="t" r="r" b="b"/>
              <a:pathLst>
                <a:path w="8074" h="4804" extrusionOk="0">
                  <a:moveTo>
                    <a:pt x="630" y="1"/>
                  </a:moveTo>
                  <a:cubicBezTo>
                    <a:pt x="243" y="1"/>
                    <a:pt x="1" y="588"/>
                    <a:pt x="445" y="817"/>
                  </a:cubicBezTo>
                  <a:lnTo>
                    <a:pt x="7275" y="4743"/>
                  </a:lnTo>
                  <a:cubicBezTo>
                    <a:pt x="7335" y="4786"/>
                    <a:pt x="7412" y="4804"/>
                    <a:pt x="7490" y="4804"/>
                  </a:cubicBezTo>
                  <a:cubicBezTo>
                    <a:pt x="7919" y="4804"/>
                    <a:pt x="8074" y="4219"/>
                    <a:pt x="7704" y="4005"/>
                  </a:cubicBezTo>
                  <a:lnTo>
                    <a:pt x="874" y="78"/>
                  </a:lnTo>
                  <a:cubicBezTo>
                    <a:pt x="790" y="24"/>
                    <a:pt x="70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0" name="Google Shape;540;p27"/>
          <p:cNvGrpSpPr/>
          <p:nvPr/>
        </p:nvGrpSpPr>
        <p:grpSpPr>
          <a:xfrm>
            <a:off x="6254841" y="3587775"/>
            <a:ext cx="474065" cy="511964"/>
            <a:chOff x="4393950" y="1610600"/>
            <a:chExt cx="343675" cy="371150"/>
          </a:xfrm>
        </p:grpSpPr>
        <p:sp>
          <p:nvSpPr>
            <p:cNvPr id="541" name="Google Shape;541;p27"/>
            <p:cNvSpPr/>
            <p:nvPr/>
          </p:nvSpPr>
          <p:spPr>
            <a:xfrm>
              <a:off x="4535075" y="19454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1"/>
                  </a:moveTo>
                  <a:lnTo>
                    <a:pt x="0" y="216"/>
                  </a:lnTo>
                  <a:cubicBezTo>
                    <a:pt x="0" y="894"/>
                    <a:pt x="550" y="1453"/>
                    <a:pt x="1237" y="1453"/>
                  </a:cubicBezTo>
                  <a:cubicBezTo>
                    <a:pt x="1916" y="1453"/>
                    <a:pt x="2466" y="903"/>
                    <a:pt x="2466" y="216"/>
                  </a:cubicBezTo>
                  <a:lnTo>
                    <a:pt x="24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4507150" y="1872400"/>
              <a:ext cx="117300" cy="91325"/>
            </a:xfrm>
            <a:custGeom>
              <a:avLst/>
              <a:gdLst/>
              <a:ahLst/>
              <a:cxnLst/>
              <a:rect l="l" t="t" r="r" b="b"/>
              <a:pathLst>
                <a:path w="4692" h="3653" extrusionOk="0">
                  <a:moveTo>
                    <a:pt x="0" y="1"/>
                  </a:moveTo>
                  <a:lnTo>
                    <a:pt x="0" y="2260"/>
                  </a:lnTo>
                  <a:cubicBezTo>
                    <a:pt x="0" y="3025"/>
                    <a:pt x="1048" y="3652"/>
                    <a:pt x="2346" y="3652"/>
                  </a:cubicBezTo>
                  <a:cubicBezTo>
                    <a:pt x="3643" y="3652"/>
                    <a:pt x="4691" y="3025"/>
                    <a:pt x="4691" y="2260"/>
                  </a:cubicBezTo>
                  <a:lnTo>
                    <a:pt x="4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4507150" y="1910000"/>
              <a:ext cx="117500" cy="53500"/>
            </a:xfrm>
            <a:custGeom>
              <a:avLst/>
              <a:gdLst/>
              <a:ahLst/>
              <a:cxnLst/>
              <a:rect l="l" t="t" r="r" b="b"/>
              <a:pathLst>
                <a:path w="4700" h="2140" extrusionOk="0">
                  <a:moveTo>
                    <a:pt x="0" y="0"/>
                  </a:moveTo>
                  <a:lnTo>
                    <a:pt x="0" y="756"/>
                  </a:lnTo>
                  <a:cubicBezTo>
                    <a:pt x="0" y="1521"/>
                    <a:pt x="1057" y="2140"/>
                    <a:pt x="2354" y="2140"/>
                  </a:cubicBezTo>
                  <a:cubicBezTo>
                    <a:pt x="3643" y="2140"/>
                    <a:pt x="4700" y="1521"/>
                    <a:pt x="4700" y="756"/>
                  </a:cubicBezTo>
                  <a:lnTo>
                    <a:pt x="4700" y="0"/>
                  </a:lnTo>
                  <a:cubicBezTo>
                    <a:pt x="4700" y="774"/>
                    <a:pt x="3643" y="1392"/>
                    <a:pt x="2354" y="1392"/>
                  </a:cubicBezTo>
                  <a:cubicBezTo>
                    <a:pt x="1048" y="1392"/>
                    <a:pt x="0" y="7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4507150" y="1872400"/>
              <a:ext cx="117500" cy="53525"/>
            </a:xfrm>
            <a:custGeom>
              <a:avLst/>
              <a:gdLst/>
              <a:ahLst/>
              <a:cxnLst/>
              <a:rect l="l" t="t" r="r" b="b"/>
              <a:pathLst>
                <a:path w="4700" h="2141" extrusionOk="0">
                  <a:moveTo>
                    <a:pt x="0" y="1"/>
                  </a:moveTo>
                  <a:lnTo>
                    <a:pt x="0" y="748"/>
                  </a:lnTo>
                  <a:cubicBezTo>
                    <a:pt x="0" y="1522"/>
                    <a:pt x="1057" y="2140"/>
                    <a:pt x="2354" y="2140"/>
                  </a:cubicBezTo>
                  <a:cubicBezTo>
                    <a:pt x="3643" y="2140"/>
                    <a:pt x="4700" y="1522"/>
                    <a:pt x="4700" y="748"/>
                  </a:cubicBezTo>
                  <a:lnTo>
                    <a:pt x="4700" y="1"/>
                  </a:lnTo>
                  <a:cubicBezTo>
                    <a:pt x="4700" y="766"/>
                    <a:pt x="3643" y="1384"/>
                    <a:pt x="2354" y="1384"/>
                  </a:cubicBezTo>
                  <a:cubicBezTo>
                    <a:pt x="1048" y="1384"/>
                    <a:pt x="0" y="76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4461825" y="1674900"/>
              <a:ext cx="227475" cy="232125"/>
            </a:xfrm>
            <a:custGeom>
              <a:avLst/>
              <a:gdLst/>
              <a:ahLst/>
              <a:cxnLst/>
              <a:rect l="l" t="t" r="r" b="b"/>
              <a:pathLst>
                <a:path w="9099" h="9285" extrusionOk="0">
                  <a:moveTo>
                    <a:pt x="4166" y="1"/>
                  </a:moveTo>
                  <a:cubicBezTo>
                    <a:pt x="1987" y="1"/>
                    <a:pt x="1" y="1749"/>
                    <a:pt x="1" y="4164"/>
                  </a:cubicBezTo>
                  <a:cubicBezTo>
                    <a:pt x="1" y="5538"/>
                    <a:pt x="679" y="6827"/>
                    <a:pt x="1813" y="7600"/>
                  </a:cubicBezTo>
                  <a:lnTo>
                    <a:pt x="1813" y="7901"/>
                  </a:lnTo>
                  <a:cubicBezTo>
                    <a:pt x="1813" y="8666"/>
                    <a:pt x="2870" y="9284"/>
                    <a:pt x="4159" y="9284"/>
                  </a:cubicBezTo>
                  <a:cubicBezTo>
                    <a:pt x="5456" y="9284"/>
                    <a:pt x="6513" y="8666"/>
                    <a:pt x="6513" y="7901"/>
                  </a:cubicBezTo>
                  <a:lnTo>
                    <a:pt x="6513" y="7600"/>
                  </a:lnTo>
                  <a:cubicBezTo>
                    <a:pt x="9099" y="5830"/>
                    <a:pt x="8875" y="1947"/>
                    <a:pt x="6100" y="487"/>
                  </a:cubicBezTo>
                  <a:cubicBezTo>
                    <a:pt x="5470" y="153"/>
                    <a:pt x="4809" y="1"/>
                    <a:pt x="4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507150" y="1837625"/>
              <a:ext cx="117300" cy="69400"/>
            </a:xfrm>
            <a:custGeom>
              <a:avLst/>
              <a:gdLst/>
              <a:ahLst/>
              <a:cxnLst/>
              <a:rect l="l" t="t" r="r" b="b"/>
              <a:pathLst>
                <a:path w="4692" h="2776" extrusionOk="0">
                  <a:moveTo>
                    <a:pt x="2346" y="0"/>
                  </a:moveTo>
                  <a:cubicBezTo>
                    <a:pt x="1048" y="0"/>
                    <a:pt x="0" y="627"/>
                    <a:pt x="0" y="1392"/>
                  </a:cubicBezTo>
                  <a:cubicBezTo>
                    <a:pt x="0" y="2157"/>
                    <a:pt x="1048" y="2775"/>
                    <a:pt x="2346" y="2775"/>
                  </a:cubicBezTo>
                  <a:cubicBezTo>
                    <a:pt x="3643" y="2775"/>
                    <a:pt x="4691" y="2157"/>
                    <a:pt x="4691" y="1392"/>
                  </a:cubicBezTo>
                  <a:cubicBezTo>
                    <a:pt x="4691" y="627"/>
                    <a:pt x="3643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522175" y="1715025"/>
              <a:ext cx="87025" cy="162150"/>
            </a:xfrm>
            <a:custGeom>
              <a:avLst/>
              <a:gdLst/>
              <a:ahLst/>
              <a:cxnLst/>
              <a:rect l="l" t="t" r="r" b="b"/>
              <a:pathLst>
                <a:path w="3481" h="6486" extrusionOk="0">
                  <a:moveTo>
                    <a:pt x="1542" y="1"/>
                  </a:moveTo>
                  <a:cubicBezTo>
                    <a:pt x="1511" y="1"/>
                    <a:pt x="1479" y="12"/>
                    <a:pt x="1453" y="33"/>
                  </a:cubicBezTo>
                  <a:cubicBezTo>
                    <a:pt x="1315" y="127"/>
                    <a:pt x="1229" y="291"/>
                    <a:pt x="1229" y="462"/>
                  </a:cubicBezTo>
                  <a:lnTo>
                    <a:pt x="1229" y="608"/>
                  </a:lnTo>
                  <a:cubicBezTo>
                    <a:pt x="576" y="1055"/>
                    <a:pt x="130" y="1828"/>
                    <a:pt x="130" y="2567"/>
                  </a:cubicBezTo>
                  <a:cubicBezTo>
                    <a:pt x="130" y="2971"/>
                    <a:pt x="224" y="3212"/>
                    <a:pt x="413" y="3332"/>
                  </a:cubicBezTo>
                  <a:cubicBezTo>
                    <a:pt x="413" y="3332"/>
                    <a:pt x="1100" y="3761"/>
                    <a:pt x="1246" y="3796"/>
                  </a:cubicBezTo>
                  <a:lnTo>
                    <a:pt x="1246" y="4741"/>
                  </a:lnTo>
                  <a:cubicBezTo>
                    <a:pt x="1133" y="4780"/>
                    <a:pt x="1015" y="4799"/>
                    <a:pt x="896" y="4799"/>
                  </a:cubicBezTo>
                  <a:cubicBezTo>
                    <a:pt x="753" y="4799"/>
                    <a:pt x="609" y="4771"/>
                    <a:pt x="473" y="4715"/>
                  </a:cubicBezTo>
                  <a:cubicBezTo>
                    <a:pt x="453" y="4709"/>
                    <a:pt x="433" y="4707"/>
                    <a:pt x="413" y="4707"/>
                  </a:cubicBezTo>
                  <a:cubicBezTo>
                    <a:pt x="374" y="4707"/>
                    <a:pt x="336" y="4718"/>
                    <a:pt x="301" y="4741"/>
                  </a:cubicBezTo>
                  <a:cubicBezTo>
                    <a:pt x="121" y="4861"/>
                    <a:pt x="9" y="5067"/>
                    <a:pt x="9" y="5291"/>
                  </a:cubicBezTo>
                  <a:cubicBezTo>
                    <a:pt x="1" y="5368"/>
                    <a:pt x="26" y="5445"/>
                    <a:pt x="87" y="5506"/>
                  </a:cubicBezTo>
                  <a:cubicBezTo>
                    <a:pt x="87" y="5506"/>
                    <a:pt x="765" y="5926"/>
                    <a:pt x="834" y="5935"/>
                  </a:cubicBezTo>
                  <a:cubicBezTo>
                    <a:pt x="972" y="5978"/>
                    <a:pt x="1109" y="6004"/>
                    <a:pt x="1246" y="6004"/>
                  </a:cubicBezTo>
                  <a:cubicBezTo>
                    <a:pt x="1255" y="6038"/>
                    <a:pt x="1281" y="6064"/>
                    <a:pt x="1315" y="6081"/>
                  </a:cubicBezTo>
                  <a:lnTo>
                    <a:pt x="1994" y="6476"/>
                  </a:lnTo>
                  <a:cubicBezTo>
                    <a:pt x="2012" y="6482"/>
                    <a:pt x="2030" y="6485"/>
                    <a:pt x="2048" y="6485"/>
                  </a:cubicBezTo>
                  <a:cubicBezTo>
                    <a:pt x="2081" y="6485"/>
                    <a:pt x="2112" y="6476"/>
                    <a:pt x="2140" y="6459"/>
                  </a:cubicBezTo>
                  <a:cubicBezTo>
                    <a:pt x="2277" y="6356"/>
                    <a:pt x="2355" y="6193"/>
                    <a:pt x="2363" y="6030"/>
                  </a:cubicBezTo>
                  <a:lnTo>
                    <a:pt x="2363" y="5609"/>
                  </a:lnTo>
                  <a:cubicBezTo>
                    <a:pt x="3025" y="5145"/>
                    <a:pt x="3472" y="4371"/>
                    <a:pt x="3472" y="3607"/>
                  </a:cubicBezTo>
                  <a:cubicBezTo>
                    <a:pt x="3480" y="3246"/>
                    <a:pt x="3394" y="3005"/>
                    <a:pt x="3222" y="2877"/>
                  </a:cubicBezTo>
                  <a:cubicBezTo>
                    <a:pt x="3197" y="2859"/>
                    <a:pt x="2544" y="2481"/>
                    <a:pt x="2544" y="2481"/>
                  </a:cubicBezTo>
                  <a:cubicBezTo>
                    <a:pt x="2484" y="2438"/>
                    <a:pt x="2415" y="2413"/>
                    <a:pt x="2346" y="2395"/>
                  </a:cubicBezTo>
                  <a:lnTo>
                    <a:pt x="2346" y="1493"/>
                  </a:lnTo>
                  <a:cubicBezTo>
                    <a:pt x="2436" y="1472"/>
                    <a:pt x="2527" y="1461"/>
                    <a:pt x="2617" y="1461"/>
                  </a:cubicBezTo>
                  <a:cubicBezTo>
                    <a:pt x="2707" y="1461"/>
                    <a:pt x="2797" y="1472"/>
                    <a:pt x="2887" y="1493"/>
                  </a:cubicBezTo>
                  <a:cubicBezTo>
                    <a:pt x="2900" y="1495"/>
                    <a:pt x="2913" y="1497"/>
                    <a:pt x="2926" y="1497"/>
                  </a:cubicBezTo>
                  <a:cubicBezTo>
                    <a:pt x="2965" y="1497"/>
                    <a:pt x="3003" y="1487"/>
                    <a:pt x="3042" y="1468"/>
                  </a:cubicBezTo>
                  <a:cubicBezTo>
                    <a:pt x="3222" y="1339"/>
                    <a:pt x="3334" y="1132"/>
                    <a:pt x="3334" y="909"/>
                  </a:cubicBezTo>
                  <a:cubicBezTo>
                    <a:pt x="3343" y="832"/>
                    <a:pt x="3317" y="754"/>
                    <a:pt x="3257" y="694"/>
                  </a:cubicBezTo>
                  <a:lnTo>
                    <a:pt x="2561" y="291"/>
                  </a:lnTo>
                  <a:cubicBezTo>
                    <a:pt x="2544" y="282"/>
                    <a:pt x="2518" y="273"/>
                    <a:pt x="2492" y="265"/>
                  </a:cubicBezTo>
                  <a:cubicBezTo>
                    <a:pt x="2405" y="245"/>
                    <a:pt x="2313" y="234"/>
                    <a:pt x="2222" y="234"/>
                  </a:cubicBezTo>
                  <a:cubicBezTo>
                    <a:pt x="2150" y="234"/>
                    <a:pt x="2079" y="241"/>
                    <a:pt x="2011" y="256"/>
                  </a:cubicBezTo>
                  <a:lnTo>
                    <a:pt x="1599" y="16"/>
                  </a:lnTo>
                  <a:cubicBezTo>
                    <a:pt x="1582" y="5"/>
                    <a:pt x="1562" y="1"/>
                    <a:pt x="1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4539575" y="1724950"/>
              <a:ext cx="69625" cy="152450"/>
            </a:xfrm>
            <a:custGeom>
              <a:avLst/>
              <a:gdLst/>
              <a:ahLst/>
              <a:cxnLst/>
              <a:rect l="l" t="t" r="r" b="b"/>
              <a:pathLst>
                <a:path w="2785" h="6098" extrusionOk="0">
                  <a:moveTo>
                    <a:pt x="1238" y="1294"/>
                  </a:moveTo>
                  <a:lnTo>
                    <a:pt x="1238" y="2522"/>
                  </a:lnTo>
                  <a:cubicBezTo>
                    <a:pt x="1172" y="2533"/>
                    <a:pt x="1113" y="2538"/>
                    <a:pt x="1062" y="2538"/>
                  </a:cubicBezTo>
                  <a:cubicBezTo>
                    <a:pt x="808" y="2538"/>
                    <a:pt x="731" y="2413"/>
                    <a:pt x="731" y="2170"/>
                  </a:cubicBezTo>
                  <a:cubicBezTo>
                    <a:pt x="748" y="1809"/>
                    <a:pt x="937" y="1483"/>
                    <a:pt x="1238" y="1294"/>
                  </a:cubicBezTo>
                  <a:close/>
                  <a:moveTo>
                    <a:pt x="1828" y="3238"/>
                  </a:moveTo>
                  <a:cubicBezTo>
                    <a:pt x="2088" y="3238"/>
                    <a:pt x="2166" y="3364"/>
                    <a:pt x="2166" y="3622"/>
                  </a:cubicBezTo>
                  <a:cubicBezTo>
                    <a:pt x="2166" y="3957"/>
                    <a:pt x="1985" y="4284"/>
                    <a:pt x="1650" y="4524"/>
                  </a:cubicBezTo>
                  <a:lnTo>
                    <a:pt x="1650" y="3253"/>
                  </a:lnTo>
                  <a:cubicBezTo>
                    <a:pt x="1717" y="3243"/>
                    <a:pt x="1776" y="3238"/>
                    <a:pt x="1828" y="3238"/>
                  </a:cubicBezTo>
                  <a:close/>
                  <a:moveTo>
                    <a:pt x="1538" y="1"/>
                  </a:moveTo>
                  <a:cubicBezTo>
                    <a:pt x="1510" y="1"/>
                    <a:pt x="1478" y="10"/>
                    <a:pt x="1444" y="31"/>
                  </a:cubicBezTo>
                  <a:cubicBezTo>
                    <a:pt x="1306" y="125"/>
                    <a:pt x="1221" y="289"/>
                    <a:pt x="1221" y="461"/>
                  </a:cubicBezTo>
                  <a:lnTo>
                    <a:pt x="1221" y="607"/>
                  </a:lnTo>
                  <a:cubicBezTo>
                    <a:pt x="559" y="1053"/>
                    <a:pt x="121" y="1827"/>
                    <a:pt x="121" y="2574"/>
                  </a:cubicBezTo>
                  <a:cubicBezTo>
                    <a:pt x="121" y="3183"/>
                    <a:pt x="330" y="3425"/>
                    <a:pt x="777" y="3425"/>
                  </a:cubicBezTo>
                  <a:cubicBezTo>
                    <a:pt x="909" y="3425"/>
                    <a:pt x="1063" y="3404"/>
                    <a:pt x="1238" y="3364"/>
                  </a:cubicBezTo>
                  <a:lnTo>
                    <a:pt x="1238" y="4739"/>
                  </a:lnTo>
                  <a:cubicBezTo>
                    <a:pt x="1121" y="4783"/>
                    <a:pt x="997" y="4805"/>
                    <a:pt x="874" y="4805"/>
                  </a:cubicBezTo>
                  <a:cubicBezTo>
                    <a:pt x="733" y="4805"/>
                    <a:pt x="593" y="4777"/>
                    <a:pt x="465" y="4722"/>
                  </a:cubicBezTo>
                  <a:cubicBezTo>
                    <a:pt x="441" y="4712"/>
                    <a:pt x="417" y="4707"/>
                    <a:pt x="394" y="4707"/>
                  </a:cubicBezTo>
                  <a:cubicBezTo>
                    <a:pt x="358" y="4707"/>
                    <a:pt x="324" y="4718"/>
                    <a:pt x="293" y="4739"/>
                  </a:cubicBezTo>
                  <a:cubicBezTo>
                    <a:pt x="112" y="4868"/>
                    <a:pt x="1" y="5074"/>
                    <a:pt x="1" y="5289"/>
                  </a:cubicBezTo>
                  <a:cubicBezTo>
                    <a:pt x="1" y="5435"/>
                    <a:pt x="52" y="5521"/>
                    <a:pt x="147" y="5547"/>
                  </a:cubicBezTo>
                  <a:cubicBezTo>
                    <a:pt x="290" y="5592"/>
                    <a:pt x="439" y="5615"/>
                    <a:pt x="587" y="5615"/>
                  </a:cubicBezTo>
                  <a:cubicBezTo>
                    <a:pt x="805" y="5615"/>
                    <a:pt x="1022" y="5566"/>
                    <a:pt x="1221" y="5469"/>
                  </a:cubicBezTo>
                  <a:lnTo>
                    <a:pt x="1221" y="5899"/>
                  </a:lnTo>
                  <a:cubicBezTo>
                    <a:pt x="1221" y="6026"/>
                    <a:pt x="1277" y="6097"/>
                    <a:pt x="1356" y="6097"/>
                  </a:cubicBezTo>
                  <a:cubicBezTo>
                    <a:pt x="1383" y="6097"/>
                    <a:pt x="1413" y="6088"/>
                    <a:pt x="1444" y="6071"/>
                  </a:cubicBezTo>
                  <a:cubicBezTo>
                    <a:pt x="1590" y="5968"/>
                    <a:pt x="1667" y="5804"/>
                    <a:pt x="1676" y="5641"/>
                  </a:cubicBezTo>
                  <a:lnTo>
                    <a:pt x="1676" y="5220"/>
                  </a:lnTo>
                  <a:cubicBezTo>
                    <a:pt x="2337" y="4748"/>
                    <a:pt x="2784" y="3983"/>
                    <a:pt x="2784" y="3218"/>
                  </a:cubicBezTo>
                  <a:cubicBezTo>
                    <a:pt x="2784" y="2639"/>
                    <a:pt x="2583" y="2369"/>
                    <a:pt x="2120" y="2369"/>
                  </a:cubicBezTo>
                  <a:cubicBezTo>
                    <a:pt x="1986" y="2369"/>
                    <a:pt x="1830" y="2392"/>
                    <a:pt x="1650" y="2437"/>
                  </a:cubicBezTo>
                  <a:lnTo>
                    <a:pt x="1650" y="1088"/>
                  </a:lnTo>
                  <a:cubicBezTo>
                    <a:pt x="1740" y="1066"/>
                    <a:pt x="1831" y="1056"/>
                    <a:pt x="1921" y="1056"/>
                  </a:cubicBezTo>
                  <a:cubicBezTo>
                    <a:pt x="2011" y="1056"/>
                    <a:pt x="2101" y="1066"/>
                    <a:pt x="2191" y="1088"/>
                  </a:cubicBezTo>
                  <a:cubicBezTo>
                    <a:pt x="2206" y="1093"/>
                    <a:pt x="2220" y="1095"/>
                    <a:pt x="2235" y="1095"/>
                  </a:cubicBezTo>
                  <a:cubicBezTo>
                    <a:pt x="2272" y="1095"/>
                    <a:pt x="2309" y="1081"/>
                    <a:pt x="2346" y="1062"/>
                  </a:cubicBezTo>
                  <a:cubicBezTo>
                    <a:pt x="2526" y="933"/>
                    <a:pt x="2638" y="727"/>
                    <a:pt x="2638" y="512"/>
                  </a:cubicBezTo>
                  <a:cubicBezTo>
                    <a:pt x="2638" y="340"/>
                    <a:pt x="2561" y="280"/>
                    <a:pt x="2484" y="263"/>
                  </a:cubicBezTo>
                  <a:cubicBezTo>
                    <a:pt x="2389" y="242"/>
                    <a:pt x="2293" y="232"/>
                    <a:pt x="2198" y="232"/>
                  </a:cubicBezTo>
                  <a:cubicBezTo>
                    <a:pt x="2017" y="232"/>
                    <a:pt x="1836" y="270"/>
                    <a:pt x="1667" y="349"/>
                  </a:cubicBezTo>
                  <a:lnTo>
                    <a:pt x="1667" y="194"/>
                  </a:lnTo>
                  <a:cubicBezTo>
                    <a:pt x="1667" y="74"/>
                    <a:pt x="1616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4556125" y="1610600"/>
              <a:ext cx="19550" cy="46825"/>
            </a:xfrm>
            <a:custGeom>
              <a:avLst/>
              <a:gdLst/>
              <a:ahLst/>
              <a:cxnLst/>
              <a:rect l="l" t="t" r="r" b="b"/>
              <a:pathLst>
                <a:path w="782" h="1873" extrusionOk="0">
                  <a:moveTo>
                    <a:pt x="391" y="0"/>
                  </a:moveTo>
                  <a:cubicBezTo>
                    <a:pt x="196" y="0"/>
                    <a:pt x="0" y="129"/>
                    <a:pt x="0" y="387"/>
                  </a:cubicBezTo>
                  <a:lnTo>
                    <a:pt x="0" y="1486"/>
                  </a:lnTo>
                  <a:cubicBezTo>
                    <a:pt x="0" y="1701"/>
                    <a:pt x="181" y="1873"/>
                    <a:pt x="395" y="1873"/>
                  </a:cubicBezTo>
                  <a:cubicBezTo>
                    <a:pt x="602" y="1873"/>
                    <a:pt x="782" y="1701"/>
                    <a:pt x="782" y="1486"/>
                  </a:cubicBezTo>
                  <a:lnTo>
                    <a:pt x="782" y="387"/>
                  </a:lnTo>
                  <a:cubicBezTo>
                    <a:pt x="782" y="129"/>
                    <a:pt x="587" y="0"/>
                    <a:pt x="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4439650" y="1656925"/>
              <a:ext cx="43900" cy="39075"/>
            </a:xfrm>
            <a:custGeom>
              <a:avLst/>
              <a:gdLst/>
              <a:ahLst/>
              <a:cxnLst/>
              <a:rect l="l" t="t" r="r" b="b"/>
              <a:pathLst>
                <a:path w="1756" h="1563" extrusionOk="0">
                  <a:moveTo>
                    <a:pt x="558" y="1"/>
                  </a:moveTo>
                  <a:cubicBezTo>
                    <a:pt x="259" y="1"/>
                    <a:pt x="1" y="390"/>
                    <a:pt x="278" y="673"/>
                  </a:cubicBezTo>
                  <a:lnTo>
                    <a:pt x="1059" y="1446"/>
                  </a:lnTo>
                  <a:cubicBezTo>
                    <a:pt x="1132" y="1523"/>
                    <a:pt x="1231" y="1562"/>
                    <a:pt x="1330" y="1562"/>
                  </a:cubicBezTo>
                  <a:cubicBezTo>
                    <a:pt x="1429" y="1562"/>
                    <a:pt x="1528" y="1523"/>
                    <a:pt x="1601" y="1446"/>
                  </a:cubicBezTo>
                  <a:cubicBezTo>
                    <a:pt x="1755" y="1300"/>
                    <a:pt x="1755" y="1051"/>
                    <a:pt x="1609" y="896"/>
                  </a:cubicBezTo>
                  <a:lnTo>
                    <a:pt x="827" y="123"/>
                  </a:lnTo>
                  <a:cubicBezTo>
                    <a:pt x="743" y="37"/>
                    <a:pt x="649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4393950" y="1769525"/>
              <a:ext cx="50075" cy="19350"/>
            </a:xfrm>
            <a:custGeom>
              <a:avLst/>
              <a:gdLst/>
              <a:ahLst/>
              <a:cxnLst/>
              <a:rect l="l" t="t" r="r" b="b"/>
              <a:pathLst>
                <a:path w="2003" h="774" extrusionOk="0">
                  <a:moveTo>
                    <a:pt x="516" y="1"/>
                  </a:moveTo>
                  <a:cubicBezTo>
                    <a:pt x="1" y="1"/>
                    <a:pt x="1" y="774"/>
                    <a:pt x="516" y="774"/>
                  </a:cubicBezTo>
                  <a:lnTo>
                    <a:pt x="1616" y="774"/>
                  </a:lnTo>
                  <a:cubicBezTo>
                    <a:pt x="1831" y="774"/>
                    <a:pt x="2002" y="602"/>
                    <a:pt x="2002" y="387"/>
                  </a:cubicBezTo>
                  <a:cubicBezTo>
                    <a:pt x="2002" y="172"/>
                    <a:pt x="1831" y="1"/>
                    <a:pt x="1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4439675" y="1862500"/>
              <a:ext cx="43875" cy="38975"/>
            </a:xfrm>
            <a:custGeom>
              <a:avLst/>
              <a:gdLst/>
              <a:ahLst/>
              <a:cxnLst/>
              <a:rect l="l" t="t" r="r" b="b"/>
              <a:pathLst>
                <a:path w="1755" h="1559" extrusionOk="0">
                  <a:moveTo>
                    <a:pt x="1333" y="1"/>
                  </a:moveTo>
                  <a:cubicBezTo>
                    <a:pt x="1233" y="1"/>
                    <a:pt x="1132" y="39"/>
                    <a:pt x="1058" y="113"/>
                  </a:cubicBezTo>
                  <a:lnTo>
                    <a:pt x="277" y="895"/>
                  </a:lnTo>
                  <a:cubicBezTo>
                    <a:pt x="0" y="1172"/>
                    <a:pt x="253" y="1559"/>
                    <a:pt x="553" y="1559"/>
                  </a:cubicBezTo>
                  <a:cubicBezTo>
                    <a:pt x="644" y="1559"/>
                    <a:pt x="740" y="1523"/>
                    <a:pt x="826" y="1436"/>
                  </a:cubicBezTo>
                  <a:lnTo>
                    <a:pt x="1600" y="663"/>
                  </a:lnTo>
                  <a:cubicBezTo>
                    <a:pt x="1754" y="509"/>
                    <a:pt x="1754" y="268"/>
                    <a:pt x="1600" y="113"/>
                  </a:cubicBezTo>
                  <a:cubicBezTo>
                    <a:pt x="1528" y="37"/>
                    <a:pt x="1431" y="1"/>
                    <a:pt x="1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4648250" y="1862425"/>
              <a:ext cx="43900" cy="39050"/>
            </a:xfrm>
            <a:custGeom>
              <a:avLst/>
              <a:gdLst/>
              <a:ahLst/>
              <a:cxnLst/>
              <a:rect l="l" t="t" r="r" b="b"/>
              <a:pathLst>
                <a:path w="1756" h="1562" extrusionOk="0">
                  <a:moveTo>
                    <a:pt x="425" y="0"/>
                  </a:moveTo>
                  <a:cubicBezTo>
                    <a:pt x="325" y="0"/>
                    <a:pt x="224" y="39"/>
                    <a:pt x="147" y="116"/>
                  </a:cubicBezTo>
                  <a:cubicBezTo>
                    <a:pt x="1" y="271"/>
                    <a:pt x="1" y="512"/>
                    <a:pt x="155" y="666"/>
                  </a:cubicBezTo>
                  <a:lnTo>
                    <a:pt x="929" y="1439"/>
                  </a:lnTo>
                  <a:cubicBezTo>
                    <a:pt x="1013" y="1526"/>
                    <a:pt x="1108" y="1562"/>
                    <a:pt x="1198" y="1562"/>
                  </a:cubicBezTo>
                  <a:cubicBezTo>
                    <a:pt x="1497" y="1562"/>
                    <a:pt x="1755" y="1173"/>
                    <a:pt x="1479" y="890"/>
                  </a:cubicBezTo>
                  <a:lnTo>
                    <a:pt x="697" y="116"/>
                  </a:lnTo>
                  <a:cubicBezTo>
                    <a:pt x="624" y="39"/>
                    <a:pt x="525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4687575" y="1769525"/>
              <a:ext cx="50050" cy="19350"/>
            </a:xfrm>
            <a:custGeom>
              <a:avLst/>
              <a:gdLst/>
              <a:ahLst/>
              <a:cxnLst/>
              <a:rect l="l" t="t" r="r" b="b"/>
              <a:pathLst>
                <a:path w="2002" h="774" extrusionOk="0">
                  <a:moveTo>
                    <a:pt x="387" y="1"/>
                  </a:moveTo>
                  <a:cubicBezTo>
                    <a:pt x="180" y="1"/>
                    <a:pt x="0" y="172"/>
                    <a:pt x="0" y="387"/>
                  </a:cubicBezTo>
                  <a:cubicBezTo>
                    <a:pt x="0" y="602"/>
                    <a:pt x="180" y="774"/>
                    <a:pt x="395" y="774"/>
                  </a:cubicBezTo>
                  <a:lnTo>
                    <a:pt x="1486" y="774"/>
                  </a:lnTo>
                  <a:cubicBezTo>
                    <a:pt x="2002" y="774"/>
                    <a:pt x="2002" y="1"/>
                    <a:pt x="1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4648250" y="1656925"/>
              <a:ext cx="43850" cy="39075"/>
            </a:xfrm>
            <a:custGeom>
              <a:avLst/>
              <a:gdLst/>
              <a:ahLst/>
              <a:cxnLst/>
              <a:rect l="l" t="t" r="r" b="b"/>
              <a:pathLst>
                <a:path w="1754" h="1563" extrusionOk="0">
                  <a:moveTo>
                    <a:pt x="1198" y="1"/>
                  </a:moveTo>
                  <a:cubicBezTo>
                    <a:pt x="1108" y="1"/>
                    <a:pt x="1013" y="37"/>
                    <a:pt x="929" y="123"/>
                  </a:cubicBezTo>
                  <a:lnTo>
                    <a:pt x="147" y="896"/>
                  </a:lnTo>
                  <a:cubicBezTo>
                    <a:pt x="1" y="1051"/>
                    <a:pt x="1" y="1291"/>
                    <a:pt x="147" y="1446"/>
                  </a:cubicBezTo>
                  <a:cubicBezTo>
                    <a:pt x="224" y="1523"/>
                    <a:pt x="323" y="1562"/>
                    <a:pt x="422" y="1562"/>
                  </a:cubicBezTo>
                  <a:cubicBezTo>
                    <a:pt x="521" y="1562"/>
                    <a:pt x="619" y="1523"/>
                    <a:pt x="697" y="1446"/>
                  </a:cubicBezTo>
                  <a:lnTo>
                    <a:pt x="1470" y="673"/>
                  </a:lnTo>
                  <a:cubicBezTo>
                    <a:pt x="1753" y="390"/>
                    <a:pt x="1496" y="1"/>
                    <a:pt x="1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Picture 1" descr="hotel-restau-2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-635" y="3240405"/>
            <a:ext cx="1456055" cy="1903095"/>
          </a:xfrm>
          <a:prstGeom prst="rect">
            <a:avLst/>
          </a:prstGeom>
        </p:spPr>
      </p:pic>
      <p:sp>
        <p:nvSpPr>
          <p:cNvPr id="21" name="Google Shape;548;p27"/>
          <p:cNvSpPr/>
          <p:nvPr/>
        </p:nvSpPr>
        <p:spPr>
          <a:xfrm>
            <a:off x="1874191" y="3381019"/>
            <a:ext cx="96041" cy="210289"/>
          </a:xfrm>
          <a:custGeom>
            <a:avLst/>
            <a:gdLst/>
            <a:ahLst/>
            <a:cxnLst/>
            <a:rect l="l" t="t" r="r" b="b"/>
            <a:pathLst>
              <a:path w="2785" h="6098" extrusionOk="0">
                <a:moveTo>
                  <a:pt x="1238" y="1294"/>
                </a:moveTo>
                <a:lnTo>
                  <a:pt x="1238" y="2522"/>
                </a:lnTo>
                <a:cubicBezTo>
                  <a:pt x="1172" y="2533"/>
                  <a:pt x="1113" y="2538"/>
                  <a:pt x="1062" y="2538"/>
                </a:cubicBezTo>
                <a:cubicBezTo>
                  <a:pt x="808" y="2538"/>
                  <a:pt x="731" y="2413"/>
                  <a:pt x="731" y="2170"/>
                </a:cubicBezTo>
                <a:cubicBezTo>
                  <a:pt x="748" y="1809"/>
                  <a:pt x="937" y="1483"/>
                  <a:pt x="1238" y="1294"/>
                </a:cubicBezTo>
                <a:close/>
                <a:moveTo>
                  <a:pt x="1828" y="3238"/>
                </a:moveTo>
                <a:cubicBezTo>
                  <a:pt x="2088" y="3238"/>
                  <a:pt x="2166" y="3364"/>
                  <a:pt x="2166" y="3622"/>
                </a:cubicBezTo>
                <a:cubicBezTo>
                  <a:pt x="2166" y="3957"/>
                  <a:pt x="1985" y="4284"/>
                  <a:pt x="1650" y="4524"/>
                </a:cubicBezTo>
                <a:lnTo>
                  <a:pt x="1650" y="3253"/>
                </a:lnTo>
                <a:cubicBezTo>
                  <a:pt x="1717" y="3243"/>
                  <a:pt x="1776" y="3238"/>
                  <a:pt x="1828" y="3238"/>
                </a:cubicBezTo>
                <a:close/>
                <a:moveTo>
                  <a:pt x="1538" y="1"/>
                </a:moveTo>
                <a:cubicBezTo>
                  <a:pt x="1510" y="1"/>
                  <a:pt x="1478" y="10"/>
                  <a:pt x="1444" y="31"/>
                </a:cubicBezTo>
                <a:cubicBezTo>
                  <a:pt x="1306" y="125"/>
                  <a:pt x="1221" y="289"/>
                  <a:pt x="1221" y="461"/>
                </a:cubicBezTo>
                <a:lnTo>
                  <a:pt x="1221" y="607"/>
                </a:lnTo>
                <a:cubicBezTo>
                  <a:pt x="559" y="1053"/>
                  <a:pt x="121" y="1827"/>
                  <a:pt x="121" y="2574"/>
                </a:cubicBezTo>
                <a:cubicBezTo>
                  <a:pt x="121" y="3183"/>
                  <a:pt x="330" y="3425"/>
                  <a:pt x="777" y="3425"/>
                </a:cubicBezTo>
                <a:cubicBezTo>
                  <a:pt x="909" y="3425"/>
                  <a:pt x="1063" y="3404"/>
                  <a:pt x="1238" y="3364"/>
                </a:cubicBezTo>
                <a:lnTo>
                  <a:pt x="1238" y="4739"/>
                </a:lnTo>
                <a:cubicBezTo>
                  <a:pt x="1121" y="4783"/>
                  <a:pt x="997" y="4805"/>
                  <a:pt x="874" y="4805"/>
                </a:cubicBezTo>
                <a:cubicBezTo>
                  <a:pt x="733" y="4805"/>
                  <a:pt x="593" y="4777"/>
                  <a:pt x="465" y="4722"/>
                </a:cubicBezTo>
                <a:cubicBezTo>
                  <a:pt x="441" y="4712"/>
                  <a:pt x="417" y="4707"/>
                  <a:pt x="394" y="4707"/>
                </a:cubicBezTo>
                <a:cubicBezTo>
                  <a:pt x="358" y="4707"/>
                  <a:pt x="324" y="4718"/>
                  <a:pt x="293" y="4739"/>
                </a:cubicBezTo>
                <a:cubicBezTo>
                  <a:pt x="112" y="4868"/>
                  <a:pt x="1" y="5074"/>
                  <a:pt x="1" y="5289"/>
                </a:cubicBezTo>
                <a:cubicBezTo>
                  <a:pt x="1" y="5435"/>
                  <a:pt x="52" y="5521"/>
                  <a:pt x="147" y="5547"/>
                </a:cubicBezTo>
                <a:cubicBezTo>
                  <a:pt x="290" y="5592"/>
                  <a:pt x="439" y="5615"/>
                  <a:pt x="587" y="5615"/>
                </a:cubicBezTo>
                <a:cubicBezTo>
                  <a:pt x="805" y="5615"/>
                  <a:pt x="1022" y="5566"/>
                  <a:pt x="1221" y="5469"/>
                </a:cubicBezTo>
                <a:lnTo>
                  <a:pt x="1221" y="5899"/>
                </a:lnTo>
                <a:cubicBezTo>
                  <a:pt x="1221" y="6026"/>
                  <a:pt x="1277" y="6097"/>
                  <a:pt x="1356" y="6097"/>
                </a:cubicBezTo>
                <a:cubicBezTo>
                  <a:pt x="1383" y="6097"/>
                  <a:pt x="1413" y="6088"/>
                  <a:pt x="1444" y="6071"/>
                </a:cubicBezTo>
                <a:cubicBezTo>
                  <a:pt x="1590" y="5968"/>
                  <a:pt x="1667" y="5804"/>
                  <a:pt x="1676" y="5641"/>
                </a:cubicBezTo>
                <a:lnTo>
                  <a:pt x="1676" y="5220"/>
                </a:lnTo>
                <a:cubicBezTo>
                  <a:pt x="2337" y="4748"/>
                  <a:pt x="2784" y="3983"/>
                  <a:pt x="2784" y="3218"/>
                </a:cubicBezTo>
                <a:cubicBezTo>
                  <a:pt x="2784" y="2639"/>
                  <a:pt x="2583" y="2369"/>
                  <a:pt x="2120" y="2369"/>
                </a:cubicBezTo>
                <a:cubicBezTo>
                  <a:pt x="1986" y="2369"/>
                  <a:pt x="1830" y="2392"/>
                  <a:pt x="1650" y="2437"/>
                </a:cubicBezTo>
                <a:lnTo>
                  <a:pt x="1650" y="1088"/>
                </a:lnTo>
                <a:cubicBezTo>
                  <a:pt x="1740" y="1066"/>
                  <a:pt x="1831" y="1056"/>
                  <a:pt x="1921" y="1056"/>
                </a:cubicBezTo>
                <a:cubicBezTo>
                  <a:pt x="2011" y="1056"/>
                  <a:pt x="2101" y="1066"/>
                  <a:pt x="2191" y="1088"/>
                </a:cubicBezTo>
                <a:cubicBezTo>
                  <a:pt x="2206" y="1093"/>
                  <a:pt x="2220" y="1095"/>
                  <a:pt x="2235" y="1095"/>
                </a:cubicBezTo>
                <a:cubicBezTo>
                  <a:pt x="2272" y="1095"/>
                  <a:pt x="2309" y="1081"/>
                  <a:pt x="2346" y="1062"/>
                </a:cubicBezTo>
                <a:cubicBezTo>
                  <a:pt x="2526" y="933"/>
                  <a:pt x="2638" y="727"/>
                  <a:pt x="2638" y="512"/>
                </a:cubicBezTo>
                <a:cubicBezTo>
                  <a:pt x="2638" y="340"/>
                  <a:pt x="2561" y="280"/>
                  <a:pt x="2484" y="263"/>
                </a:cubicBezTo>
                <a:cubicBezTo>
                  <a:pt x="2389" y="242"/>
                  <a:pt x="2293" y="232"/>
                  <a:pt x="2198" y="232"/>
                </a:cubicBezTo>
                <a:cubicBezTo>
                  <a:pt x="2017" y="232"/>
                  <a:pt x="1836" y="270"/>
                  <a:pt x="1667" y="349"/>
                </a:cubicBezTo>
                <a:lnTo>
                  <a:pt x="1667" y="194"/>
                </a:lnTo>
                <a:cubicBezTo>
                  <a:pt x="1667" y="74"/>
                  <a:pt x="1616" y="1"/>
                  <a:pt x="15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Google Shape;500;p27"/>
          <p:cNvSpPr txBox="1"/>
          <p:nvPr/>
        </p:nvSpPr>
        <p:spPr>
          <a:xfrm>
            <a:off x="6328665" y="4108185"/>
            <a:ext cx="2887500" cy="57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2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osis Light"/>
              <a:buNone/>
              <a:defRPr sz="1100" b="0" i="0" u="none" strike="noStrike" cap="none">
                <a:solidFill>
                  <a:schemeClr val="l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 b="1">
                <a:latin typeface="TimesRoman" charset="0"/>
                <a:cs typeface="TimesRoman" charset="0"/>
              </a:rPr>
              <a:t>Могућност предвиђања и евентуалног избегавања неопходних токова на тржишту.</a:t>
            </a:r>
            <a:endParaRPr lang="sr-Cyrl-RS" altLang="en-GB" sz="1400" b="1">
              <a:latin typeface="TimesRoman" charset="0"/>
              <a:cs typeface="TimesRoman" charset="0"/>
            </a:endParaRPr>
          </a:p>
        </p:txBody>
      </p:sp>
      <p:sp>
        <p:nvSpPr>
          <p:cNvPr id="4" name="Google Shape;502;p27"/>
          <p:cNvSpPr txBox="1"/>
          <p:nvPr/>
        </p:nvSpPr>
        <p:spPr>
          <a:xfrm>
            <a:off x="7164960" y="3670260"/>
            <a:ext cx="2661600" cy="3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1100"/>
              <a:buFont typeface="Dosis Light"/>
              <a:buNone/>
              <a:defRPr sz="1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altLang="en-GB"/>
              <a:t>5.</a:t>
            </a:r>
            <a:endParaRPr lang="sr-Cyrl-RS" altLang="en-GB"/>
          </a:p>
        </p:txBody>
      </p:sp>
      <p:grpSp>
        <p:nvGrpSpPr>
          <p:cNvPr id="5" name="Google Shape;540;p27"/>
          <p:cNvGrpSpPr/>
          <p:nvPr/>
        </p:nvGrpSpPr>
        <p:grpSpPr>
          <a:xfrm>
            <a:off x="2743291" y="3709695"/>
            <a:ext cx="474065" cy="511964"/>
            <a:chOff x="4393950" y="1610600"/>
            <a:chExt cx="343675" cy="371150"/>
          </a:xfrm>
        </p:grpSpPr>
        <p:sp>
          <p:nvSpPr>
            <p:cNvPr id="6" name="Google Shape;541;p27"/>
            <p:cNvSpPr/>
            <p:nvPr/>
          </p:nvSpPr>
          <p:spPr>
            <a:xfrm>
              <a:off x="4535075" y="19454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1"/>
                  </a:moveTo>
                  <a:lnTo>
                    <a:pt x="0" y="216"/>
                  </a:lnTo>
                  <a:cubicBezTo>
                    <a:pt x="0" y="894"/>
                    <a:pt x="550" y="1453"/>
                    <a:pt x="1237" y="1453"/>
                  </a:cubicBezTo>
                  <a:cubicBezTo>
                    <a:pt x="1916" y="1453"/>
                    <a:pt x="2466" y="903"/>
                    <a:pt x="2466" y="216"/>
                  </a:cubicBezTo>
                  <a:lnTo>
                    <a:pt x="24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542;p27"/>
            <p:cNvSpPr/>
            <p:nvPr/>
          </p:nvSpPr>
          <p:spPr>
            <a:xfrm>
              <a:off x="4507150" y="1872400"/>
              <a:ext cx="117300" cy="91325"/>
            </a:xfrm>
            <a:custGeom>
              <a:avLst/>
              <a:gdLst/>
              <a:ahLst/>
              <a:cxnLst/>
              <a:rect l="l" t="t" r="r" b="b"/>
              <a:pathLst>
                <a:path w="4692" h="3653" extrusionOk="0">
                  <a:moveTo>
                    <a:pt x="0" y="1"/>
                  </a:moveTo>
                  <a:lnTo>
                    <a:pt x="0" y="2260"/>
                  </a:lnTo>
                  <a:cubicBezTo>
                    <a:pt x="0" y="3025"/>
                    <a:pt x="1048" y="3652"/>
                    <a:pt x="2346" y="3652"/>
                  </a:cubicBezTo>
                  <a:cubicBezTo>
                    <a:pt x="3643" y="3652"/>
                    <a:pt x="4691" y="3025"/>
                    <a:pt x="4691" y="2260"/>
                  </a:cubicBezTo>
                  <a:lnTo>
                    <a:pt x="4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543;p27"/>
            <p:cNvSpPr/>
            <p:nvPr/>
          </p:nvSpPr>
          <p:spPr>
            <a:xfrm>
              <a:off x="4507150" y="1910000"/>
              <a:ext cx="117500" cy="53500"/>
            </a:xfrm>
            <a:custGeom>
              <a:avLst/>
              <a:gdLst/>
              <a:ahLst/>
              <a:cxnLst/>
              <a:rect l="l" t="t" r="r" b="b"/>
              <a:pathLst>
                <a:path w="4700" h="2140" extrusionOk="0">
                  <a:moveTo>
                    <a:pt x="0" y="0"/>
                  </a:moveTo>
                  <a:lnTo>
                    <a:pt x="0" y="756"/>
                  </a:lnTo>
                  <a:cubicBezTo>
                    <a:pt x="0" y="1521"/>
                    <a:pt x="1057" y="2140"/>
                    <a:pt x="2354" y="2140"/>
                  </a:cubicBezTo>
                  <a:cubicBezTo>
                    <a:pt x="3643" y="2140"/>
                    <a:pt x="4700" y="1521"/>
                    <a:pt x="4700" y="756"/>
                  </a:cubicBezTo>
                  <a:lnTo>
                    <a:pt x="4700" y="0"/>
                  </a:lnTo>
                  <a:cubicBezTo>
                    <a:pt x="4700" y="774"/>
                    <a:pt x="3643" y="1392"/>
                    <a:pt x="2354" y="1392"/>
                  </a:cubicBezTo>
                  <a:cubicBezTo>
                    <a:pt x="1048" y="1392"/>
                    <a:pt x="0" y="7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544;p27"/>
            <p:cNvSpPr/>
            <p:nvPr/>
          </p:nvSpPr>
          <p:spPr>
            <a:xfrm>
              <a:off x="4507150" y="1872400"/>
              <a:ext cx="117500" cy="53525"/>
            </a:xfrm>
            <a:custGeom>
              <a:avLst/>
              <a:gdLst/>
              <a:ahLst/>
              <a:cxnLst/>
              <a:rect l="l" t="t" r="r" b="b"/>
              <a:pathLst>
                <a:path w="4700" h="2141" extrusionOk="0">
                  <a:moveTo>
                    <a:pt x="0" y="1"/>
                  </a:moveTo>
                  <a:lnTo>
                    <a:pt x="0" y="748"/>
                  </a:lnTo>
                  <a:cubicBezTo>
                    <a:pt x="0" y="1522"/>
                    <a:pt x="1057" y="2140"/>
                    <a:pt x="2354" y="2140"/>
                  </a:cubicBezTo>
                  <a:cubicBezTo>
                    <a:pt x="3643" y="2140"/>
                    <a:pt x="4700" y="1522"/>
                    <a:pt x="4700" y="748"/>
                  </a:cubicBezTo>
                  <a:lnTo>
                    <a:pt x="4700" y="1"/>
                  </a:lnTo>
                  <a:cubicBezTo>
                    <a:pt x="4700" y="766"/>
                    <a:pt x="3643" y="1384"/>
                    <a:pt x="2354" y="1384"/>
                  </a:cubicBezTo>
                  <a:cubicBezTo>
                    <a:pt x="1048" y="1384"/>
                    <a:pt x="0" y="76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545;p27"/>
            <p:cNvSpPr/>
            <p:nvPr/>
          </p:nvSpPr>
          <p:spPr>
            <a:xfrm>
              <a:off x="4461825" y="1674900"/>
              <a:ext cx="227475" cy="232125"/>
            </a:xfrm>
            <a:custGeom>
              <a:avLst/>
              <a:gdLst/>
              <a:ahLst/>
              <a:cxnLst/>
              <a:rect l="l" t="t" r="r" b="b"/>
              <a:pathLst>
                <a:path w="9099" h="9285" extrusionOk="0">
                  <a:moveTo>
                    <a:pt x="4166" y="1"/>
                  </a:moveTo>
                  <a:cubicBezTo>
                    <a:pt x="1987" y="1"/>
                    <a:pt x="1" y="1749"/>
                    <a:pt x="1" y="4164"/>
                  </a:cubicBezTo>
                  <a:cubicBezTo>
                    <a:pt x="1" y="5538"/>
                    <a:pt x="679" y="6827"/>
                    <a:pt x="1813" y="7600"/>
                  </a:cubicBezTo>
                  <a:lnTo>
                    <a:pt x="1813" y="7901"/>
                  </a:lnTo>
                  <a:cubicBezTo>
                    <a:pt x="1813" y="8666"/>
                    <a:pt x="2870" y="9284"/>
                    <a:pt x="4159" y="9284"/>
                  </a:cubicBezTo>
                  <a:cubicBezTo>
                    <a:pt x="5456" y="9284"/>
                    <a:pt x="6513" y="8666"/>
                    <a:pt x="6513" y="7901"/>
                  </a:cubicBezTo>
                  <a:lnTo>
                    <a:pt x="6513" y="7600"/>
                  </a:lnTo>
                  <a:cubicBezTo>
                    <a:pt x="9099" y="5830"/>
                    <a:pt x="8875" y="1947"/>
                    <a:pt x="6100" y="487"/>
                  </a:cubicBezTo>
                  <a:cubicBezTo>
                    <a:pt x="5470" y="153"/>
                    <a:pt x="4809" y="1"/>
                    <a:pt x="4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546;p27"/>
            <p:cNvSpPr/>
            <p:nvPr/>
          </p:nvSpPr>
          <p:spPr>
            <a:xfrm>
              <a:off x="4507150" y="1837625"/>
              <a:ext cx="117300" cy="69400"/>
            </a:xfrm>
            <a:custGeom>
              <a:avLst/>
              <a:gdLst/>
              <a:ahLst/>
              <a:cxnLst/>
              <a:rect l="l" t="t" r="r" b="b"/>
              <a:pathLst>
                <a:path w="4692" h="2776" extrusionOk="0">
                  <a:moveTo>
                    <a:pt x="2346" y="0"/>
                  </a:moveTo>
                  <a:cubicBezTo>
                    <a:pt x="1048" y="0"/>
                    <a:pt x="0" y="627"/>
                    <a:pt x="0" y="1392"/>
                  </a:cubicBezTo>
                  <a:cubicBezTo>
                    <a:pt x="0" y="2157"/>
                    <a:pt x="1048" y="2775"/>
                    <a:pt x="2346" y="2775"/>
                  </a:cubicBezTo>
                  <a:cubicBezTo>
                    <a:pt x="3643" y="2775"/>
                    <a:pt x="4691" y="2157"/>
                    <a:pt x="4691" y="1392"/>
                  </a:cubicBezTo>
                  <a:cubicBezTo>
                    <a:pt x="4691" y="627"/>
                    <a:pt x="3643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547;p27"/>
            <p:cNvSpPr/>
            <p:nvPr/>
          </p:nvSpPr>
          <p:spPr>
            <a:xfrm>
              <a:off x="4522175" y="1715025"/>
              <a:ext cx="87025" cy="162150"/>
            </a:xfrm>
            <a:custGeom>
              <a:avLst/>
              <a:gdLst/>
              <a:ahLst/>
              <a:cxnLst/>
              <a:rect l="l" t="t" r="r" b="b"/>
              <a:pathLst>
                <a:path w="3481" h="6486" extrusionOk="0">
                  <a:moveTo>
                    <a:pt x="1542" y="1"/>
                  </a:moveTo>
                  <a:cubicBezTo>
                    <a:pt x="1511" y="1"/>
                    <a:pt x="1479" y="12"/>
                    <a:pt x="1453" y="33"/>
                  </a:cubicBezTo>
                  <a:cubicBezTo>
                    <a:pt x="1315" y="127"/>
                    <a:pt x="1229" y="291"/>
                    <a:pt x="1229" y="462"/>
                  </a:cubicBezTo>
                  <a:lnTo>
                    <a:pt x="1229" y="608"/>
                  </a:lnTo>
                  <a:cubicBezTo>
                    <a:pt x="576" y="1055"/>
                    <a:pt x="130" y="1828"/>
                    <a:pt x="130" y="2567"/>
                  </a:cubicBezTo>
                  <a:cubicBezTo>
                    <a:pt x="130" y="2971"/>
                    <a:pt x="224" y="3212"/>
                    <a:pt x="413" y="3332"/>
                  </a:cubicBezTo>
                  <a:cubicBezTo>
                    <a:pt x="413" y="3332"/>
                    <a:pt x="1100" y="3761"/>
                    <a:pt x="1246" y="3796"/>
                  </a:cubicBezTo>
                  <a:lnTo>
                    <a:pt x="1246" y="4741"/>
                  </a:lnTo>
                  <a:cubicBezTo>
                    <a:pt x="1133" y="4780"/>
                    <a:pt x="1015" y="4799"/>
                    <a:pt x="896" y="4799"/>
                  </a:cubicBezTo>
                  <a:cubicBezTo>
                    <a:pt x="753" y="4799"/>
                    <a:pt x="609" y="4771"/>
                    <a:pt x="473" y="4715"/>
                  </a:cubicBezTo>
                  <a:cubicBezTo>
                    <a:pt x="453" y="4709"/>
                    <a:pt x="433" y="4707"/>
                    <a:pt x="413" y="4707"/>
                  </a:cubicBezTo>
                  <a:cubicBezTo>
                    <a:pt x="374" y="4707"/>
                    <a:pt x="336" y="4718"/>
                    <a:pt x="301" y="4741"/>
                  </a:cubicBezTo>
                  <a:cubicBezTo>
                    <a:pt x="121" y="4861"/>
                    <a:pt x="9" y="5067"/>
                    <a:pt x="9" y="5291"/>
                  </a:cubicBezTo>
                  <a:cubicBezTo>
                    <a:pt x="1" y="5368"/>
                    <a:pt x="26" y="5445"/>
                    <a:pt x="87" y="5506"/>
                  </a:cubicBezTo>
                  <a:cubicBezTo>
                    <a:pt x="87" y="5506"/>
                    <a:pt x="765" y="5926"/>
                    <a:pt x="834" y="5935"/>
                  </a:cubicBezTo>
                  <a:cubicBezTo>
                    <a:pt x="972" y="5978"/>
                    <a:pt x="1109" y="6004"/>
                    <a:pt x="1246" y="6004"/>
                  </a:cubicBezTo>
                  <a:cubicBezTo>
                    <a:pt x="1255" y="6038"/>
                    <a:pt x="1281" y="6064"/>
                    <a:pt x="1315" y="6081"/>
                  </a:cubicBezTo>
                  <a:lnTo>
                    <a:pt x="1994" y="6476"/>
                  </a:lnTo>
                  <a:cubicBezTo>
                    <a:pt x="2012" y="6482"/>
                    <a:pt x="2030" y="6485"/>
                    <a:pt x="2048" y="6485"/>
                  </a:cubicBezTo>
                  <a:cubicBezTo>
                    <a:pt x="2081" y="6485"/>
                    <a:pt x="2112" y="6476"/>
                    <a:pt x="2140" y="6459"/>
                  </a:cubicBezTo>
                  <a:cubicBezTo>
                    <a:pt x="2277" y="6356"/>
                    <a:pt x="2355" y="6193"/>
                    <a:pt x="2363" y="6030"/>
                  </a:cubicBezTo>
                  <a:lnTo>
                    <a:pt x="2363" y="5609"/>
                  </a:lnTo>
                  <a:cubicBezTo>
                    <a:pt x="3025" y="5145"/>
                    <a:pt x="3472" y="4371"/>
                    <a:pt x="3472" y="3607"/>
                  </a:cubicBezTo>
                  <a:cubicBezTo>
                    <a:pt x="3480" y="3246"/>
                    <a:pt x="3394" y="3005"/>
                    <a:pt x="3222" y="2877"/>
                  </a:cubicBezTo>
                  <a:cubicBezTo>
                    <a:pt x="3197" y="2859"/>
                    <a:pt x="2544" y="2481"/>
                    <a:pt x="2544" y="2481"/>
                  </a:cubicBezTo>
                  <a:cubicBezTo>
                    <a:pt x="2484" y="2438"/>
                    <a:pt x="2415" y="2413"/>
                    <a:pt x="2346" y="2395"/>
                  </a:cubicBezTo>
                  <a:lnTo>
                    <a:pt x="2346" y="1493"/>
                  </a:lnTo>
                  <a:cubicBezTo>
                    <a:pt x="2436" y="1472"/>
                    <a:pt x="2527" y="1461"/>
                    <a:pt x="2617" y="1461"/>
                  </a:cubicBezTo>
                  <a:cubicBezTo>
                    <a:pt x="2707" y="1461"/>
                    <a:pt x="2797" y="1472"/>
                    <a:pt x="2887" y="1493"/>
                  </a:cubicBezTo>
                  <a:cubicBezTo>
                    <a:pt x="2900" y="1495"/>
                    <a:pt x="2913" y="1497"/>
                    <a:pt x="2926" y="1497"/>
                  </a:cubicBezTo>
                  <a:cubicBezTo>
                    <a:pt x="2965" y="1497"/>
                    <a:pt x="3003" y="1487"/>
                    <a:pt x="3042" y="1468"/>
                  </a:cubicBezTo>
                  <a:cubicBezTo>
                    <a:pt x="3222" y="1339"/>
                    <a:pt x="3334" y="1132"/>
                    <a:pt x="3334" y="909"/>
                  </a:cubicBezTo>
                  <a:cubicBezTo>
                    <a:pt x="3343" y="832"/>
                    <a:pt x="3317" y="754"/>
                    <a:pt x="3257" y="694"/>
                  </a:cubicBezTo>
                  <a:lnTo>
                    <a:pt x="2561" y="291"/>
                  </a:lnTo>
                  <a:cubicBezTo>
                    <a:pt x="2544" y="282"/>
                    <a:pt x="2518" y="273"/>
                    <a:pt x="2492" y="265"/>
                  </a:cubicBezTo>
                  <a:cubicBezTo>
                    <a:pt x="2405" y="245"/>
                    <a:pt x="2313" y="234"/>
                    <a:pt x="2222" y="234"/>
                  </a:cubicBezTo>
                  <a:cubicBezTo>
                    <a:pt x="2150" y="234"/>
                    <a:pt x="2079" y="241"/>
                    <a:pt x="2011" y="256"/>
                  </a:cubicBezTo>
                  <a:lnTo>
                    <a:pt x="1599" y="16"/>
                  </a:lnTo>
                  <a:cubicBezTo>
                    <a:pt x="1582" y="5"/>
                    <a:pt x="1562" y="1"/>
                    <a:pt x="1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48;p27"/>
            <p:cNvSpPr/>
            <p:nvPr/>
          </p:nvSpPr>
          <p:spPr>
            <a:xfrm>
              <a:off x="4575942" y="1754872"/>
              <a:ext cx="69625" cy="152450"/>
            </a:xfrm>
            <a:custGeom>
              <a:avLst/>
              <a:gdLst/>
              <a:ahLst/>
              <a:cxnLst/>
              <a:rect l="l" t="t" r="r" b="b"/>
              <a:pathLst>
                <a:path w="2785" h="6098" extrusionOk="0">
                  <a:moveTo>
                    <a:pt x="1238" y="1294"/>
                  </a:moveTo>
                  <a:lnTo>
                    <a:pt x="1238" y="2522"/>
                  </a:lnTo>
                  <a:cubicBezTo>
                    <a:pt x="1172" y="2533"/>
                    <a:pt x="1113" y="2538"/>
                    <a:pt x="1062" y="2538"/>
                  </a:cubicBezTo>
                  <a:cubicBezTo>
                    <a:pt x="808" y="2538"/>
                    <a:pt x="731" y="2413"/>
                    <a:pt x="731" y="2170"/>
                  </a:cubicBezTo>
                  <a:cubicBezTo>
                    <a:pt x="748" y="1809"/>
                    <a:pt x="937" y="1483"/>
                    <a:pt x="1238" y="1294"/>
                  </a:cubicBezTo>
                  <a:close/>
                  <a:moveTo>
                    <a:pt x="1828" y="3238"/>
                  </a:moveTo>
                  <a:cubicBezTo>
                    <a:pt x="2088" y="3238"/>
                    <a:pt x="2166" y="3364"/>
                    <a:pt x="2166" y="3622"/>
                  </a:cubicBezTo>
                  <a:cubicBezTo>
                    <a:pt x="2166" y="3957"/>
                    <a:pt x="1985" y="4284"/>
                    <a:pt x="1650" y="4524"/>
                  </a:cubicBezTo>
                  <a:lnTo>
                    <a:pt x="1650" y="3253"/>
                  </a:lnTo>
                  <a:cubicBezTo>
                    <a:pt x="1717" y="3243"/>
                    <a:pt x="1776" y="3238"/>
                    <a:pt x="1828" y="3238"/>
                  </a:cubicBezTo>
                  <a:close/>
                  <a:moveTo>
                    <a:pt x="1538" y="1"/>
                  </a:moveTo>
                  <a:cubicBezTo>
                    <a:pt x="1510" y="1"/>
                    <a:pt x="1478" y="10"/>
                    <a:pt x="1444" y="31"/>
                  </a:cubicBezTo>
                  <a:cubicBezTo>
                    <a:pt x="1306" y="125"/>
                    <a:pt x="1221" y="289"/>
                    <a:pt x="1221" y="461"/>
                  </a:cubicBezTo>
                  <a:lnTo>
                    <a:pt x="1221" y="607"/>
                  </a:lnTo>
                  <a:cubicBezTo>
                    <a:pt x="559" y="1053"/>
                    <a:pt x="121" y="1827"/>
                    <a:pt x="121" y="2574"/>
                  </a:cubicBezTo>
                  <a:cubicBezTo>
                    <a:pt x="121" y="3183"/>
                    <a:pt x="330" y="3425"/>
                    <a:pt x="777" y="3425"/>
                  </a:cubicBezTo>
                  <a:cubicBezTo>
                    <a:pt x="909" y="3425"/>
                    <a:pt x="1063" y="3404"/>
                    <a:pt x="1238" y="3364"/>
                  </a:cubicBezTo>
                  <a:lnTo>
                    <a:pt x="1238" y="4739"/>
                  </a:lnTo>
                  <a:cubicBezTo>
                    <a:pt x="1121" y="4783"/>
                    <a:pt x="997" y="4805"/>
                    <a:pt x="874" y="4805"/>
                  </a:cubicBezTo>
                  <a:cubicBezTo>
                    <a:pt x="733" y="4805"/>
                    <a:pt x="593" y="4777"/>
                    <a:pt x="465" y="4722"/>
                  </a:cubicBezTo>
                  <a:cubicBezTo>
                    <a:pt x="441" y="4712"/>
                    <a:pt x="417" y="4707"/>
                    <a:pt x="394" y="4707"/>
                  </a:cubicBezTo>
                  <a:cubicBezTo>
                    <a:pt x="358" y="4707"/>
                    <a:pt x="324" y="4718"/>
                    <a:pt x="293" y="4739"/>
                  </a:cubicBezTo>
                  <a:cubicBezTo>
                    <a:pt x="112" y="4868"/>
                    <a:pt x="1" y="5074"/>
                    <a:pt x="1" y="5289"/>
                  </a:cubicBezTo>
                  <a:cubicBezTo>
                    <a:pt x="1" y="5435"/>
                    <a:pt x="52" y="5521"/>
                    <a:pt x="147" y="5547"/>
                  </a:cubicBezTo>
                  <a:cubicBezTo>
                    <a:pt x="290" y="5592"/>
                    <a:pt x="439" y="5615"/>
                    <a:pt x="587" y="5615"/>
                  </a:cubicBezTo>
                  <a:cubicBezTo>
                    <a:pt x="805" y="5615"/>
                    <a:pt x="1022" y="5566"/>
                    <a:pt x="1221" y="5469"/>
                  </a:cubicBezTo>
                  <a:lnTo>
                    <a:pt x="1221" y="5899"/>
                  </a:lnTo>
                  <a:cubicBezTo>
                    <a:pt x="1221" y="6026"/>
                    <a:pt x="1277" y="6097"/>
                    <a:pt x="1356" y="6097"/>
                  </a:cubicBezTo>
                  <a:cubicBezTo>
                    <a:pt x="1383" y="6097"/>
                    <a:pt x="1413" y="6088"/>
                    <a:pt x="1444" y="6071"/>
                  </a:cubicBezTo>
                  <a:cubicBezTo>
                    <a:pt x="1590" y="5968"/>
                    <a:pt x="1667" y="5804"/>
                    <a:pt x="1676" y="5641"/>
                  </a:cubicBezTo>
                  <a:lnTo>
                    <a:pt x="1676" y="5220"/>
                  </a:lnTo>
                  <a:cubicBezTo>
                    <a:pt x="2337" y="4748"/>
                    <a:pt x="2784" y="3983"/>
                    <a:pt x="2784" y="3218"/>
                  </a:cubicBezTo>
                  <a:cubicBezTo>
                    <a:pt x="2784" y="2639"/>
                    <a:pt x="2583" y="2369"/>
                    <a:pt x="2120" y="2369"/>
                  </a:cubicBezTo>
                  <a:cubicBezTo>
                    <a:pt x="1986" y="2369"/>
                    <a:pt x="1830" y="2392"/>
                    <a:pt x="1650" y="2437"/>
                  </a:cubicBezTo>
                  <a:lnTo>
                    <a:pt x="1650" y="1088"/>
                  </a:lnTo>
                  <a:cubicBezTo>
                    <a:pt x="1740" y="1066"/>
                    <a:pt x="1831" y="1056"/>
                    <a:pt x="1921" y="1056"/>
                  </a:cubicBezTo>
                  <a:cubicBezTo>
                    <a:pt x="2011" y="1056"/>
                    <a:pt x="2101" y="1066"/>
                    <a:pt x="2191" y="1088"/>
                  </a:cubicBezTo>
                  <a:cubicBezTo>
                    <a:pt x="2206" y="1093"/>
                    <a:pt x="2220" y="1095"/>
                    <a:pt x="2235" y="1095"/>
                  </a:cubicBezTo>
                  <a:cubicBezTo>
                    <a:pt x="2272" y="1095"/>
                    <a:pt x="2309" y="1081"/>
                    <a:pt x="2346" y="1062"/>
                  </a:cubicBezTo>
                  <a:cubicBezTo>
                    <a:pt x="2526" y="933"/>
                    <a:pt x="2638" y="727"/>
                    <a:pt x="2638" y="512"/>
                  </a:cubicBezTo>
                  <a:cubicBezTo>
                    <a:pt x="2638" y="340"/>
                    <a:pt x="2561" y="280"/>
                    <a:pt x="2484" y="263"/>
                  </a:cubicBezTo>
                  <a:cubicBezTo>
                    <a:pt x="2389" y="242"/>
                    <a:pt x="2293" y="232"/>
                    <a:pt x="2198" y="232"/>
                  </a:cubicBezTo>
                  <a:cubicBezTo>
                    <a:pt x="2017" y="232"/>
                    <a:pt x="1836" y="270"/>
                    <a:pt x="1667" y="349"/>
                  </a:cubicBezTo>
                  <a:lnTo>
                    <a:pt x="1667" y="194"/>
                  </a:lnTo>
                  <a:cubicBezTo>
                    <a:pt x="1667" y="74"/>
                    <a:pt x="1616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49;p27"/>
            <p:cNvSpPr/>
            <p:nvPr/>
          </p:nvSpPr>
          <p:spPr>
            <a:xfrm>
              <a:off x="4556125" y="1610600"/>
              <a:ext cx="19550" cy="46825"/>
            </a:xfrm>
            <a:custGeom>
              <a:avLst/>
              <a:gdLst/>
              <a:ahLst/>
              <a:cxnLst/>
              <a:rect l="l" t="t" r="r" b="b"/>
              <a:pathLst>
                <a:path w="782" h="1873" extrusionOk="0">
                  <a:moveTo>
                    <a:pt x="391" y="0"/>
                  </a:moveTo>
                  <a:cubicBezTo>
                    <a:pt x="196" y="0"/>
                    <a:pt x="0" y="129"/>
                    <a:pt x="0" y="387"/>
                  </a:cubicBezTo>
                  <a:lnTo>
                    <a:pt x="0" y="1486"/>
                  </a:lnTo>
                  <a:cubicBezTo>
                    <a:pt x="0" y="1701"/>
                    <a:pt x="181" y="1873"/>
                    <a:pt x="395" y="1873"/>
                  </a:cubicBezTo>
                  <a:cubicBezTo>
                    <a:pt x="602" y="1873"/>
                    <a:pt x="782" y="1701"/>
                    <a:pt x="782" y="1486"/>
                  </a:cubicBezTo>
                  <a:lnTo>
                    <a:pt x="782" y="387"/>
                  </a:lnTo>
                  <a:cubicBezTo>
                    <a:pt x="782" y="129"/>
                    <a:pt x="587" y="0"/>
                    <a:pt x="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550;p27"/>
            <p:cNvSpPr/>
            <p:nvPr/>
          </p:nvSpPr>
          <p:spPr>
            <a:xfrm>
              <a:off x="4439650" y="1656925"/>
              <a:ext cx="43900" cy="39075"/>
            </a:xfrm>
            <a:custGeom>
              <a:avLst/>
              <a:gdLst/>
              <a:ahLst/>
              <a:cxnLst/>
              <a:rect l="l" t="t" r="r" b="b"/>
              <a:pathLst>
                <a:path w="1756" h="1563" extrusionOk="0">
                  <a:moveTo>
                    <a:pt x="558" y="1"/>
                  </a:moveTo>
                  <a:cubicBezTo>
                    <a:pt x="259" y="1"/>
                    <a:pt x="1" y="390"/>
                    <a:pt x="278" y="673"/>
                  </a:cubicBezTo>
                  <a:lnTo>
                    <a:pt x="1059" y="1446"/>
                  </a:lnTo>
                  <a:cubicBezTo>
                    <a:pt x="1132" y="1523"/>
                    <a:pt x="1231" y="1562"/>
                    <a:pt x="1330" y="1562"/>
                  </a:cubicBezTo>
                  <a:cubicBezTo>
                    <a:pt x="1429" y="1562"/>
                    <a:pt x="1528" y="1523"/>
                    <a:pt x="1601" y="1446"/>
                  </a:cubicBezTo>
                  <a:cubicBezTo>
                    <a:pt x="1755" y="1300"/>
                    <a:pt x="1755" y="1051"/>
                    <a:pt x="1609" y="896"/>
                  </a:cubicBezTo>
                  <a:lnTo>
                    <a:pt x="827" y="123"/>
                  </a:lnTo>
                  <a:cubicBezTo>
                    <a:pt x="743" y="37"/>
                    <a:pt x="649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551;p27"/>
            <p:cNvSpPr/>
            <p:nvPr/>
          </p:nvSpPr>
          <p:spPr>
            <a:xfrm>
              <a:off x="4393950" y="1769525"/>
              <a:ext cx="50075" cy="19350"/>
            </a:xfrm>
            <a:custGeom>
              <a:avLst/>
              <a:gdLst/>
              <a:ahLst/>
              <a:cxnLst/>
              <a:rect l="l" t="t" r="r" b="b"/>
              <a:pathLst>
                <a:path w="2003" h="774" extrusionOk="0">
                  <a:moveTo>
                    <a:pt x="516" y="1"/>
                  </a:moveTo>
                  <a:cubicBezTo>
                    <a:pt x="1" y="1"/>
                    <a:pt x="1" y="774"/>
                    <a:pt x="516" y="774"/>
                  </a:cubicBezTo>
                  <a:lnTo>
                    <a:pt x="1616" y="774"/>
                  </a:lnTo>
                  <a:cubicBezTo>
                    <a:pt x="1831" y="774"/>
                    <a:pt x="2002" y="602"/>
                    <a:pt x="2002" y="387"/>
                  </a:cubicBezTo>
                  <a:cubicBezTo>
                    <a:pt x="2002" y="172"/>
                    <a:pt x="1831" y="1"/>
                    <a:pt x="1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552;p27"/>
            <p:cNvSpPr/>
            <p:nvPr/>
          </p:nvSpPr>
          <p:spPr>
            <a:xfrm>
              <a:off x="4439675" y="1862500"/>
              <a:ext cx="43875" cy="38975"/>
            </a:xfrm>
            <a:custGeom>
              <a:avLst/>
              <a:gdLst/>
              <a:ahLst/>
              <a:cxnLst/>
              <a:rect l="l" t="t" r="r" b="b"/>
              <a:pathLst>
                <a:path w="1755" h="1559" extrusionOk="0">
                  <a:moveTo>
                    <a:pt x="1333" y="1"/>
                  </a:moveTo>
                  <a:cubicBezTo>
                    <a:pt x="1233" y="1"/>
                    <a:pt x="1132" y="39"/>
                    <a:pt x="1058" y="113"/>
                  </a:cubicBezTo>
                  <a:lnTo>
                    <a:pt x="277" y="895"/>
                  </a:lnTo>
                  <a:cubicBezTo>
                    <a:pt x="0" y="1172"/>
                    <a:pt x="253" y="1559"/>
                    <a:pt x="553" y="1559"/>
                  </a:cubicBezTo>
                  <a:cubicBezTo>
                    <a:pt x="644" y="1559"/>
                    <a:pt x="740" y="1523"/>
                    <a:pt x="826" y="1436"/>
                  </a:cubicBezTo>
                  <a:lnTo>
                    <a:pt x="1600" y="663"/>
                  </a:lnTo>
                  <a:cubicBezTo>
                    <a:pt x="1754" y="509"/>
                    <a:pt x="1754" y="268"/>
                    <a:pt x="1600" y="113"/>
                  </a:cubicBezTo>
                  <a:cubicBezTo>
                    <a:pt x="1528" y="37"/>
                    <a:pt x="1431" y="1"/>
                    <a:pt x="1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553;p27"/>
            <p:cNvSpPr/>
            <p:nvPr/>
          </p:nvSpPr>
          <p:spPr>
            <a:xfrm>
              <a:off x="4648250" y="1862425"/>
              <a:ext cx="43900" cy="39050"/>
            </a:xfrm>
            <a:custGeom>
              <a:avLst/>
              <a:gdLst/>
              <a:ahLst/>
              <a:cxnLst/>
              <a:rect l="l" t="t" r="r" b="b"/>
              <a:pathLst>
                <a:path w="1756" h="1562" extrusionOk="0">
                  <a:moveTo>
                    <a:pt x="425" y="0"/>
                  </a:moveTo>
                  <a:cubicBezTo>
                    <a:pt x="325" y="0"/>
                    <a:pt x="224" y="39"/>
                    <a:pt x="147" y="116"/>
                  </a:cubicBezTo>
                  <a:cubicBezTo>
                    <a:pt x="1" y="271"/>
                    <a:pt x="1" y="512"/>
                    <a:pt x="155" y="666"/>
                  </a:cubicBezTo>
                  <a:lnTo>
                    <a:pt x="929" y="1439"/>
                  </a:lnTo>
                  <a:cubicBezTo>
                    <a:pt x="1013" y="1526"/>
                    <a:pt x="1108" y="1562"/>
                    <a:pt x="1198" y="1562"/>
                  </a:cubicBezTo>
                  <a:cubicBezTo>
                    <a:pt x="1497" y="1562"/>
                    <a:pt x="1755" y="1173"/>
                    <a:pt x="1479" y="890"/>
                  </a:cubicBezTo>
                  <a:lnTo>
                    <a:pt x="697" y="116"/>
                  </a:lnTo>
                  <a:cubicBezTo>
                    <a:pt x="624" y="39"/>
                    <a:pt x="525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554;p27"/>
            <p:cNvSpPr/>
            <p:nvPr/>
          </p:nvSpPr>
          <p:spPr>
            <a:xfrm>
              <a:off x="4687575" y="1769525"/>
              <a:ext cx="50050" cy="19350"/>
            </a:xfrm>
            <a:custGeom>
              <a:avLst/>
              <a:gdLst/>
              <a:ahLst/>
              <a:cxnLst/>
              <a:rect l="l" t="t" r="r" b="b"/>
              <a:pathLst>
                <a:path w="2002" h="774" extrusionOk="0">
                  <a:moveTo>
                    <a:pt x="387" y="1"/>
                  </a:moveTo>
                  <a:cubicBezTo>
                    <a:pt x="180" y="1"/>
                    <a:pt x="0" y="172"/>
                    <a:pt x="0" y="387"/>
                  </a:cubicBezTo>
                  <a:cubicBezTo>
                    <a:pt x="0" y="602"/>
                    <a:pt x="180" y="774"/>
                    <a:pt x="395" y="774"/>
                  </a:cubicBezTo>
                  <a:lnTo>
                    <a:pt x="1486" y="774"/>
                  </a:lnTo>
                  <a:cubicBezTo>
                    <a:pt x="2002" y="774"/>
                    <a:pt x="2002" y="1"/>
                    <a:pt x="1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555;p27"/>
            <p:cNvSpPr/>
            <p:nvPr/>
          </p:nvSpPr>
          <p:spPr>
            <a:xfrm>
              <a:off x="4648250" y="1656925"/>
              <a:ext cx="43850" cy="39075"/>
            </a:xfrm>
            <a:custGeom>
              <a:avLst/>
              <a:gdLst/>
              <a:ahLst/>
              <a:cxnLst/>
              <a:rect l="l" t="t" r="r" b="b"/>
              <a:pathLst>
                <a:path w="1754" h="1563" extrusionOk="0">
                  <a:moveTo>
                    <a:pt x="1198" y="1"/>
                  </a:moveTo>
                  <a:cubicBezTo>
                    <a:pt x="1108" y="1"/>
                    <a:pt x="1013" y="37"/>
                    <a:pt x="929" y="123"/>
                  </a:cubicBezTo>
                  <a:lnTo>
                    <a:pt x="147" y="896"/>
                  </a:lnTo>
                  <a:cubicBezTo>
                    <a:pt x="1" y="1051"/>
                    <a:pt x="1" y="1291"/>
                    <a:pt x="147" y="1446"/>
                  </a:cubicBezTo>
                  <a:cubicBezTo>
                    <a:pt x="224" y="1523"/>
                    <a:pt x="323" y="1562"/>
                    <a:pt x="422" y="1562"/>
                  </a:cubicBezTo>
                  <a:cubicBezTo>
                    <a:pt x="521" y="1562"/>
                    <a:pt x="619" y="1523"/>
                    <a:pt x="697" y="1446"/>
                  </a:cubicBezTo>
                  <a:lnTo>
                    <a:pt x="1470" y="673"/>
                  </a:lnTo>
                  <a:cubicBezTo>
                    <a:pt x="1753" y="390"/>
                    <a:pt x="1496" y="1"/>
                    <a:pt x="11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>
          <a:xfrm>
            <a:off x="200660" y="630555"/>
            <a:ext cx="8018145" cy="896620"/>
          </a:xfrm>
        </p:spPr>
        <p:txBody>
          <a:bodyPr/>
          <a:p>
            <a:pPr algn="ctr"/>
            <a:r>
              <a:rPr lang="sr-Cyrl-RS" altLang="en-US" sz="3200">
                <a:latin typeface="TimesRoman" charset="0"/>
                <a:cs typeface="TimesRoman" charset="0"/>
              </a:rPr>
              <a:t>19.3 Савремени концепт  управљања угоститељским предузећима</a:t>
            </a:r>
            <a:endParaRPr lang="sr-Cyrl-RS" altLang="en-US" sz="3200">
              <a:latin typeface="TimesRoman" charset="0"/>
              <a:cs typeface="TimesRoman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77850" y="1527810"/>
          <a:ext cx="7731125" cy="145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039620" y="3094355"/>
          <a:ext cx="6099175" cy="201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9"/>
          <p:cNvSpPr/>
          <p:nvPr/>
        </p:nvSpPr>
        <p:spPr>
          <a:xfrm rot="-368550" flipH="1">
            <a:off x="5205585" y="3359654"/>
            <a:ext cx="3053229" cy="931142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1" name="Google Shape;731;p29"/>
          <p:cNvSpPr txBox="1"/>
          <p:nvPr>
            <p:ph type="subTitle" idx="1"/>
          </p:nvPr>
        </p:nvSpPr>
        <p:spPr>
          <a:xfrm flipH="1">
            <a:off x="66040" y="97790"/>
            <a:ext cx="6494780" cy="1513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69000" endA="300" endPos="330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altLang="en-GB" sz="2400">
                <a:effectLst>
                  <a:reflection blurRad="6350" stA="55000" endA="50" endPos="85000" dir="5400000" sy="-100000" algn="bl" rotWithShape="0"/>
                </a:effectLst>
                <a:latin typeface="TimesRoman" charset="0"/>
                <a:cs typeface="TimesRoman" charset="0"/>
              </a:rPr>
              <a:t>20.МОДЕРНЕ ТЕХНОЛОГИЈЕ У</a:t>
            </a:r>
            <a:endParaRPr lang="sr-Cyrl-RS" altLang="en-GB" sz="2400">
              <a:effectLst>
                <a:reflection blurRad="6350" stA="55000" endA="50" endPos="85000" dir="5400000" sy="-100000" algn="bl" rotWithShape="0"/>
              </a:effectLst>
              <a:latin typeface="TimesRoman" charset="0"/>
              <a:cs typeface="TimesRoman" charset="0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r-Cyrl-RS" altLang="en-GB" sz="2400">
                <a:effectLst>
                  <a:reflection blurRad="6350" stA="55000" endA="50" endPos="85000" dir="5400000" sy="-100000" algn="bl" rotWithShape="0"/>
                </a:effectLst>
                <a:latin typeface="TimesRoman" charset="0"/>
                <a:cs typeface="TimesRoman" charset="0"/>
              </a:rPr>
              <a:t> УЛОЗИ ПЛАНИРАЊА МЕНИЈА</a:t>
            </a:r>
            <a:endParaRPr lang="sr-Cyrl-RS" altLang="en-GB" sz="2400">
              <a:effectLst>
                <a:reflection blurRad="6350" stA="55000" endA="50" endPos="85000" dir="5400000" sy="-100000" algn="bl" rotWithShape="0"/>
              </a:effectLst>
              <a:latin typeface="TimesRoman" charset="0"/>
              <a:cs typeface="TimesRoman" charset="0"/>
            </a:endParaRPr>
          </a:p>
        </p:txBody>
      </p:sp>
      <p:sp>
        <p:nvSpPr>
          <p:cNvPr id="732" name="Google Shape;732;p29"/>
          <p:cNvSpPr/>
          <p:nvPr/>
        </p:nvSpPr>
        <p:spPr>
          <a:xfrm flipH="1">
            <a:off x="8096073" y="3351039"/>
            <a:ext cx="14312" cy="3533"/>
          </a:xfrm>
          <a:custGeom>
            <a:avLst/>
            <a:gdLst/>
            <a:ahLst/>
            <a:cxnLst/>
            <a:rect l="l" t="t" r="r" b="b"/>
            <a:pathLst>
              <a:path w="320" h="79" extrusionOk="0">
                <a:moveTo>
                  <a:pt x="1" y="1"/>
                </a:moveTo>
                <a:lnTo>
                  <a:pt x="1" y="1"/>
                </a:lnTo>
                <a:cubicBezTo>
                  <a:pt x="86" y="51"/>
                  <a:pt x="205" y="78"/>
                  <a:pt x="320" y="78"/>
                </a:cubicBezTo>
                <a:cubicBezTo>
                  <a:pt x="205" y="78"/>
                  <a:pt x="89" y="51"/>
                  <a:pt x="1" y="1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3" name="Google Shape;733;p29"/>
          <p:cNvSpPr/>
          <p:nvPr/>
        </p:nvSpPr>
        <p:spPr>
          <a:xfrm flipH="1">
            <a:off x="8182750" y="2442109"/>
            <a:ext cx="16325" cy="2639"/>
          </a:xfrm>
          <a:custGeom>
            <a:avLst/>
            <a:gdLst/>
            <a:ahLst/>
            <a:cxnLst/>
            <a:rect l="l" t="t" r="r" b="b"/>
            <a:pathLst>
              <a:path w="365" h="59" extrusionOk="0">
                <a:moveTo>
                  <a:pt x="1" y="1"/>
                </a:moveTo>
                <a:cubicBezTo>
                  <a:pt x="126" y="1"/>
                  <a:pt x="256" y="21"/>
                  <a:pt x="365" y="59"/>
                </a:cubicBezTo>
                <a:cubicBezTo>
                  <a:pt x="256" y="21"/>
                  <a:pt x="130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4" name="Google Shape;734;p29"/>
          <p:cNvSpPr/>
          <p:nvPr/>
        </p:nvSpPr>
        <p:spPr>
          <a:xfrm flipH="1">
            <a:off x="6935415" y="3453348"/>
            <a:ext cx="473280" cy="287090"/>
          </a:xfrm>
          <a:custGeom>
            <a:avLst/>
            <a:gdLst/>
            <a:ahLst/>
            <a:cxnLst/>
            <a:rect l="l" t="t" r="r" b="b"/>
            <a:pathLst>
              <a:path w="10582" h="6419" extrusionOk="0">
                <a:moveTo>
                  <a:pt x="10581" y="0"/>
                </a:moveTo>
                <a:lnTo>
                  <a:pt x="1" y="6120"/>
                </a:lnTo>
                <a:lnTo>
                  <a:pt x="504" y="6418"/>
                </a:lnTo>
                <a:lnTo>
                  <a:pt x="10581" y="595"/>
                </a:lnTo>
                <a:lnTo>
                  <a:pt x="10581" y="0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5" name="Google Shape;735;p29"/>
          <p:cNvSpPr/>
          <p:nvPr/>
        </p:nvSpPr>
        <p:spPr>
          <a:xfrm flipH="1">
            <a:off x="7521939" y="1657582"/>
            <a:ext cx="449799" cy="1817266"/>
          </a:xfrm>
          <a:custGeom>
            <a:avLst/>
            <a:gdLst/>
            <a:ahLst/>
            <a:cxnLst/>
            <a:rect l="l" t="t" r="r" b="b"/>
            <a:pathLst>
              <a:path w="10057" h="40632" extrusionOk="0">
                <a:moveTo>
                  <a:pt x="9155" y="1"/>
                </a:moveTo>
                <a:cubicBezTo>
                  <a:pt x="9092" y="1"/>
                  <a:pt x="9031" y="44"/>
                  <a:pt x="9013" y="112"/>
                </a:cubicBezTo>
                <a:lnTo>
                  <a:pt x="14" y="40062"/>
                </a:lnTo>
                <a:cubicBezTo>
                  <a:pt x="0" y="40123"/>
                  <a:pt x="28" y="40185"/>
                  <a:pt x="82" y="40216"/>
                </a:cubicBezTo>
                <a:lnTo>
                  <a:pt x="670" y="40556"/>
                </a:lnTo>
                <a:cubicBezTo>
                  <a:pt x="673" y="40559"/>
                  <a:pt x="673" y="40559"/>
                  <a:pt x="677" y="40562"/>
                </a:cubicBezTo>
                <a:cubicBezTo>
                  <a:pt x="764" y="40607"/>
                  <a:pt x="872" y="40631"/>
                  <a:pt x="983" y="40631"/>
                </a:cubicBezTo>
                <a:cubicBezTo>
                  <a:pt x="998" y="40631"/>
                  <a:pt x="1013" y="40631"/>
                  <a:pt x="1028" y="40630"/>
                </a:cubicBezTo>
                <a:lnTo>
                  <a:pt x="1279" y="39525"/>
                </a:lnTo>
                <a:lnTo>
                  <a:pt x="10044" y="608"/>
                </a:lnTo>
                <a:cubicBezTo>
                  <a:pt x="10057" y="550"/>
                  <a:pt x="10030" y="485"/>
                  <a:pt x="9975" y="455"/>
                </a:cubicBezTo>
                <a:lnTo>
                  <a:pt x="9224" y="19"/>
                </a:lnTo>
                <a:cubicBezTo>
                  <a:pt x="9202" y="7"/>
                  <a:pt x="9178" y="1"/>
                  <a:pt x="9155" y="1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6" name="Google Shape;736;p29"/>
          <p:cNvSpPr/>
          <p:nvPr/>
        </p:nvSpPr>
        <p:spPr>
          <a:xfrm flipH="1">
            <a:off x="7476319" y="1654183"/>
            <a:ext cx="449486" cy="1820621"/>
          </a:xfrm>
          <a:custGeom>
            <a:avLst/>
            <a:gdLst/>
            <a:ahLst/>
            <a:cxnLst/>
            <a:rect l="l" t="t" r="r" b="b"/>
            <a:pathLst>
              <a:path w="10050" h="40707" extrusionOk="0">
                <a:moveTo>
                  <a:pt x="10050" y="1"/>
                </a:moveTo>
                <a:lnTo>
                  <a:pt x="9041" y="585"/>
                </a:lnTo>
                <a:lnTo>
                  <a:pt x="252" y="39601"/>
                </a:lnTo>
                <a:lnTo>
                  <a:pt x="1" y="40706"/>
                </a:lnTo>
                <a:cubicBezTo>
                  <a:pt x="112" y="40706"/>
                  <a:pt x="221" y="40682"/>
                  <a:pt x="307" y="40632"/>
                </a:cubicBezTo>
                <a:lnTo>
                  <a:pt x="894" y="40292"/>
                </a:lnTo>
                <a:cubicBezTo>
                  <a:pt x="949" y="40257"/>
                  <a:pt x="990" y="40204"/>
                  <a:pt x="1007" y="40138"/>
                </a:cubicBezTo>
                <a:lnTo>
                  <a:pt x="10050" y="1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7" name="Google Shape;737;p29"/>
          <p:cNvSpPr/>
          <p:nvPr/>
        </p:nvSpPr>
        <p:spPr>
          <a:xfrm flipH="1">
            <a:off x="7431102" y="2540504"/>
            <a:ext cx="45396" cy="1584920"/>
          </a:xfrm>
          <a:custGeom>
            <a:avLst/>
            <a:gdLst/>
            <a:ahLst/>
            <a:cxnLst/>
            <a:rect l="l" t="t" r="r" b="b"/>
            <a:pathLst>
              <a:path w="1015" h="35437" extrusionOk="0">
                <a:moveTo>
                  <a:pt x="1" y="1"/>
                </a:moveTo>
                <a:lnTo>
                  <a:pt x="4" y="34856"/>
                </a:lnTo>
                <a:cubicBezTo>
                  <a:pt x="4" y="34924"/>
                  <a:pt x="45" y="34992"/>
                  <a:pt x="134" y="35043"/>
                </a:cubicBezTo>
                <a:lnTo>
                  <a:pt x="680" y="35359"/>
                </a:lnTo>
                <a:cubicBezTo>
                  <a:pt x="684" y="35363"/>
                  <a:pt x="684" y="35363"/>
                  <a:pt x="688" y="35363"/>
                </a:cubicBezTo>
                <a:cubicBezTo>
                  <a:pt x="776" y="35413"/>
                  <a:pt x="895" y="35437"/>
                  <a:pt x="1014" y="35437"/>
                </a:cubicBezTo>
                <a:lnTo>
                  <a:pt x="1014" y="34278"/>
                </a:lnTo>
                <a:lnTo>
                  <a:pt x="1011" y="586"/>
                </a:lnTo>
                <a:lnTo>
                  <a:pt x="1" y="1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8" name="Google Shape;738;p29"/>
          <p:cNvSpPr/>
          <p:nvPr/>
        </p:nvSpPr>
        <p:spPr>
          <a:xfrm flipH="1">
            <a:off x="7385975" y="2540683"/>
            <a:ext cx="45351" cy="1584741"/>
          </a:xfrm>
          <a:custGeom>
            <a:avLst/>
            <a:gdLst/>
            <a:ahLst/>
            <a:cxnLst/>
            <a:rect l="l" t="t" r="r" b="b"/>
            <a:pathLst>
              <a:path w="1014" h="35433" extrusionOk="0">
                <a:moveTo>
                  <a:pt x="1013" y="0"/>
                </a:moveTo>
                <a:lnTo>
                  <a:pt x="1" y="582"/>
                </a:lnTo>
                <a:lnTo>
                  <a:pt x="4" y="34274"/>
                </a:lnTo>
                <a:lnTo>
                  <a:pt x="4" y="35433"/>
                </a:lnTo>
                <a:cubicBezTo>
                  <a:pt x="123" y="35433"/>
                  <a:pt x="246" y="35409"/>
                  <a:pt x="334" y="35355"/>
                </a:cubicBezTo>
                <a:lnTo>
                  <a:pt x="878" y="35039"/>
                </a:lnTo>
                <a:cubicBezTo>
                  <a:pt x="959" y="34991"/>
                  <a:pt x="1007" y="34927"/>
                  <a:pt x="1010" y="34866"/>
                </a:cubicBezTo>
                <a:lnTo>
                  <a:pt x="1010" y="34838"/>
                </a:lnTo>
                <a:lnTo>
                  <a:pt x="1013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9" name="Google Shape;739;p29"/>
          <p:cNvSpPr/>
          <p:nvPr/>
        </p:nvSpPr>
        <p:spPr>
          <a:xfrm flipH="1">
            <a:off x="6846189" y="2358025"/>
            <a:ext cx="314148" cy="1429679"/>
          </a:xfrm>
          <a:custGeom>
            <a:avLst/>
            <a:gdLst/>
            <a:ahLst/>
            <a:cxnLst/>
            <a:rect l="l" t="t" r="r" b="b"/>
            <a:pathLst>
              <a:path w="7024" h="31966" extrusionOk="0">
                <a:moveTo>
                  <a:pt x="0" y="1"/>
                </a:moveTo>
                <a:lnTo>
                  <a:pt x="6010" y="31357"/>
                </a:lnTo>
                <a:cubicBezTo>
                  <a:pt x="6028" y="31439"/>
                  <a:pt x="6075" y="31511"/>
                  <a:pt x="6150" y="31551"/>
                </a:cubicBezTo>
                <a:lnTo>
                  <a:pt x="6711" y="31875"/>
                </a:lnTo>
                <a:cubicBezTo>
                  <a:pt x="6830" y="31946"/>
                  <a:pt x="6956" y="31966"/>
                  <a:pt x="7024" y="31966"/>
                </a:cubicBezTo>
                <a:lnTo>
                  <a:pt x="6809" y="30837"/>
                </a:lnTo>
                <a:lnTo>
                  <a:pt x="1010" y="583"/>
                </a:lnTo>
                <a:lnTo>
                  <a:pt x="0" y="1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0" name="Google Shape;740;p29"/>
          <p:cNvSpPr/>
          <p:nvPr/>
        </p:nvSpPr>
        <p:spPr>
          <a:xfrm flipH="1">
            <a:off x="6801196" y="2358204"/>
            <a:ext cx="314014" cy="1429500"/>
          </a:xfrm>
          <a:custGeom>
            <a:avLst/>
            <a:gdLst/>
            <a:ahLst/>
            <a:cxnLst/>
            <a:rect l="l" t="t" r="r" b="b"/>
            <a:pathLst>
              <a:path w="7021" h="31962" extrusionOk="0">
                <a:moveTo>
                  <a:pt x="1014" y="0"/>
                </a:moveTo>
                <a:lnTo>
                  <a:pt x="1" y="579"/>
                </a:lnTo>
                <a:lnTo>
                  <a:pt x="5800" y="30833"/>
                </a:lnTo>
                <a:lnTo>
                  <a:pt x="6015" y="31962"/>
                </a:lnTo>
                <a:cubicBezTo>
                  <a:pt x="6134" y="31962"/>
                  <a:pt x="6253" y="31935"/>
                  <a:pt x="6345" y="31884"/>
                </a:cubicBezTo>
                <a:lnTo>
                  <a:pt x="6371" y="31871"/>
                </a:lnTo>
                <a:lnTo>
                  <a:pt x="6886" y="31571"/>
                </a:lnTo>
                <a:cubicBezTo>
                  <a:pt x="6977" y="31516"/>
                  <a:pt x="7021" y="31449"/>
                  <a:pt x="7021" y="31381"/>
                </a:cubicBezTo>
                <a:lnTo>
                  <a:pt x="7021" y="31374"/>
                </a:lnTo>
                <a:lnTo>
                  <a:pt x="7014" y="31337"/>
                </a:lnTo>
                <a:lnTo>
                  <a:pt x="7014" y="31330"/>
                </a:lnTo>
                <a:lnTo>
                  <a:pt x="1014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1" name="Google Shape;741;p29"/>
          <p:cNvSpPr/>
          <p:nvPr/>
        </p:nvSpPr>
        <p:spPr>
          <a:xfrm flipH="1">
            <a:off x="6890422" y="3453929"/>
            <a:ext cx="511251" cy="347200"/>
          </a:xfrm>
          <a:custGeom>
            <a:avLst/>
            <a:gdLst/>
            <a:ahLst/>
            <a:cxnLst/>
            <a:rect l="l" t="t" r="r" b="b"/>
            <a:pathLst>
              <a:path w="11431" h="7763" extrusionOk="0">
                <a:moveTo>
                  <a:pt x="11430" y="0"/>
                </a:moveTo>
                <a:lnTo>
                  <a:pt x="0" y="6600"/>
                </a:lnTo>
                <a:lnTo>
                  <a:pt x="0" y="7762"/>
                </a:lnTo>
                <a:lnTo>
                  <a:pt x="11430" y="1163"/>
                </a:lnTo>
                <a:lnTo>
                  <a:pt x="11430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2" name="Google Shape;742;p29"/>
          <p:cNvSpPr/>
          <p:nvPr/>
        </p:nvSpPr>
        <p:spPr>
          <a:xfrm flipH="1">
            <a:off x="6619925" y="2261911"/>
            <a:ext cx="1487285" cy="900940"/>
          </a:xfrm>
          <a:custGeom>
            <a:avLst/>
            <a:gdLst/>
            <a:ahLst/>
            <a:cxnLst/>
            <a:rect l="l" t="t" r="r" b="b"/>
            <a:pathLst>
              <a:path w="33254" h="20144" extrusionOk="0">
                <a:moveTo>
                  <a:pt x="29221" y="0"/>
                </a:moveTo>
                <a:cubicBezTo>
                  <a:pt x="29105" y="0"/>
                  <a:pt x="28988" y="26"/>
                  <a:pt x="28898" y="77"/>
                </a:cubicBezTo>
                <a:lnTo>
                  <a:pt x="324" y="16575"/>
                </a:lnTo>
                <a:cubicBezTo>
                  <a:pt x="143" y="16681"/>
                  <a:pt x="1" y="16929"/>
                  <a:pt x="1" y="17133"/>
                </a:cubicBezTo>
                <a:lnTo>
                  <a:pt x="1" y="17554"/>
                </a:lnTo>
                <a:cubicBezTo>
                  <a:pt x="1" y="17758"/>
                  <a:pt x="143" y="18010"/>
                  <a:pt x="324" y="18112"/>
                </a:cubicBezTo>
                <a:lnTo>
                  <a:pt x="3710" y="20068"/>
                </a:lnTo>
                <a:cubicBezTo>
                  <a:pt x="3798" y="20118"/>
                  <a:pt x="3914" y="20144"/>
                  <a:pt x="4031" y="20144"/>
                </a:cubicBezTo>
                <a:cubicBezTo>
                  <a:pt x="4147" y="20144"/>
                  <a:pt x="4263" y="20118"/>
                  <a:pt x="4352" y="20068"/>
                </a:cubicBezTo>
                <a:lnTo>
                  <a:pt x="32931" y="3568"/>
                </a:lnTo>
                <a:cubicBezTo>
                  <a:pt x="33108" y="3466"/>
                  <a:pt x="33254" y="3214"/>
                  <a:pt x="33254" y="3010"/>
                </a:cubicBezTo>
                <a:lnTo>
                  <a:pt x="33254" y="2592"/>
                </a:lnTo>
                <a:cubicBezTo>
                  <a:pt x="33254" y="2385"/>
                  <a:pt x="33108" y="2137"/>
                  <a:pt x="32931" y="2031"/>
                </a:cubicBezTo>
                <a:lnTo>
                  <a:pt x="29544" y="77"/>
                </a:lnTo>
                <a:cubicBezTo>
                  <a:pt x="29454" y="26"/>
                  <a:pt x="29338" y="0"/>
                  <a:pt x="29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3" name="Google Shape;743;p29"/>
          <p:cNvSpPr/>
          <p:nvPr/>
        </p:nvSpPr>
        <p:spPr>
          <a:xfrm flipH="1">
            <a:off x="6626455" y="2330832"/>
            <a:ext cx="1472884" cy="779959"/>
          </a:xfrm>
          <a:custGeom>
            <a:avLst/>
            <a:gdLst/>
            <a:ahLst/>
            <a:cxnLst/>
            <a:rect l="l" t="t" r="r" b="b"/>
            <a:pathLst>
              <a:path w="32932" h="17439" extrusionOk="0">
                <a:moveTo>
                  <a:pt x="766" y="14678"/>
                </a:moveTo>
                <a:lnTo>
                  <a:pt x="148" y="15034"/>
                </a:lnTo>
                <a:cubicBezTo>
                  <a:pt x="76" y="15075"/>
                  <a:pt x="32" y="15130"/>
                  <a:pt x="18" y="15181"/>
                </a:cubicBezTo>
                <a:cubicBezTo>
                  <a:pt x="1" y="15246"/>
                  <a:pt x="25" y="15310"/>
                  <a:pt x="82" y="15365"/>
                </a:cubicBezTo>
                <a:cubicBezTo>
                  <a:pt x="99" y="15378"/>
                  <a:pt x="123" y="15395"/>
                  <a:pt x="148" y="15409"/>
                </a:cubicBezTo>
                <a:lnTo>
                  <a:pt x="1347" y="16102"/>
                </a:lnTo>
                <a:cubicBezTo>
                  <a:pt x="1058" y="15925"/>
                  <a:pt x="813" y="15517"/>
                  <a:pt x="793" y="15184"/>
                </a:cubicBezTo>
                <a:lnTo>
                  <a:pt x="766" y="14678"/>
                </a:lnTo>
                <a:close/>
                <a:moveTo>
                  <a:pt x="31904" y="0"/>
                </a:moveTo>
                <a:cubicBezTo>
                  <a:pt x="31813" y="171"/>
                  <a:pt x="31680" y="320"/>
                  <a:pt x="31531" y="405"/>
                </a:cubicBezTo>
                <a:lnTo>
                  <a:pt x="3384" y="16656"/>
                </a:lnTo>
                <a:cubicBezTo>
                  <a:pt x="3380" y="16656"/>
                  <a:pt x="3380" y="16660"/>
                  <a:pt x="3380" y="16660"/>
                </a:cubicBezTo>
                <a:lnTo>
                  <a:pt x="3377" y="16660"/>
                </a:lnTo>
                <a:cubicBezTo>
                  <a:pt x="3231" y="16744"/>
                  <a:pt x="3037" y="16785"/>
                  <a:pt x="2847" y="16785"/>
                </a:cubicBezTo>
                <a:cubicBezTo>
                  <a:pt x="2660" y="16785"/>
                  <a:pt x="2473" y="16744"/>
                  <a:pt x="2326" y="16666"/>
                </a:cubicBezTo>
                <a:lnTo>
                  <a:pt x="2326" y="16666"/>
                </a:lnTo>
                <a:lnTo>
                  <a:pt x="3534" y="17364"/>
                </a:lnTo>
                <a:cubicBezTo>
                  <a:pt x="3557" y="17377"/>
                  <a:pt x="3588" y="17391"/>
                  <a:pt x="3619" y="17400"/>
                </a:cubicBezTo>
                <a:cubicBezTo>
                  <a:pt x="3625" y="17405"/>
                  <a:pt x="3632" y="17408"/>
                  <a:pt x="3639" y="17408"/>
                </a:cubicBezTo>
                <a:cubicBezTo>
                  <a:pt x="3707" y="17428"/>
                  <a:pt x="3782" y="17438"/>
                  <a:pt x="3853" y="17438"/>
                </a:cubicBezTo>
                <a:cubicBezTo>
                  <a:pt x="3972" y="17438"/>
                  <a:pt x="4088" y="17414"/>
                  <a:pt x="4176" y="17364"/>
                </a:cubicBezTo>
                <a:lnTo>
                  <a:pt x="32755" y="864"/>
                </a:lnTo>
                <a:cubicBezTo>
                  <a:pt x="32932" y="762"/>
                  <a:pt x="32932" y="596"/>
                  <a:pt x="32755" y="490"/>
                </a:cubicBezTo>
                <a:lnTo>
                  <a:pt x="319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4" name="Google Shape;744;p29"/>
          <p:cNvSpPr/>
          <p:nvPr/>
        </p:nvSpPr>
        <p:spPr>
          <a:xfrm flipH="1">
            <a:off x="7927013" y="3159413"/>
            <a:ext cx="14312" cy="3533"/>
          </a:xfrm>
          <a:custGeom>
            <a:avLst/>
            <a:gdLst/>
            <a:ahLst/>
            <a:cxnLst/>
            <a:rect l="l" t="t" r="r" b="b"/>
            <a:pathLst>
              <a:path w="320" h="79" extrusionOk="0">
                <a:moveTo>
                  <a:pt x="1" y="1"/>
                </a:moveTo>
                <a:lnTo>
                  <a:pt x="1" y="1"/>
                </a:lnTo>
                <a:cubicBezTo>
                  <a:pt x="86" y="51"/>
                  <a:pt x="205" y="78"/>
                  <a:pt x="320" y="78"/>
                </a:cubicBezTo>
                <a:cubicBezTo>
                  <a:pt x="205" y="78"/>
                  <a:pt x="89" y="51"/>
                  <a:pt x="1" y="1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5" name="Google Shape;745;p29"/>
          <p:cNvSpPr/>
          <p:nvPr/>
        </p:nvSpPr>
        <p:spPr>
          <a:xfrm flipH="1">
            <a:off x="7927013" y="3005379"/>
            <a:ext cx="180197" cy="157566"/>
          </a:xfrm>
          <a:custGeom>
            <a:avLst/>
            <a:gdLst/>
            <a:ahLst/>
            <a:cxnLst/>
            <a:rect l="l" t="t" r="r" b="b"/>
            <a:pathLst>
              <a:path w="4029" h="3523" extrusionOk="0">
                <a:moveTo>
                  <a:pt x="258" y="0"/>
                </a:moveTo>
                <a:cubicBezTo>
                  <a:pt x="109" y="119"/>
                  <a:pt x="1" y="333"/>
                  <a:pt x="1" y="514"/>
                </a:cubicBezTo>
                <a:lnTo>
                  <a:pt x="1" y="931"/>
                </a:lnTo>
                <a:cubicBezTo>
                  <a:pt x="1" y="1122"/>
                  <a:pt x="126" y="1350"/>
                  <a:pt x="286" y="1466"/>
                </a:cubicBezTo>
                <a:cubicBezTo>
                  <a:pt x="296" y="1476"/>
                  <a:pt x="310" y="1482"/>
                  <a:pt x="324" y="1489"/>
                </a:cubicBezTo>
                <a:lnTo>
                  <a:pt x="3710" y="3445"/>
                </a:lnTo>
                <a:cubicBezTo>
                  <a:pt x="3798" y="3495"/>
                  <a:pt x="3914" y="3522"/>
                  <a:pt x="4029" y="3522"/>
                </a:cubicBezTo>
                <a:lnTo>
                  <a:pt x="4029" y="2359"/>
                </a:lnTo>
                <a:cubicBezTo>
                  <a:pt x="3958" y="2359"/>
                  <a:pt x="3883" y="2346"/>
                  <a:pt x="3815" y="2326"/>
                </a:cubicBezTo>
                <a:cubicBezTo>
                  <a:pt x="3808" y="2326"/>
                  <a:pt x="3801" y="2323"/>
                  <a:pt x="3795" y="2318"/>
                </a:cubicBezTo>
                <a:cubicBezTo>
                  <a:pt x="3764" y="2309"/>
                  <a:pt x="3737" y="2295"/>
                  <a:pt x="3710" y="2282"/>
                </a:cubicBezTo>
                <a:lnTo>
                  <a:pt x="2489" y="1578"/>
                </a:lnTo>
                <a:cubicBezTo>
                  <a:pt x="2489" y="1578"/>
                  <a:pt x="2486" y="1578"/>
                  <a:pt x="2486" y="1574"/>
                </a:cubicBezTo>
                <a:lnTo>
                  <a:pt x="1543" y="1030"/>
                </a:lnTo>
                <a:lnTo>
                  <a:pt x="1540" y="1030"/>
                </a:lnTo>
                <a:lnTo>
                  <a:pt x="324" y="327"/>
                </a:lnTo>
                <a:cubicBezTo>
                  <a:pt x="299" y="313"/>
                  <a:pt x="279" y="296"/>
                  <a:pt x="258" y="283"/>
                </a:cubicBezTo>
                <a:cubicBezTo>
                  <a:pt x="201" y="228"/>
                  <a:pt x="177" y="164"/>
                  <a:pt x="194" y="99"/>
                </a:cubicBezTo>
                <a:cubicBezTo>
                  <a:pt x="205" y="65"/>
                  <a:pt x="225" y="31"/>
                  <a:pt x="2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6" name="Google Shape;746;p29"/>
          <p:cNvSpPr/>
          <p:nvPr/>
        </p:nvSpPr>
        <p:spPr>
          <a:xfrm flipH="1">
            <a:off x="7936539" y="3009807"/>
            <a:ext cx="162799" cy="99603"/>
          </a:xfrm>
          <a:custGeom>
            <a:avLst/>
            <a:gdLst/>
            <a:ahLst/>
            <a:cxnLst/>
            <a:rect l="l" t="t" r="r" b="b"/>
            <a:pathLst>
              <a:path w="3640" h="2227" extrusionOk="0">
                <a:moveTo>
                  <a:pt x="3619" y="2219"/>
                </a:moveTo>
                <a:cubicBezTo>
                  <a:pt x="3625" y="2224"/>
                  <a:pt x="3632" y="2227"/>
                  <a:pt x="3639" y="2227"/>
                </a:cubicBezTo>
                <a:cubicBezTo>
                  <a:pt x="3632" y="2227"/>
                  <a:pt x="3625" y="2224"/>
                  <a:pt x="3619" y="2219"/>
                </a:cubicBezTo>
                <a:close/>
                <a:moveTo>
                  <a:pt x="18" y="0"/>
                </a:moveTo>
                <a:cubicBezTo>
                  <a:pt x="1" y="65"/>
                  <a:pt x="25" y="129"/>
                  <a:pt x="82" y="184"/>
                </a:cubicBezTo>
                <a:cubicBezTo>
                  <a:pt x="25" y="129"/>
                  <a:pt x="1" y="65"/>
                  <a:pt x="18" y="0"/>
                </a:cubicBezTo>
                <a:close/>
              </a:path>
            </a:pathLst>
          </a:custGeom>
          <a:solidFill>
            <a:srgbClr val="70D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7" name="Google Shape;747;p29"/>
          <p:cNvSpPr/>
          <p:nvPr/>
        </p:nvSpPr>
        <p:spPr>
          <a:xfrm flipH="1">
            <a:off x="6665813" y="729935"/>
            <a:ext cx="1485809" cy="2351685"/>
          </a:xfrm>
          <a:custGeom>
            <a:avLst/>
            <a:gdLst/>
            <a:ahLst/>
            <a:cxnLst/>
            <a:rect l="l" t="t" r="r" b="b"/>
            <a:pathLst>
              <a:path w="33221" h="52581" extrusionOk="0">
                <a:moveTo>
                  <a:pt x="29207" y="1"/>
                </a:moveTo>
                <a:cubicBezTo>
                  <a:pt x="29013" y="1"/>
                  <a:pt x="28819" y="44"/>
                  <a:pt x="28671" y="131"/>
                </a:cubicBezTo>
                <a:lnTo>
                  <a:pt x="521" y="16382"/>
                </a:lnTo>
                <a:cubicBezTo>
                  <a:pt x="225" y="16552"/>
                  <a:pt x="1" y="16970"/>
                  <a:pt x="21" y="17310"/>
                </a:cubicBezTo>
                <a:lnTo>
                  <a:pt x="1962" y="50978"/>
                </a:lnTo>
                <a:cubicBezTo>
                  <a:pt x="1982" y="51322"/>
                  <a:pt x="2241" y="51736"/>
                  <a:pt x="2536" y="51906"/>
                </a:cubicBezTo>
                <a:lnTo>
                  <a:pt x="3479" y="52450"/>
                </a:lnTo>
                <a:cubicBezTo>
                  <a:pt x="3627" y="52537"/>
                  <a:pt x="3820" y="52580"/>
                  <a:pt x="4015" y="52580"/>
                </a:cubicBezTo>
                <a:cubicBezTo>
                  <a:pt x="4209" y="52580"/>
                  <a:pt x="4403" y="52537"/>
                  <a:pt x="4553" y="52450"/>
                </a:cubicBezTo>
                <a:lnTo>
                  <a:pt x="32700" y="36199"/>
                </a:lnTo>
                <a:cubicBezTo>
                  <a:pt x="32996" y="36029"/>
                  <a:pt x="33220" y="35611"/>
                  <a:pt x="33203" y="35271"/>
                </a:cubicBezTo>
                <a:lnTo>
                  <a:pt x="31258" y="1603"/>
                </a:lnTo>
                <a:cubicBezTo>
                  <a:pt x="31238" y="1259"/>
                  <a:pt x="30983" y="845"/>
                  <a:pt x="30687" y="675"/>
                </a:cubicBezTo>
                <a:lnTo>
                  <a:pt x="29742" y="131"/>
                </a:lnTo>
                <a:cubicBezTo>
                  <a:pt x="29594" y="44"/>
                  <a:pt x="29400" y="1"/>
                  <a:pt x="29207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8" name="Google Shape;748;p29"/>
          <p:cNvSpPr/>
          <p:nvPr/>
        </p:nvSpPr>
        <p:spPr>
          <a:xfrm flipH="1">
            <a:off x="6754189" y="730024"/>
            <a:ext cx="1390769" cy="802724"/>
          </a:xfrm>
          <a:custGeom>
            <a:avLst/>
            <a:gdLst/>
            <a:ahLst/>
            <a:cxnLst/>
            <a:rect l="l" t="t" r="r" b="b"/>
            <a:pathLst>
              <a:path w="31096" h="17948" extrusionOk="0">
                <a:moveTo>
                  <a:pt x="29060" y="1"/>
                </a:moveTo>
                <a:cubicBezTo>
                  <a:pt x="28866" y="1"/>
                  <a:pt x="28671" y="43"/>
                  <a:pt x="28522" y="129"/>
                </a:cubicBezTo>
                <a:lnTo>
                  <a:pt x="372" y="16380"/>
                </a:lnTo>
                <a:cubicBezTo>
                  <a:pt x="225" y="16468"/>
                  <a:pt x="93" y="16614"/>
                  <a:pt x="1" y="16785"/>
                </a:cubicBezTo>
                <a:lnTo>
                  <a:pt x="2017" y="17947"/>
                </a:lnTo>
                <a:cubicBezTo>
                  <a:pt x="2106" y="17780"/>
                  <a:pt x="2238" y="17631"/>
                  <a:pt x="2387" y="17543"/>
                </a:cubicBezTo>
                <a:lnTo>
                  <a:pt x="30535" y="1291"/>
                </a:lnTo>
                <a:cubicBezTo>
                  <a:pt x="30622" y="1242"/>
                  <a:pt x="30706" y="1219"/>
                  <a:pt x="30781" y="1219"/>
                </a:cubicBezTo>
                <a:cubicBezTo>
                  <a:pt x="30938" y="1219"/>
                  <a:pt x="31057" y="1322"/>
                  <a:pt x="31096" y="1509"/>
                </a:cubicBezTo>
                <a:cubicBezTo>
                  <a:pt x="31045" y="1189"/>
                  <a:pt x="30810" y="833"/>
                  <a:pt x="30542" y="673"/>
                </a:cubicBezTo>
                <a:lnTo>
                  <a:pt x="29593" y="125"/>
                </a:lnTo>
                <a:cubicBezTo>
                  <a:pt x="29446" y="42"/>
                  <a:pt x="29253" y="1"/>
                  <a:pt x="29060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9" name="Google Shape;749;p29"/>
          <p:cNvSpPr/>
          <p:nvPr/>
        </p:nvSpPr>
        <p:spPr>
          <a:xfrm flipH="1">
            <a:off x="6665813" y="784500"/>
            <a:ext cx="1395644" cy="2294616"/>
          </a:xfrm>
          <a:custGeom>
            <a:avLst/>
            <a:gdLst/>
            <a:ahLst/>
            <a:cxnLst/>
            <a:rect l="l" t="t" r="r" b="b"/>
            <a:pathLst>
              <a:path w="31205" h="51305" extrusionOk="0">
                <a:moveTo>
                  <a:pt x="28915" y="0"/>
                </a:moveTo>
                <a:cubicBezTo>
                  <a:pt x="28840" y="0"/>
                  <a:pt x="28757" y="24"/>
                  <a:pt x="28671" y="73"/>
                </a:cubicBezTo>
                <a:lnTo>
                  <a:pt x="520" y="16325"/>
                </a:lnTo>
                <a:cubicBezTo>
                  <a:pt x="225" y="16494"/>
                  <a:pt x="1" y="16913"/>
                  <a:pt x="21" y="17252"/>
                </a:cubicBezTo>
                <a:lnTo>
                  <a:pt x="1962" y="50921"/>
                </a:lnTo>
                <a:cubicBezTo>
                  <a:pt x="1977" y="51164"/>
                  <a:pt x="2109" y="51305"/>
                  <a:pt x="2291" y="51305"/>
                </a:cubicBezTo>
                <a:cubicBezTo>
                  <a:pt x="2366" y="51305"/>
                  <a:pt x="2449" y="51281"/>
                  <a:pt x="2537" y="51230"/>
                </a:cubicBezTo>
                <a:lnTo>
                  <a:pt x="30684" y="34979"/>
                </a:lnTo>
                <a:cubicBezTo>
                  <a:pt x="30980" y="34809"/>
                  <a:pt x="31204" y="34391"/>
                  <a:pt x="31187" y="34051"/>
                </a:cubicBezTo>
                <a:lnTo>
                  <a:pt x="29242" y="383"/>
                </a:lnTo>
                <a:cubicBezTo>
                  <a:pt x="29228" y="139"/>
                  <a:pt x="29096" y="0"/>
                  <a:pt x="28915" y="0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0" name="Google Shape;750;p29"/>
          <p:cNvSpPr/>
          <p:nvPr/>
        </p:nvSpPr>
        <p:spPr>
          <a:xfrm flipH="1">
            <a:off x="7115791" y="881375"/>
            <a:ext cx="721056" cy="513667"/>
          </a:xfrm>
          <a:custGeom>
            <a:avLst/>
            <a:gdLst/>
            <a:ahLst/>
            <a:cxnLst/>
            <a:rect l="l" t="t" r="r" b="b"/>
            <a:pathLst>
              <a:path w="16122" h="11485" extrusionOk="0">
                <a:moveTo>
                  <a:pt x="12092" y="0"/>
                </a:moveTo>
                <a:cubicBezTo>
                  <a:pt x="12010" y="0"/>
                  <a:pt x="11928" y="19"/>
                  <a:pt x="11866" y="56"/>
                </a:cubicBezTo>
                <a:lnTo>
                  <a:pt x="224" y="6774"/>
                </a:lnTo>
                <a:cubicBezTo>
                  <a:pt x="102" y="6849"/>
                  <a:pt x="0" y="7022"/>
                  <a:pt x="0" y="7165"/>
                </a:cubicBezTo>
                <a:lnTo>
                  <a:pt x="3" y="9232"/>
                </a:lnTo>
                <a:lnTo>
                  <a:pt x="1006" y="8651"/>
                </a:lnTo>
                <a:lnTo>
                  <a:pt x="3022" y="9814"/>
                </a:lnTo>
                <a:lnTo>
                  <a:pt x="3022" y="10718"/>
                </a:lnTo>
                <a:cubicBezTo>
                  <a:pt x="3022" y="10861"/>
                  <a:pt x="3124" y="11038"/>
                  <a:pt x="3250" y="11109"/>
                </a:cubicBezTo>
                <a:lnTo>
                  <a:pt x="3805" y="11428"/>
                </a:lnTo>
                <a:cubicBezTo>
                  <a:pt x="3868" y="11466"/>
                  <a:pt x="3949" y="11485"/>
                  <a:pt x="4031" y="11485"/>
                </a:cubicBezTo>
                <a:cubicBezTo>
                  <a:pt x="4112" y="11485"/>
                  <a:pt x="4194" y="11466"/>
                  <a:pt x="4257" y="11428"/>
                </a:cubicBezTo>
                <a:lnTo>
                  <a:pt x="15897" y="4711"/>
                </a:lnTo>
                <a:cubicBezTo>
                  <a:pt x="16024" y="4636"/>
                  <a:pt x="16122" y="4462"/>
                  <a:pt x="16122" y="4319"/>
                </a:cubicBezTo>
                <a:lnTo>
                  <a:pt x="16122" y="2511"/>
                </a:lnTo>
                <a:cubicBezTo>
                  <a:pt x="16122" y="2368"/>
                  <a:pt x="16020" y="2194"/>
                  <a:pt x="15897" y="2120"/>
                </a:cubicBezTo>
                <a:lnTo>
                  <a:pt x="12318" y="56"/>
                </a:lnTo>
                <a:cubicBezTo>
                  <a:pt x="12255" y="19"/>
                  <a:pt x="12173" y="0"/>
                  <a:pt x="120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1" name="Google Shape;751;p29"/>
          <p:cNvSpPr/>
          <p:nvPr/>
        </p:nvSpPr>
        <p:spPr>
          <a:xfrm flipH="1">
            <a:off x="7115791" y="977534"/>
            <a:ext cx="540725" cy="417463"/>
          </a:xfrm>
          <a:custGeom>
            <a:avLst/>
            <a:gdLst/>
            <a:ahLst/>
            <a:cxnLst/>
            <a:rect l="l" t="t" r="r" b="b"/>
            <a:pathLst>
              <a:path w="12090" h="9334" extrusionOk="0">
                <a:moveTo>
                  <a:pt x="11903" y="0"/>
                </a:moveTo>
                <a:cubicBezTo>
                  <a:pt x="11988" y="68"/>
                  <a:pt x="11975" y="170"/>
                  <a:pt x="11865" y="231"/>
                </a:cubicBezTo>
                <a:lnTo>
                  <a:pt x="225" y="6953"/>
                </a:lnTo>
                <a:cubicBezTo>
                  <a:pt x="164" y="6987"/>
                  <a:pt x="82" y="7008"/>
                  <a:pt x="1" y="7008"/>
                </a:cubicBezTo>
                <a:lnTo>
                  <a:pt x="1" y="9333"/>
                </a:lnTo>
                <a:cubicBezTo>
                  <a:pt x="82" y="9333"/>
                  <a:pt x="160" y="9316"/>
                  <a:pt x="225" y="9282"/>
                </a:cubicBezTo>
                <a:lnTo>
                  <a:pt x="11865" y="2557"/>
                </a:lnTo>
                <a:cubicBezTo>
                  <a:pt x="11988" y="2486"/>
                  <a:pt x="12090" y="2312"/>
                  <a:pt x="12090" y="2169"/>
                </a:cubicBezTo>
                <a:lnTo>
                  <a:pt x="12090" y="361"/>
                </a:lnTo>
                <a:cubicBezTo>
                  <a:pt x="12090" y="235"/>
                  <a:pt x="12012" y="82"/>
                  <a:pt x="119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29"/>
          <p:cNvSpPr/>
          <p:nvPr/>
        </p:nvSpPr>
        <p:spPr>
          <a:xfrm flipH="1">
            <a:off x="7120353" y="881375"/>
            <a:ext cx="711933" cy="409547"/>
          </a:xfrm>
          <a:custGeom>
            <a:avLst/>
            <a:gdLst/>
            <a:ahLst/>
            <a:cxnLst/>
            <a:rect l="l" t="t" r="r" b="b"/>
            <a:pathLst>
              <a:path w="15918" h="9157" extrusionOk="0">
                <a:moveTo>
                  <a:pt x="11990" y="0"/>
                </a:moveTo>
                <a:cubicBezTo>
                  <a:pt x="11908" y="0"/>
                  <a:pt x="11826" y="19"/>
                  <a:pt x="11764" y="56"/>
                </a:cubicBezTo>
                <a:lnTo>
                  <a:pt x="122" y="6774"/>
                </a:lnTo>
                <a:cubicBezTo>
                  <a:pt x="0" y="6849"/>
                  <a:pt x="0" y="6964"/>
                  <a:pt x="122" y="7036"/>
                </a:cubicBezTo>
                <a:lnTo>
                  <a:pt x="3703" y="9103"/>
                </a:lnTo>
                <a:cubicBezTo>
                  <a:pt x="3766" y="9138"/>
                  <a:pt x="3847" y="9156"/>
                  <a:pt x="3929" y="9156"/>
                </a:cubicBezTo>
                <a:cubicBezTo>
                  <a:pt x="4010" y="9156"/>
                  <a:pt x="4092" y="9138"/>
                  <a:pt x="4155" y="9103"/>
                </a:cubicBezTo>
                <a:lnTo>
                  <a:pt x="15795" y="2381"/>
                </a:lnTo>
                <a:cubicBezTo>
                  <a:pt x="15918" y="2310"/>
                  <a:pt x="15918" y="2194"/>
                  <a:pt x="15795" y="2120"/>
                </a:cubicBezTo>
                <a:lnTo>
                  <a:pt x="12216" y="56"/>
                </a:lnTo>
                <a:cubicBezTo>
                  <a:pt x="12153" y="19"/>
                  <a:pt x="12071" y="0"/>
                  <a:pt x="119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29"/>
          <p:cNvSpPr/>
          <p:nvPr/>
        </p:nvSpPr>
        <p:spPr>
          <a:xfrm flipH="1">
            <a:off x="7557495" y="1530652"/>
            <a:ext cx="355877" cy="436784"/>
          </a:xfrm>
          <a:custGeom>
            <a:avLst/>
            <a:gdLst/>
            <a:ahLst/>
            <a:cxnLst/>
            <a:rect l="l" t="t" r="r" b="b"/>
            <a:pathLst>
              <a:path w="7957" h="9766" extrusionOk="0">
                <a:moveTo>
                  <a:pt x="5495" y="1"/>
                </a:moveTo>
                <a:cubicBezTo>
                  <a:pt x="4955" y="1"/>
                  <a:pt x="4354" y="172"/>
                  <a:pt x="3727" y="532"/>
                </a:cubicBezTo>
                <a:cubicBezTo>
                  <a:pt x="1609" y="1756"/>
                  <a:pt x="1" y="4697"/>
                  <a:pt x="140" y="7097"/>
                </a:cubicBezTo>
                <a:cubicBezTo>
                  <a:pt x="239" y="8791"/>
                  <a:pt x="1176" y="9765"/>
                  <a:pt x="2463" y="9765"/>
                </a:cubicBezTo>
                <a:cubicBezTo>
                  <a:pt x="3003" y="9765"/>
                  <a:pt x="3604" y="9594"/>
                  <a:pt x="4231" y="9232"/>
                </a:cubicBezTo>
                <a:cubicBezTo>
                  <a:pt x="6348" y="8008"/>
                  <a:pt x="7956" y="5068"/>
                  <a:pt x="7817" y="2667"/>
                </a:cubicBezTo>
                <a:cubicBezTo>
                  <a:pt x="7719" y="973"/>
                  <a:pt x="6782" y="1"/>
                  <a:pt x="54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29"/>
          <p:cNvSpPr/>
          <p:nvPr/>
        </p:nvSpPr>
        <p:spPr>
          <a:xfrm flipH="1">
            <a:off x="7625432" y="1530697"/>
            <a:ext cx="121249" cy="218437"/>
          </a:xfrm>
          <a:custGeom>
            <a:avLst/>
            <a:gdLst/>
            <a:ahLst/>
            <a:cxnLst/>
            <a:rect l="l" t="t" r="r" b="b"/>
            <a:pathLst>
              <a:path w="2711" h="4884" extrusionOk="0">
                <a:moveTo>
                  <a:pt x="1768" y="0"/>
                </a:moveTo>
                <a:cubicBezTo>
                  <a:pt x="1227" y="0"/>
                  <a:pt x="626" y="171"/>
                  <a:pt x="0" y="535"/>
                </a:cubicBezTo>
                <a:lnTo>
                  <a:pt x="252" y="4883"/>
                </a:lnTo>
                <a:lnTo>
                  <a:pt x="2710" y="204"/>
                </a:lnTo>
                <a:cubicBezTo>
                  <a:pt x="2428" y="69"/>
                  <a:pt x="2108" y="0"/>
                  <a:pt x="1768" y="0"/>
                </a:cubicBezTo>
                <a:close/>
              </a:path>
            </a:pathLst>
          </a:custGeom>
          <a:solidFill>
            <a:srgbClr val="23C7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29"/>
          <p:cNvSpPr/>
          <p:nvPr/>
        </p:nvSpPr>
        <p:spPr>
          <a:xfrm flipH="1">
            <a:off x="7561342" y="1561736"/>
            <a:ext cx="34662" cy="222328"/>
          </a:xfrm>
          <a:custGeom>
            <a:avLst/>
            <a:gdLst/>
            <a:ahLst/>
            <a:cxnLst/>
            <a:rect l="l" t="t" r="r" b="b"/>
            <a:pathLst>
              <a:path w="775" h="4971" extrusionOk="0">
                <a:moveTo>
                  <a:pt x="0" y="0"/>
                </a:moveTo>
                <a:lnTo>
                  <a:pt x="0" y="0"/>
                </a:lnTo>
                <a:cubicBezTo>
                  <a:pt x="412" y="456"/>
                  <a:pt x="674" y="1122"/>
                  <a:pt x="721" y="1972"/>
                </a:cubicBezTo>
                <a:cubicBezTo>
                  <a:pt x="674" y="1122"/>
                  <a:pt x="412" y="453"/>
                  <a:pt x="0" y="0"/>
                </a:cubicBezTo>
                <a:close/>
                <a:moveTo>
                  <a:pt x="721" y="1976"/>
                </a:moveTo>
                <a:cubicBezTo>
                  <a:pt x="775" y="2937"/>
                  <a:pt x="551" y="3983"/>
                  <a:pt x="129" y="4971"/>
                </a:cubicBezTo>
                <a:cubicBezTo>
                  <a:pt x="554" y="3983"/>
                  <a:pt x="775" y="2937"/>
                  <a:pt x="721" y="1976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29"/>
          <p:cNvSpPr/>
          <p:nvPr/>
        </p:nvSpPr>
        <p:spPr>
          <a:xfrm flipH="1">
            <a:off x="7561297" y="1539821"/>
            <a:ext cx="174159" cy="244243"/>
          </a:xfrm>
          <a:custGeom>
            <a:avLst/>
            <a:gdLst/>
            <a:ahLst/>
            <a:cxnLst/>
            <a:rect l="l" t="t" r="r" b="b"/>
            <a:pathLst>
              <a:path w="3894" h="5461" extrusionOk="0">
                <a:moveTo>
                  <a:pt x="2459" y="0"/>
                </a:moveTo>
                <a:lnTo>
                  <a:pt x="1" y="4679"/>
                </a:lnTo>
                <a:lnTo>
                  <a:pt x="3247" y="5461"/>
                </a:lnTo>
                <a:cubicBezTo>
                  <a:pt x="3669" y="4472"/>
                  <a:pt x="3894" y="3424"/>
                  <a:pt x="3839" y="2462"/>
                </a:cubicBezTo>
                <a:cubicBezTo>
                  <a:pt x="3792" y="1612"/>
                  <a:pt x="3530" y="946"/>
                  <a:pt x="3118" y="490"/>
                </a:cubicBezTo>
                <a:cubicBezTo>
                  <a:pt x="2932" y="280"/>
                  <a:pt x="2707" y="116"/>
                  <a:pt x="24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29"/>
          <p:cNvSpPr/>
          <p:nvPr/>
        </p:nvSpPr>
        <p:spPr>
          <a:xfrm flipH="1">
            <a:off x="6865197" y="1157598"/>
            <a:ext cx="613538" cy="390628"/>
          </a:xfrm>
          <a:custGeom>
            <a:avLst/>
            <a:gdLst/>
            <a:ahLst/>
            <a:cxnLst/>
            <a:rect l="l" t="t" r="r" b="b"/>
            <a:pathLst>
              <a:path w="13718" h="8734" extrusionOk="0">
                <a:moveTo>
                  <a:pt x="13487" y="0"/>
                </a:moveTo>
                <a:cubicBezTo>
                  <a:pt x="13442" y="0"/>
                  <a:pt x="13392" y="15"/>
                  <a:pt x="13341" y="44"/>
                </a:cubicBezTo>
                <a:lnTo>
                  <a:pt x="313" y="7564"/>
                </a:lnTo>
                <a:cubicBezTo>
                  <a:pt x="135" y="7666"/>
                  <a:pt x="0" y="7914"/>
                  <a:pt x="13" y="8122"/>
                </a:cubicBezTo>
                <a:lnTo>
                  <a:pt x="33" y="8502"/>
                </a:lnTo>
                <a:cubicBezTo>
                  <a:pt x="41" y="8649"/>
                  <a:pt x="120" y="8733"/>
                  <a:pt x="229" y="8733"/>
                </a:cubicBezTo>
                <a:cubicBezTo>
                  <a:pt x="274" y="8733"/>
                  <a:pt x="324" y="8719"/>
                  <a:pt x="377" y="8689"/>
                </a:cubicBezTo>
                <a:cubicBezTo>
                  <a:pt x="2233" y="7619"/>
                  <a:pt x="11546" y="2243"/>
                  <a:pt x="13402" y="1169"/>
                </a:cubicBezTo>
                <a:cubicBezTo>
                  <a:pt x="13582" y="1067"/>
                  <a:pt x="13718" y="819"/>
                  <a:pt x="13704" y="611"/>
                </a:cubicBezTo>
                <a:lnTo>
                  <a:pt x="13684" y="231"/>
                </a:lnTo>
                <a:cubicBezTo>
                  <a:pt x="13677" y="84"/>
                  <a:pt x="13596" y="0"/>
                  <a:pt x="134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29"/>
          <p:cNvSpPr/>
          <p:nvPr/>
        </p:nvSpPr>
        <p:spPr>
          <a:xfrm flipH="1">
            <a:off x="7430074" y="1610889"/>
            <a:ext cx="41728" cy="64717"/>
          </a:xfrm>
          <a:custGeom>
            <a:avLst/>
            <a:gdLst/>
            <a:ahLst/>
            <a:cxnLst/>
            <a:rect l="l" t="t" r="r" b="b"/>
            <a:pathLst>
              <a:path w="933" h="1447" extrusionOk="0">
                <a:moveTo>
                  <a:pt x="758" y="1"/>
                </a:moveTo>
                <a:cubicBezTo>
                  <a:pt x="729" y="1"/>
                  <a:pt x="695" y="10"/>
                  <a:pt x="661" y="30"/>
                </a:cubicBezTo>
                <a:lnTo>
                  <a:pt x="208" y="292"/>
                </a:lnTo>
                <a:cubicBezTo>
                  <a:pt x="90" y="360"/>
                  <a:pt x="1" y="526"/>
                  <a:pt x="8" y="663"/>
                </a:cubicBezTo>
                <a:lnTo>
                  <a:pt x="42" y="1295"/>
                </a:lnTo>
                <a:cubicBezTo>
                  <a:pt x="47" y="1391"/>
                  <a:pt x="100" y="1446"/>
                  <a:pt x="172" y="1446"/>
                </a:cubicBezTo>
                <a:cubicBezTo>
                  <a:pt x="202" y="1446"/>
                  <a:pt x="235" y="1437"/>
                  <a:pt x="269" y="1417"/>
                </a:cubicBezTo>
                <a:lnTo>
                  <a:pt x="725" y="1156"/>
                </a:lnTo>
                <a:cubicBezTo>
                  <a:pt x="845" y="1088"/>
                  <a:pt x="933" y="921"/>
                  <a:pt x="926" y="785"/>
                </a:cubicBezTo>
                <a:lnTo>
                  <a:pt x="889" y="156"/>
                </a:lnTo>
                <a:cubicBezTo>
                  <a:pt x="883" y="57"/>
                  <a:pt x="831" y="1"/>
                  <a:pt x="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9" name="Google Shape;759;p29"/>
          <p:cNvSpPr/>
          <p:nvPr/>
        </p:nvSpPr>
        <p:spPr>
          <a:xfrm flipH="1">
            <a:off x="6858175" y="1282874"/>
            <a:ext cx="527844" cy="341162"/>
          </a:xfrm>
          <a:custGeom>
            <a:avLst/>
            <a:gdLst/>
            <a:ahLst/>
            <a:cxnLst/>
            <a:rect l="l" t="t" r="r" b="b"/>
            <a:pathLst>
              <a:path w="11802" h="7628" extrusionOk="0">
                <a:moveTo>
                  <a:pt x="11569" y="1"/>
                </a:moveTo>
                <a:cubicBezTo>
                  <a:pt x="11525" y="1"/>
                  <a:pt x="11475" y="15"/>
                  <a:pt x="11424" y="44"/>
                </a:cubicBezTo>
                <a:lnTo>
                  <a:pt x="314" y="6456"/>
                </a:lnTo>
                <a:cubicBezTo>
                  <a:pt x="137" y="6558"/>
                  <a:pt x="0" y="6810"/>
                  <a:pt x="11" y="7014"/>
                </a:cubicBezTo>
                <a:lnTo>
                  <a:pt x="31" y="7398"/>
                </a:lnTo>
                <a:cubicBezTo>
                  <a:pt x="41" y="7542"/>
                  <a:pt x="120" y="7627"/>
                  <a:pt x="228" y="7627"/>
                </a:cubicBezTo>
                <a:cubicBezTo>
                  <a:pt x="273" y="7627"/>
                  <a:pt x="323" y="7612"/>
                  <a:pt x="375" y="7581"/>
                </a:cubicBezTo>
                <a:lnTo>
                  <a:pt x="11488" y="1170"/>
                </a:lnTo>
                <a:cubicBezTo>
                  <a:pt x="11665" y="1068"/>
                  <a:pt x="11801" y="820"/>
                  <a:pt x="11788" y="612"/>
                </a:cubicBezTo>
                <a:lnTo>
                  <a:pt x="11767" y="231"/>
                </a:lnTo>
                <a:cubicBezTo>
                  <a:pt x="11757" y="84"/>
                  <a:pt x="11678" y="1"/>
                  <a:pt x="115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0" name="Google Shape;760;p29"/>
          <p:cNvSpPr/>
          <p:nvPr/>
        </p:nvSpPr>
        <p:spPr>
          <a:xfrm flipH="1">
            <a:off x="7424438" y="1737283"/>
            <a:ext cx="41728" cy="64672"/>
          </a:xfrm>
          <a:custGeom>
            <a:avLst/>
            <a:gdLst/>
            <a:ahLst/>
            <a:cxnLst/>
            <a:rect l="l" t="t" r="r" b="b"/>
            <a:pathLst>
              <a:path w="933" h="1446" extrusionOk="0">
                <a:moveTo>
                  <a:pt x="758" y="0"/>
                </a:moveTo>
                <a:cubicBezTo>
                  <a:pt x="728" y="0"/>
                  <a:pt x="695" y="10"/>
                  <a:pt x="661" y="29"/>
                </a:cubicBezTo>
                <a:lnTo>
                  <a:pt x="209" y="291"/>
                </a:lnTo>
                <a:cubicBezTo>
                  <a:pt x="89" y="359"/>
                  <a:pt x="1" y="526"/>
                  <a:pt x="8" y="662"/>
                </a:cubicBezTo>
                <a:lnTo>
                  <a:pt x="41" y="1294"/>
                </a:lnTo>
                <a:cubicBezTo>
                  <a:pt x="47" y="1390"/>
                  <a:pt x="101" y="1446"/>
                  <a:pt x="173" y="1446"/>
                </a:cubicBezTo>
                <a:cubicBezTo>
                  <a:pt x="203" y="1446"/>
                  <a:pt x="236" y="1436"/>
                  <a:pt x="270" y="1416"/>
                </a:cubicBezTo>
                <a:lnTo>
                  <a:pt x="722" y="1158"/>
                </a:lnTo>
                <a:cubicBezTo>
                  <a:pt x="841" y="1087"/>
                  <a:pt x="932" y="920"/>
                  <a:pt x="923" y="784"/>
                </a:cubicBezTo>
                <a:lnTo>
                  <a:pt x="888" y="155"/>
                </a:lnTo>
                <a:cubicBezTo>
                  <a:pt x="884" y="56"/>
                  <a:pt x="831" y="0"/>
                  <a:pt x="758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1" name="Google Shape;761;p29"/>
          <p:cNvSpPr/>
          <p:nvPr/>
        </p:nvSpPr>
        <p:spPr>
          <a:xfrm flipH="1">
            <a:off x="7424886" y="1737372"/>
            <a:ext cx="40968" cy="64672"/>
          </a:xfrm>
          <a:custGeom>
            <a:avLst/>
            <a:gdLst/>
            <a:ahLst/>
            <a:cxnLst/>
            <a:rect l="l" t="t" r="r" b="b"/>
            <a:pathLst>
              <a:path w="916" h="1446" extrusionOk="0">
                <a:moveTo>
                  <a:pt x="752" y="0"/>
                </a:moveTo>
                <a:cubicBezTo>
                  <a:pt x="721" y="0"/>
                  <a:pt x="687" y="7"/>
                  <a:pt x="654" y="27"/>
                </a:cubicBezTo>
                <a:lnTo>
                  <a:pt x="202" y="289"/>
                </a:lnTo>
                <a:cubicBezTo>
                  <a:pt x="89" y="354"/>
                  <a:pt x="1" y="510"/>
                  <a:pt x="1" y="646"/>
                </a:cubicBezTo>
                <a:lnTo>
                  <a:pt x="1" y="660"/>
                </a:lnTo>
                <a:lnTo>
                  <a:pt x="34" y="1292"/>
                </a:lnTo>
                <a:cubicBezTo>
                  <a:pt x="42" y="1387"/>
                  <a:pt x="92" y="1445"/>
                  <a:pt x="167" y="1445"/>
                </a:cubicBezTo>
                <a:cubicBezTo>
                  <a:pt x="198" y="1445"/>
                  <a:pt x="229" y="1435"/>
                  <a:pt x="263" y="1414"/>
                </a:cubicBezTo>
                <a:lnTo>
                  <a:pt x="715" y="1156"/>
                </a:lnTo>
                <a:cubicBezTo>
                  <a:pt x="830" y="1088"/>
                  <a:pt x="916" y="932"/>
                  <a:pt x="916" y="799"/>
                </a:cubicBezTo>
                <a:lnTo>
                  <a:pt x="916" y="782"/>
                </a:lnTo>
                <a:lnTo>
                  <a:pt x="881" y="153"/>
                </a:lnTo>
                <a:cubicBezTo>
                  <a:pt x="878" y="55"/>
                  <a:pt x="823" y="0"/>
                  <a:pt x="7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29"/>
          <p:cNvSpPr/>
          <p:nvPr/>
        </p:nvSpPr>
        <p:spPr>
          <a:xfrm flipH="1">
            <a:off x="6852540" y="1409267"/>
            <a:ext cx="528023" cy="341207"/>
          </a:xfrm>
          <a:custGeom>
            <a:avLst/>
            <a:gdLst/>
            <a:ahLst/>
            <a:cxnLst/>
            <a:rect l="l" t="t" r="r" b="b"/>
            <a:pathLst>
              <a:path w="11806" h="7629" extrusionOk="0">
                <a:moveTo>
                  <a:pt x="11575" y="0"/>
                </a:moveTo>
                <a:cubicBezTo>
                  <a:pt x="11531" y="0"/>
                  <a:pt x="11482" y="14"/>
                  <a:pt x="11431" y="43"/>
                </a:cubicBezTo>
                <a:lnTo>
                  <a:pt x="314" y="6459"/>
                </a:lnTo>
                <a:cubicBezTo>
                  <a:pt x="137" y="6561"/>
                  <a:pt x="1" y="6812"/>
                  <a:pt x="15" y="7016"/>
                </a:cubicBezTo>
                <a:lnTo>
                  <a:pt x="35" y="7401"/>
                </a:lnTo>
                <a:cubicBezTo>
                  <a:pt x="42" y="7545"/>
                  <a:pt x="121" y="7628"/>
                  <a:pt x="230" y="7628"/>
                </a:cubicBezTo>
                <a:cubicBezTo>
                  <a:pt x="276" y="7628"/>
                  <a:pt x="326" y="7614"/>
                  <a:pt x="379" y="7584"/>
                </a:cubicBezTo>
                <a:lnTo>
                  <a:pt x="11493" y="1173"/>
                </a:lnTo>
                <a:cubicBezTo>
                  <a:pt x="11669" y="1067"/>
                  <a:pt x="11805" y="818"/>
                  <a:pt x="11795" y="614"/>
                </a:cubicBezTo>
                <a:lnTo>
                  <a:pt x="11771" y="231"/>
                </a:lnTo>
                <a:cubicBezTo>
                  <a:pt x="11764" y="85"/>
                  <a:pt x="11684" y="0"/>
                  <a:pt x="115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29"/>
          <p:cNvSpPr/>
          <p:nvPr/>
        </p:nvSpPr>
        <p:spPr>
          <a:xfrm flipH="1">
            <a:off x="7418848" y="1864795"/>
            <a:ext cx="41863" cy="64583"/>
          </a:xfrm>
          <a:custGeom>
            <a:avLst/>
            <a:gdLst/>
            <a:ahLst/>
            <a:cxnLst/>
            <a:rect l="l" t="t" r="r" b="b"/>
            <a:pathLst>
              <a:path w="936" h="1444" extrusionOk="0">
                <a:moveTo>
                  <a:pt x="760" y="0"/>
                </a:moveTo>
                <a:cubicBezTo>
                  <a:pt x="729" y="0"/>
                  <a:pt x="696" y="10"/>
                  <a:pt x="661" y="31"/>
                </a:cubicBezTo>
                <a:lnTo>
                  <a:pt x="209" y="293"/>
                </a:lnTo>
                <a:cubicBezTo>
                  <a:pt x="90" y="360"/>
                  <a:pt x="1" y="527"/>
                  <a:pt x="8" y="663"/>
                </a:cubicBezTo>
                <a:lnTo>
                  <a:pt x="42" y="1292"/>
                </a:lnTo>
                <a:cubicBezTo>
                  <a:pt x="47" y="1389"/>
                  <a:pt x="100" y="1444"/>
                  <a:pt x="172" y="1444"/>
                </a:cubicBezTo>
                <a:cubicBezTo>
                  <a:pt x="202" y="1444"/>
                  <a:pt x="235" y="1434"/>
                  <a:pt x="270" y="1415"/>
                </a:cubicBezTo>
                <a:lnTo>
                  <a:pt x="725" y="1153"/>
                </a:lnTo>
                <a:cubicBezTo>
                  <a:pt x="845" y="1085"/>
                  <a:pt x="936" y="918"/>
                  <a:pt x="926" y="782"/>
                </a:cubicBezTo>
                <a:lnTo>
                  <a:pt x="892" y="153"/>
                </a:lnTo>
                <a:cubicBezTo>
                  <a:pt x="885" y="57"/>
                  <a:pt x="832" y="0"/>
                  <a:pt x="760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29"/>
          <p:cNvSpPr/>
          <p:nvPr/>
        </p:nvSpPr>
        <p:spPr>
          <a:xfrm flipH="1">
            <a:off x="7419116" y="1864795"/>
            <a:ext cx="41236" cy="64628"/>
          </a:xfrm>
          <a:custGeom>
            <a:avLst/>
            <a:gdLst/>
            <a:ahLst/>
            <a:cxnLst/>
            <a:rect l="l" t="t" r="r" b="b"/>
            <a:pathLst>
              <a:path w="922" h="1445" extrusionOk="0">
                <a:moveTo>
                  <a:pt x="752" y="1"/>
                </a:moveTo>
                <a:cubicBezTo>
                  <a:pt x="721" y="1"/>
                  <a:pt x="691" y="10"/>
                  <a:pt x="653" y="31"/>
                </a:cubicBezTo>
                <a:lnTo>
                  <a:pt x="201" y="293"/>
                </a:lnTo>
                <a:cubicBezTo>
                  <a:pt x="85" y="357"/>
                  <a:pt x="0" y="514"/>
                  <a:pt x="0" y="646"/>
                </a:cubicBezTo>
                <a:lnTo>
                  <a:pt x="0" y="663"/>
                </a:lnTo>
                <a:lnTo>
                  <a:pt x="34" y="1292"/>
                </a:lnTo>
                <a:cubicBezTo>
                  <a:pt x="41" y="1388"/>
                  <a:pt x="92" y="1445"/>
                  <a:pt x="167" y="1445"/>
                </a:cubicBezTo>
                <a:cubicBezTo>
                  <a:pt x="194" y="1445"/>
                  <a:pt x="228" y="1435"/>
                  <a:pt x="262" y="1415"/>
                </a:cubicBezTo>
                <a:lnTo>
                  <a:pt x="717" y="1153"/>
                </a:lnTo>
                <a:cubicBezTo>
                  <a:pt x="833" y="1088"/>
                  <a:pt x="921" y="932"/>
                  <a:pt x="918" y="796"/>
                </a:cubicBezTo>
                <a:lnTo>
                  <a:pt x="918" y="782"/>
                </a:lnTo>
                <a:lnTo>
                  <a:pt x="884" y="153"/>
                </a:lnTo>
                <a:cubicBezTo>
                  <a:pt x="877" y="54"/>
                  <a:pt x="823" y="1"/>
                  <a:pt x="7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29"/>
          <p:cNvSpPr/>
          <p:nvPr/>
        </p:nvSpPr>
        <p:spPr>
          <a:xfrm flipH="1">
            <a:off x="6847083" y="1536690"/>
            <a:ext cx="527844" cy="341162"/>
          </a:xfrm>
          <a:custGeom>
            <a:avLst/>
            <a:gdLst/>
            <a:ahLst/>
            <a:cxnLst/>
            <a:rect l="l" t="t" r="r" b="b"/>
            <a:pathLst>
              <a:path w="11802" h="7628" extrusionOk="0">
                <a:moveTo>
                  <a:pt x="11570" y="0"/>
                </a:moveTo>
                <a:cubicBezTo>
                  <a:pt x="11525" y="0"/>
                  <a:pt x="11476" y="14"/>
                  <a:pt x="11424" y="44"/>
                </a:cubicBezTo>
                <a:lnTo>
                  <a:pt x="314" y="6459"/>
                </a:lnTo>
                <a:cubicBezTo>
                  <a:pt x="137" y="6561"/>
                  <a:pt x="0" y="6813"/>
                  <a:pt x="11" y="7017"/>
                </a:cubicBezTo>
                <a:lnTo>
                  <a:pt x="31" y="7398"/>
                </a:lnTo>
                <a:cubicBezTo>
                  <a:pt x="41" y="7543"/>
                  <a:pt x="121" y="7628"/>
                  <a:pt x="231" y="7628"/>
                </a:cubicBezTo>
                <a:cubicBezTo>
                  <a:pt x="275" y="7628"/>
                  <a:pt x="324" y="7614"/>
                  <a:pt x="375" y="7585"/>
                </a:cubicBezTo>
                <a:lnTo>
                  <a:pt x="11489" y="1172"/>
                </a:lnTo>
                <a:cubicBezTo>
                  <a:pt x="11665" y="1067"/>
                  <a:pt x="11802" y="819"/>
                  <a:pt x="11788" y="615"/>
                </a:cubicBezTo>
                <a:lnTo>
                  <a:pt x="11767" y="230"/>
                </a:lnTo>
                <a:cubicBezTo>
                  <a:pt x="11760" y="85"/>
                  <a:pt x="11680" y="0"/>
                  <a:pt x="115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29"/>
          <p:cNvSpPr/>
          <p:nvPr/>
        </p:nvSpPr>
        <p:spPr>
          <a:xfrm flipH="1">
            <a:off x="7574983" y="1947044"/>
            <a:ext cx="273270" cy="217095"/>
          </a:xfrm>
          <a:custGeom>
            <a:avLst/>
            <a:gdLst/>
            <a:ahLst/>
            <a:cxnLst/>
            <a:rect l="l" t="t" r="r" b="b"/>
            <a:pathLst>
              <a:path w="6110" h="4854" extrusionOk="0">
                <a:moveTo>
                  <a:pt x="5850" y="1"/>
                </a:moveTo>
                <a:cubicBezTo>
                  <a:pt x="5806" y="1"/>
                  <a:pt x="5756" y="15"/>
                  <a:pt x="5705" y="45"/>
                </a:cubicBezTo>
                <a:lnTo>
                  <a:pt x="313" y="3163"/>
                </a:lnTo>
                <a:cubicBezTo>
                  <a:pt x="136" y="3268"/>
                  <a:pt x="1" y="3516"/>
                  <a:pt x="14" y="3720"/>
                </a:cubicBezTo>
                <a:lnTo>
                  <a:pt x="65" y="4624"/>
                </a:lnTo>
                <a:cubicBezTo>
                  <a:pt x="74" y="4768"/>
                  <a:pt x="154" y="4853"/>
                  <a:pt x="262" y="4853"/>
                </a:cubicBezTo>
                <a:cubicBezTo>
                  <a:pt x="307" y="4853"/>
                  <a:pt x="357" y="4839"/>
                  <a:pt x="408" y="4807"/>
                </a:cubicBezTo>
                <a:lnTo>
                  <a:pt x="5800" y="1691"/>
                </a:lnTo>
                <a:cubicBezTo>
                  <a:pt x="5977" y="1589"/>
                  <a:pt x="6110" y="1336"/>
                  <a:pt x="6100" y="1132"/>
                </a:cubicBezTo>
                <a:lnTo>
                  <a:pt x="6048" y="232"/>
                </a:lnTo>
                <a:cubicBezTo>
                  <a:pt x="6039" y="85"/>
                  <a:pt x="5959" y="1"/>
                  <a:pt x="58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29"/>
          <p:cNvSpPr/>
          <p:nvPr/>
        </p:nvSpPr>
        <p:spPr>
          <a:xfrm flipH="1">
            <a:off x="7513396" y="2208151"/>
            <a:ext cx="385038" cy="258779"/>
          </a:xfrm>
          <a:custGeom>
            <a:avLst/>
            <a:gdLst/>
            <a:ahLst/>
            <a:cxnLst/>
            <a:rect l="l" t="t" r="r" b="b"/>
            <a:pathLst>
              <a:path w="8609" h="5786" extrusionOk="0">
                <a:moveTo>
                  <a:pt x="8375" y="1"/>
                </a:moveTo>
                <a:cubicBezTo>
                  <a:pt x="8331" y="1"/>
                  <a:pt x="8282" y="15"/>
                  <a:pt x="8231" y="44"/>
                </a:cubicBezTo>
                <a:lnTo>
                  <a:pt x="313" y="4617"/>
                </a:lnTo>
                <a:cubicBezTo>
                  <a:pt x="136" y="4719"/>
                  <a:pt x="1" y="4971"/>
                  <a:pt x="14" y="5175"/>
                </a:cubicBezTo>
                <a:lnTo>
                  <a:pt x="34" y="5558"/>
                </a:lnTo>
                <a:cubicBezTo>
                  <a:pt x="44" y="5703"/>
                  <a:pt x="123" y="5786"/>
                  <a:pt x="232" y="5786"/>
                </a:cubicBezTo>
                <a:cubicBezTo>
                  <a:pt x="276" y="5786"/>
                  <a:pt x="326" y="5772"/>
                  <a:pt x="378" y="5742"/>
                </a:cubicBezTo>
                <a:lnTo>
                  <a:pt x="8296" y="1173"/>
                </a:lnTo>
                <a:cubicBezTo>
                  <a:pt x="8473" y="1067"/>
                  <a:pt x="8609" y="819"/>
                  <a:pt x="8595" y="615"/>
                </a:cubicBezTo>
                <a:lnTo>
                  <a:pt x="8575" y="231"/>
                </a:lnTo>
                <a:cubicBezTo>
                  <a:pt x="8565" y="86"/>
                  <a:pt x="8485" y="1"/>
                  <a:pt x="83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29"/>
          <p:cNvSpPr/>
          <p:nvPr/>
        </p:nvSpPr>
        <p:spPr>
          <a:xfrm flipH="1">
            <a:off x="7505659" y="2342416"/>
            <a:ext cx="385038" cy="258779"/>
          </a:xfrm>
          <a:custGeom>
            <a:avLst/>
            <a:gdLst/>
            <a:ahLst/>
            <a:cxnLst/>
            <a:rect l="l" t="t" r="r" b="b"/>
            <a:pathLst>
              <a:path w="8609" h="5786" extrusionOk="0">
                <a:moveTo>
                  <a:pt x="8378" y="0"/>
                </a:moveTo>
                <a:cubicBezTo>
                  <a:pt x="8333" y="0"/>
                  <a:pt x="8283" y="14"/>
                  <a:pt x="8232" y="44"/>
                </a:cubicBezTo>
                <a:lnTo>
                  <a:pt x="313" y="4621"/>
                </a:lnTo>
                <a:cubicBezTo>
                  <a:pt x="137" y="4723"/>
                  <a:pt x="1" y="4971"/>
                  <a:pt x="14" y="5178"/>
                </a:cubicBezTo>
                <a:lnTo>
                  <a:pt x="35" y="5555"/>
                </a:lnTo>
                <a:cubicBezTo>
                  <a:pt x="44" y="5700"/>
                  <a:pt x="125" y="5786"/>
                  <a:pt x="235" y="5786"/>
                </a:cubicBezTo>
                <a:cubicBezTo>
                  <a:pt x="279" y="5786"/>
                  <a:pt x="328" y="5772"/>
                  <a:pt x="378" y="5743"/>
                </a:cubicBezTo>
                <a:lnTo>
                  <a:pt x="8296" y="1169"/>
                </a:lnTo>
                <a:cubicBezTo>
                  <a:pt x="8477" y="1067"/>
                  <a:pt x="8609" y="816"/>
                  <a:pt x="8599" y="612"/>
                </a:cubicBezTo>
                <a:lnTo>
                  <a:pt x="8575" y="228"/>
                </a:lnTo>
                <a:cubicBezTo>
                  <a:pt x="8568" y="83"/>
                  <a:pt x="8487" y="0"/>
                  <a:pt x="83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29"/>
          <p:cNvSpPr/>
          <p:nvPr/>
        </p:nvSpPr>
        <p:spPr>
          <a:xfrm flipH="1">
            <a:off x="7497877" y="2476547"/>
            <a:ext cx="384903" cy="258824"/>
          </a:xfrm>
          <a:custGeom>
            <a:avLst/>
            <a:gdLst/>
            <a:ahLst/>
            <a:cxnLst/>
            <a:rect l="l" t="t" r="r" b="b"/>
            <a:pathLst>
              <a:path w="8606" h="5787" extrusionOk="0">
                <a:moveTo>
                  <a:pt x="8374" y="0"/>
                </a:moveTo>
                <a:cubicBezTo>
                  <a:pt x="8329" y="0"/>
                  <a:pt x="8280" y="14"/>
                  <a:pt x="8228" y="44"/>
                </a:cubicBezTo>
                <a:lnTo>
                  <a:pt x="313" y="4624"/>
                </a:lnTo>
                <a:cubicBezTo>
                  <a:pt x="133" y="4729"/>
                  <a:pt x="1" y="4977"/>
                  <a:pt x="10" y="5184"/>
                </a:cubicBezTo>
                <a:lnTo>
                  <a:pt x="31" y="5559"/>
                </a:lnTo>
                <a:cubicBezTo>
                  <a:pt x="41" y="5703"/>
                  <a:pt x="120" y="5786"/>
                  <a:pt x="229" y="5786"/>
                </a:cubicBezTo>
                <a:cubicBezTo>
                  <a:pt x="275" y="5786"/>
                  <a:pt x="325" y="5772"/>
                  <a:pt x="378" y="5742"/>
                </a:cubicBezTo>
                <a:lnTo>
                  <a:pt x="8292" y="1173"/>
                </a:lnTo>
                <a:cubicBezTo>
                  <a:pt x="8473" y="1067"/>
                  <a:pt x="8606" y="819"/>
                  <a:pt x="8595" y="615"/>
                </a:cubicBezTo>
                <a:lnTo>
                  <a:pt x="8571" y="230"/>
                </a:lnTo>
                <a:cubicBezTo>
                  <a:pt x="8564" y="85"/>
                  <a:pt x="8484" y="0"/>
                  <a:pt x="83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29"/>
          <p:cNvSpPr/>
          <p:nvPr/>
        </p:nvSpPr>
        <p:spPr>
          <a:xfrm flipH="1">
            <a:off x="7490005" y="2610768"/>
            <a:ext cx="385038" cy="258824"/>
          </a:xfrm>
          <a:custGeom>
            <a:avLst/>
            <a:gdLst/>
            <a:ahLst/>
            <a:cxnLst/>
            <a:rect l="l" t="t" r="r" b="b"/>
            <a:pathLst>
              <a:path w="8609" h="5787" extrusionOk="0">
                <a:moveTo>
                  <a:pt x="8378" y="1"/>
                </a:moveTo>
                <a:cubicBezTo>
                  <a:pt x="8333" y="1"/>
                  <a:pt x="8283" y="15"/>
                  <a:pt x="8232" y="45"/>
                </a:cubicBezTo>
                <a:lnTo>
                  <a:pt x="314" y="4628"/>
                </a:lnTo>
                <a:cubicBezTo>
                  <a:pt x="137" y="4730"/>
                  <a:pt x="1" y="4981"/>
                  <a:pt x="11" y="5185"/>
                </a:cubicBezTo>
                <a:lnTo>
                  <a:pt x="35" y="5556"/>
                </a:lnTo>
                <a:cubicBezTo>
                  <a:pt x="42" y="5702"/>
                  <a:pt x="122" y="5786"/>
                  <a:pt x="232" y="5786"/>
                </a:cubicBezTo>
                <a:cubicBezTo>
                  <a:pt x="277" y="5786"/>
                  <a:pt x="326" y="5773"/>
                  <a:pt x="378" y="5743"/>
                </a:cubicBezTo>
                <a:lnTo>
                  <a:pt x="8296" y="1171"/>
                </a:lnTo>
                <a:cubicBezTo>
                  <a:pt x="8473" y="1069"/>
                  <a:pt x="8609" y="816"/>
                  <a:pt x="8596" y="612"/>
                </a:cubicBezTo>
                <a:lnTo>
                  <a:pt x="8575" y="228"/>
                </a:lnTo>
                <a:cubicBezTo>
                  <a:pt x="8566" y="84"/>
                  <a:pt x="8486" y="1"/>
                  <a:pt x="83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1" name="Google Shape;771;p29"/>
          <p:cNvSpPr/>
          <p:nvPr/>
        </p:nvSpPr>
        <p:spPr>
          <a:xfrm flipH="1">
            <a:off x="7311776" y="2178811"/>
            <a:ext cx="96427" cy="334632"/>
          </a:xfrm>
          <a:custGeom>
            <a:avLst/>
            <a:gdLst/>
            <a:ahLst/>
            <a:cxnLst/>
            <a:rect l="l" t="t" r="r" b="b"/>
            <a:pathLst>
              <a:path w="2156" h="7482" extrusionOk="0">
                <a:moveTo>
                  <a:pt x="1596" y="0"/>
                </a:moveTo>
                <a:cubicBezTo>
                  <a:pt x="1551" y="0"/>
                  <a:pt x="1501" y="14"/>
                  <a:pt x="1449" y="44"/>
                </a:cubicBezTo>
                <a:lnTo>
                  <a:pt x="313" y="700"/>
                </a:lnTo>
                <a:cubicBezTo>
                  <a:pt x="132" y="805"/>
                  <a:pt x="0" y="1053"/>
                  <a:pt x="10" y="1257"/>
                </a:cubicBezTo>
                <a:lnTo>
                  <a:pt x="364" y="7251"/>
                </a:lnTo>
                <a:cubicBezTo>
                  <a:pt x="371" y="7397"/>
                  <a:pt x="451" y="7481"/>
                  <a:pt x="561" y="7481"/>
                </a:cubicBezTo>
                <a:cubicBezTo>
                  <a:pt x="606" y="7481"/>
                  <a:pt x="656" y="7468"/>
                  <a:pt x="708" y="7438"/>
                </a:cubicBezTo>
                <a:lnTo>
                  <a:pt x="1846" y="6779"/>
                </a:lnTo>
                <a:cubicBezTo>
                  <a:pt x="2023" y="6677"/>
                  <a:pt x="2156" y="6429"/>
                  <a:pt x="2145" y="6222"/>
                </a:cubicBezTo>
                <a:lnTo>
                  <a:pt x="1795" y="231"/>
                </a:lnTo>
                <a:cubicBezTo>
                  <a:pt x="1786" y="84"/>
                  <a:pt x="1706" y="0"/>
                  <a:pt x="15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2" name="Google Shape;772;p29"/>
          <p:cNvSpPr/>
          <p:nvPr/>
        </p:nvSpPr>
        <p:spPr>
          <a:xfrm flipH="1">
            <a:off x="7307214" y="2529905"/>
            <a:ext cx="80639" cy="59618"/>
          </a:xfrm>
          <a:custGeom>
            <a:avLst/>
            <a:gdLst/>
            <a:ahLst/>
            <a:cxnLst/>
            <a:rect l="l" t="t" r="r" b="b"/>
            <a:pathLst>
              <a:path w="1803" h="1333" extrusionOk="0">
                <a:moveTo>
                  <a:pt x="1636" y="0"/>
                </a:moveTo>
                <a:cubicBezTo>
                  <a:pt x="1583" y="0"/>
                  <a:pt x="1521" y="19"/>
                  <a:pt x="1456" y="57"/>
                </a:cubicBezTo>
                <a:lnTo>
                  <a:pt x="317" y="714"/>
                </a:lnTo>
                <a:cubicBezTo>
                  <a:pt x="140" y="816"/>
                  <a:pt x="1" y="1027"/>
                  <a:pt x="11" y="1179"/>
                </a:cubicBezTo>
                <a:cubicBezTo>
                  <a:pt x="15" y="1278"/>
                  <a:pt x="78" y="1332"/>
                  <a:pt x="168" y="1332"/>
                </a:cubicBezTo>
                <a:cubicBezTo>
                  <a:pt x="220" y="1332"/>
                  <a:pt x="282" y="1314"/>
                  <a:pt x="347" y="1275"/>
                </a:cubicBezTo>
                <a:lnTo>
                  <a:pt x="1486" y="619"/>
                </a:lnTo>
                <a:cubicBezTo>
                  <a:pt x="1667" y="517"/>
                  <a:pt x="1803" y="306"/>
                  <a:pt x="1792" y="153"/>
                </a:cubicBezTo>
                <a:cubicBezTo>
                  <a:pt x="1788" y="54"/>
                  <a:pt x="1726" y="0"/>
                  <a:pt x="16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29"/>
          <p:cNvSpPr/>
          <p:nvPr/>
        </p:nvSpPr>
        <p:spPr>
          <a:xfrm flipH="1">
            <a:off x="7137841" y="2205691"/>
            <a:ext cx="89092" cy="207121"/>
          </a:xfrm>
          <a:custGeom>
            <a:avLst/>
            <a:gdLst/>
            <a:ahLst/>
            <a:cxnLst/>
            <a:rect l="l" t="t" r="r" b="b"/>
            <a:pathLst>
              <a:path w="1992" h="4631" extrusionOk="0">
                <a:moveTo>
                  <a:pt x="1597" y="1"/>
                </a:moveTo>
                <a:cubicBezTo>
                  <a:pt x="1553" y="1"/>
                  <a:pt x="1503" y="15"/>
                  <a:pt x="1452" y="44"/>
                </a:cubicBezTo>
                <a:lnTo>
                  <a:pt x="313" y="701"/>
                </a:lnTo>
                <a:cubicBezTo>
                  <a:pt x="136" y="807"/>
                  <a:pt x="0" y="1055"/>
                  <a:pt x="13" y="1259"/>
                </a:cubicBezTo>
                <a:lnTo>
                  <a:pt x="197" y="4403"/>
                </a:lnTo>
                <a:cubicBezTo>
                  <a:pt x="204" y="4548"/>
                  <a:pt x="285" y="4631"/>
                  <a:pt x="394" y="4631"/>
                </a:cubicBezTo>
                <a:cubicBezTo>
                  <a:pt x="439" y="4631"/>
                  <a:pt x="489" y="4617"/>
                  <a:pt x="540" y="4587"/>
                </a:cubicBezTo>
                <a:lnTo>
                  <a:pt x="1679" y="3931"/>
                </a:lnTo>
                <a:cubicBezTo>
                  <a:pt x="1856" y="3829"/>
                  <a:pt x="1992" y="3578"/>
                  <a:pt x="1979" y="3374"/>
                </a:cubicBezTo>
                <a:lnTo>
                  <a:pt x="1795" y="232"/>
                </a:lnTo>
                <a:cubicBezTo>
                  <a:pt x="1788" y="85"/>
                  <a:pt x="1707" y="1"/>
                  <a:pt x="1597" y="1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4" name="Google Shape;774;p29"/>
          <p:cNvSpPr/>
          <p:nvPr/>
        </p:nvSpPr>
        <p:spPr>
          <a:xfrm flipH="1">
            <a:off x="7138422" y="2205691"/>
            <a:ext cx="87929" cy="207121"/>
          </a:xfrm>
          <a:custGeom>
            <a:avLst/>
            <a:gdLst/>
            <a:ahLst/>
            <a:cxnLst/>
            <a:rect l="l" t="t" r="r" b="b"/>
            <a:pathLst>
              <a:path w="1966" h="4631" extrusionOk="0">
                <a:moveTo>
                  <a:pt x="1585" y="0"/>
                </a:moveTo>
                <a:cubicBezTo>
                  <a:pt x="1541" y="0"/>
                  <a:pt x="1489" y="14"/>
                  <a:pt x="1439" y="44"/>
                </a:cubicBezTo>
                <a:lnTo>
                  <a:pt x="300" y="701"/>
                </a:lnTo>
                <a:cubicBezTo>
                  <a:pt x="130" y="799"/>
                  <a:pt x="0" y="1034"/>
                  <a:pt x="0" y="1235"/>
                </a:cubicBezTo>
                <a:lnTo>
                  <a:pt x="0" y="1259"/>
                </a:lnTo>
                <a:lnTo>
                  <a:pt x="184" y="4403"/>
                </a:lnTo>
                <a:cubicBezTo>
                  <a:pt x="191" y="4549"/>
                  <a:pt x="273" y="4631"/>
                  <a:pt x="381" y="4631"/>
                </a:cubicBezTo>
                <a:cubicBezTo>
                  <a:pt x="425" y="4631"/>
                  <a:pt x="477" y="4618"/>
                  <a:pt x="527" y="4587"/>
                </a:cubicBezTo>
                <a:lnTo>
                  <a:pt x="1666" y="3931"/>
                </a:lnTo>
                <a:cubicBezTo>
                  <a:pt x="1836" y="3832"/>
                  <a:pt x="1966" y="3601"/>
                  <a:pt x="1966" y="3400"/>
                </a:cubicBezTo>
                <a:lnTo>
                  <a:pt x="1966" y="3374"/>
                </a:lnTo>
                <a:lnTo>
                  <a:pt x="1782" y="232"/>
                </a:lnTo>
                <a:cubicBezTo>
                  <a:pt x="1775" y="85"/>
                  <a:pt x="1693" y="0"/>
                  <a:pt x="15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5" name="Google Shape;775;p29"/>
          <p:cNvSpPr/>
          <p:nvPr/>
        </p:nvSpPr>
        <p:spPr>
          <a:xfrm flipH="1">
            <a:off x="7133413" y="2429317"/>
            <a:ext cx="80639" cy="59618"/>
          </a:xfrm>
          <a:custGeom>
            <a:avLst/>
            <a:gdLst/>
            <a:ahLst/>
            <a:cxnLst/>
            <a:rect l="l" t="t" r="r" b="b"/>
            <a:pathLst>
              <a:path w="1803" h="1333" extrusionOk="0">
                <a:moveTo>
                  <a:pt x="1634" y="1"/>
                </a:moveTo>
                <a:cubicBezTo>
                  <a:pt x="1582" y="1"/>
                  <a:pt x="1521" y="19"/>
                  <a:pt x="1456" y="56"/>
                </a:cubicBezTo>
                <a:lnTo>
                  <a:pt x="317" y="712"/>
                </a:lnTo>
                <a:cubicBezTo>
                  <a:pt x="140" y="817"/>
                  <a:pt x="1" y="1025"/>
                  <a:pt x="11" y="1181"/>
                </a:cubicBezTo>
                <a:cubicBezTo>
                  <a:pt x="17" y="1280"/>
                  <a:pt x="79" y="1333"/>
                  <a:pt x="169" y="1333"/>
                </a:cubicBezTo>
                <a:cubicBezTo>
                  <a:pt x="222" y="1333"/>
                  <a:pt x="284" y="1314"/>
                  <a:pt x="351" y="1277"/>
                </a:cubicBezTo>
                <a:lnTo>
                  <a:pt x="1487" y="621"/>
                </a:lnTo>
                <a:cubicBezTo>
                  <a:pt x="1666" y="519"/>
                  <a:pt x="1803" y="307"/>
                  <a:pt x="1793" y="151"/>
                </a:cubicBezTo>
                <a:cubicBezTo>
                  <a:pt x="1788" y="54"/>
                  <a:pt x="1725" y="1"/>
                  <a:pt x="16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6" name="Google Shape;776;p29"/>
          <p:cNvSpPr/>
          <p:nvPr/>
        </p:nvSpPr>
        <p:spPr>
          <a:xfrm flipH="1">
            <a:off x="6963995" y="1900664"/>
            <a:ext cx="100273" cy="411649"/>
          </a:xfrm>
          <a:custGeom>
            <a:avLst/>
            <a:gdLst/>
            <a:ahLst/>
            <a:cxnLst/>
            <a:rect l="l" t="t" r="r" b="b"/>
            <a:pathLst>
              <a:path w="2242" h="9204" extrusionOk="0">
                <a:moveTo>
                  <a:pt x="1597" y="1"/>
                </a:moveTo>
                <a:cubicBezTo>
                  <a:pt x="1552" y="1"/>
                  <a:pt x="1501" y="15"/>
                  <a:pt x="1449" y="45"/>
                </a:cubicBezTo>
                <a:lnTo>
                  <a:pt x="313" y="701"/>
                </a:lnTo>
                <a:cubicBezTo>
                  <a:pt x="133" y="806"/>
                  <a:pt x="1" y="1055"/>
                  <a:pt x="10" y="1259"/>
                </a:cubicBezTo>
                <a:lnTo>
                  <a:pt x="446" y="8973"/>
                </a:lnTo>
                <a:cubicBezTo>
                  <a:pt x="455" y="9120"/>
                  <a:pt x="535" y="9204"/>
                  <a:pt x="644" y="9204"/>
                </a:cubicBezTo>
                <a:cubicBezTo>
                  <a:pt x="689" y="9204"/>
                  <a:pt x="738" y="9189"/>
                  <a:pt x="790" y="9160"/>
                </a:cubicBezTo>
                <a:lnTo>
                  <a:pt x="1928" y="8504"/>
                </a:lnTo>
                <a:cubicBezTo>
                  <a:pt x="2105" y="8398"/>
                  <a:pt x="2241" y="8150"/>
                  <a:pt x="2231" y="7946"/>
                </a:cubicBezTo>
                <a:lnTo>
                  <a:pt x="1792" y="232"/>
                </a:lnTo>
                <a:cubicBezTo>
                  <a:pt x="1785" y="85"/>
                  <a:pt x="1706" y="1"/>
                  <a:pt x="1597" y="1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7" name="Google Shape;777;p29"/>
          <p:cNvSpPr/>
          <p:nvPr/>
        </p:nvSpPr>
        <p:spPr>
          <a:xfrm flipH="1">
            <a:off x="6964487" y="1900664"/>
            <a:ext cx="99334" cy="411649"/>
          </a:xfrm>
          <a:custGeom>
            <a:avLst/>
            <a:gdLst/>
            <a:ahLst/>
            <a:cxnLst/>
            <a:rect l="l" t="t" r="r" b="b"/>
            <a:pathLst>
              <a:path w="2221" h="9204" extrusionOk="0">
                <a:moveTo>
                  <a:pt x="1588" y="1"/>
                </a:moveTo>
                <a:cubicBezTo>
                  <a:pt x="1541" y="1"/>
                  <a:pt x="1494" y="14"/>
                  <a:pt x="1439" y="45"/>
                </a:cubicBezTo>
                <a:lnTo>
                  <a:pt x="303" y="701"/>
                </a:lnTo>
                <a:cubicBezTo>
                  <a:pt x="130" y="799"/>
                  <a:pt x="0" y="1034"/>
                  <a:pt x="0" y="1234"/>
                </a:cubicBezTo>
                <a:lnTo>
                  <a:pt x="0" y="1259"/>
                </a:lnTo>
                <a:lnTo>
                  <a:pt x="436" y="8973"/>
                </a:lnTo>
                <a:cubicBezTo>
                  <a:pt x="446" y="9119"/>
                  <a:pt x="524" y="9204"/>
                  <a:pt x="633" y="9204"/>
                </a:cubicBezTo>
                <a:cubicBezTo>
                  <a:pt x="678" y="9204"/>
                  <a:pt x="728" y="9190"/>
                  <a:pt x="780" y="9160"/>
                </a:cubicBezTo>
                <a:lnTo>
                  <a:pt x="1918" y="8504"/>
                </a:lnTo>
                <a:cubicBezTo>
                  <a:pt x="2088" y="8405"/>
                  <a:pt x="2221" y="8170"/>
                  <a:pt x="2221" y="7970"/>
                </a:cubicBezTo>
                <a:lnTo>
                  <a:pt x="2221" y="7946"/>
                </a:lnTo>
                <a:lnTo>
                  <a:pt x="1782" y="232"/>
                </a:lnTo>
                <a:cubicBezTo>
                  <a:pt x="1775" y="85"/>
                  <a:pt x="1698" y="1"/>
                  <a:pt x="15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29"/>
          <p:cNvSpPr/>
          <p:nvPr/>
        </p:nvSpPr>
        <p:spPr>
          <a:xfrm flipH="1">
            <a:off x="6959612" y="2328775"/>
            <a:ext cx="80505" cy="59618"/>
          </a:xfrm>
          <a:custGeom>
            <a:avLst/>
            <a:gdLst/>
            <a:ahLst/>
            <a:cxnLst/>
            <a:rect l="l" t="t" r="r" b="b"/>
            <a:pathLst>
              <a:path w="1800" h="1333" extrusionOk="0">
                <a:moveTo>
                  <a:pt x="1633" y="1"/>
                </a:moveTo>
                <a:cubicBezTo>
                  <a:pt x="1580" y="1"/>
                  <a:pt x="1518" y="19"/>
                  <a:pt x="1453" y="57"/>
                </a:cubicBezTo>
                <a:lnTo>
                  <a:pt x="314" y="713"/>
                </a:lnTo>
                <a:cubicBezTo>
                  <a:pt x="137" y="815"/>
                  <a:pt x="1" y="1025"/>
                  <a:pt x="8" y="1182"/>
                </a:cubicBezTo>
                <a:cubicBezTo>
                  <a:pt x="14" y="1279"/>
                  <a:pt x="77" y="1333"/>
                  <a:pt x="168" y="1333"/>
                </a:cubicBezTo>
                <a:cubicBezTo>
                  <a:pt x="220" y="1333"/>
                  <a:pt x="282" y="1315"/>
                  <a:pt x="348" y="1278"/>
                </a:cubicBezTo>
                <a:lnTo>
                  <a:pt x="1487" y="617"/>
                </a:lnTo>
                <a:cubicBezTo>
                  <a:pt x="1664" y="515"/>
                  <a:pt x="1800" y="308"/>
                  <a:pt x="1793" y="152"/>
                </a:cubicBezTo>
                <a:cubicBezTo>
                  <a:pt x="1786" y="54"/>
                  <a:pt x="1723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9" name="Google Shape;779;p29"/>
          <p:cNvSpPr/>
          <p:nvPr/>
        </p:nvSpPr>
        <p:spPr>
          <a:xfrm flipH="1">
            <a:off x="6790238" y="1952456"/>
            <a:ext cx="91418" cy="259316"/>
          </a:xfrm>
          <a:custGeom>
            <a:avLst/>
            <a:gdLst/>
            <a:ahLst/>
            <a:cxnLst/>
            <a:rect l="l" t="t" r="r" b="b"/>
            <a:pathLst>
              <a:path w="2044" h="5798" extrusionOk="0">
                <a:moveTo>
                  <a:pt x="1601" y="1"/>
                </a:moveTo>
                <a:cubicBezTo>
                  <a:pt x="1555" y="1"/>
                  <a:pt x="1505" y="15"/>
                  <a:pt x="1452" y="46"/>
                </a:cubicBezTo>
                <a:lnTo>
                  <a:pt x="317" y="702"/>
                </a:lnTo>
                <a:cubicBezTo>
                  <a:pt x="137" y="804"/>
                  <a:pt x="1" y="1055"/>
                  <a:pt x="14" y="1259"/>
                </a:cubicBezTo>
                <a:lnTo>
                  <a:pt x="252" y="5568"/>
                </a:lnTo>
                <a:cubicBezTo>
                  <a:pt x="259" y="5713"/>
                  <a:pt x="339" y="5798"/>
                  <a:pt x="448" y="5798"/>
                </a:cubicBezTo>
                <a:cubicBezTo>
                  <a:pt x="492" y="5798"/>
                  <a:pt x="541" y="5784"/>
                  <a:pt x="592" y="5755"/>
                </a:cubicBezTo>
                <a:lnTo>
                  <a:pt x="1731" y="5094"/>
                </a:lnTo>
                <a:cubicBezTo>
                  <a:pt x="1912" y="4992"/>
                  <a:pt x="2044" y="4744"/>
                  <a:pt x="2034" y="4537"/>
                </a:cubicBezTo>
                <a:lnTo>
                  <a:pt x="1796" y="230"/>
                </a:lnTo>
                <a:cubicBezTo>
                  <a:pt x="1789" y="85"/>
                  <a:pt x="1710" y="1"/>
                  <a:pt x="1601" y="1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0" name="Google Shape;780;p29"/>
          <p:cNvSpPr/>
          <p:nvPr/>
        </p:nvSpPr>
        <p:spPr>
          <a:xfrm flipH="1">
            <a:off x="6790685" y="1952546"/>
            <a:ext cx="90345" cy="259271"/>
          </a:xfrm>
          <a:custGeom>
            <a:avLst/>
            <a:gdLst/>
            <a:ahLst/>
            <a:cxnLst/>
            <a:rect l="l" t="t" r="r" b="b"/>
            <a:pathLst>
              <a:path w="2020" h="5797" extrusionOk="0">
                <a:moveTo>
                  <a:pt x="1584" y="0"/>
                </a:moveTo>
                <a:cubicBezTo>
                  <a:pt x="1540" y="0"/>
                  <a:pt x="1493" y="13"/>
                  <a:pt x="1438" y="44"/>
                </a:cubicBezTo>
                <a:lnTo>
                  <a:pt x="303" y="700"/>
                </a:lnTo>
                <a:cubicBezTo>
                  <a:pt x="129" y="799"/>
                  <a:pt x="0" y="1033"/>
                  <a:pt x="0" y="1234"/>
                </a:cubicBezTo>
                <a:lnTo>
                  <a:pt x="0" y="1257"/>
                </a:lnTo>
                <a:lnTo>
                  <a:pt x="238" y="5566"/>
                </a:lnTo>
                <a:cubicBezTo>
                  <a:pt x="245" y="5712"/>
                  <a:pt x="324" y="5797"/>
                  <a:pt x="432" y="5797"/>
                </a:cubicBezTo>
                <a:cubicBezTo>
                  <a:pt x="479" y="5797"/>
                  <a:pt x="528" y="5779"/>
                  <a:pt x="578" y="5753"/>
                </a:cubicBezTo>
                <a:lnTo>
                  <a:pt x="1717" y="5092"/>
                </a:lnTo>
                <a:cubicBezTo>
                  <a:pt x="1890" y="4995"/>
                  <a:pt x="2020" y="4760"/>
                  <a:pt x="2020" y="4559"/>
                </a:cubicBezTo>
                <a:lnTo>
                  <a:pt x="2020" y="4535"/>
                </a:lnTo>
                <a:lnTo>
                  <a:pt x="1782" y="228"/>
                </a:lnTo>
                <a:cubicBezTo>
                  <a:pt x="1775" y="82"/>
                  <a:pt x="1694" y="0"/>
                  <a:pt x="15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29"/>
          <p:cNvSpPr/>
          <p:nvPr/>
        </p:nvSpPr>
        <p:spPr>
          <a:xfrm flipH="1">
            <a:off x="6785676" y="2228188"/>
            <a:ext cx="80594" cy="59663"/>
          </a:xfrm>
          <a:custGeom>
            <a:avLst/>
            <a:gdLst/>
            <a:ahLst/>
            <a:cxnLst/>
            <a:rect l="l" t="t" r="r" b="b"/>
            <a:pathLst>
              <a:path w="1802" h="1334" extrusionOk="0">
                <a:moveTo>
                  <a:pt x="1631" y="0"/>
                </a:moveTo>
                <a:cubicBezTo>
                  <a:pt x="1579" y="0"/>
                  <a:pt x="1517" y="18"/>
                  <a:pt x="1452" y="55"/>
                </a:cubicBezTo>
                <a:lnTo>
                  <a:pt x="313" y="715"/>
                </a:lnTo>
                <a:cubicBezTo>
                  <a:pt x="136" y="817"/>
                  <a:pt x="0" y="1027"/>
                  <a:pt x="7" y="1181"/>
                </a:cubicBezTo>
                <a:cubicBezTo>
                  <a:pt x="13" y="1279"/>
                  <a:pt x="76" y="1333"/>
                  <a:pt x="167" y="1333"/>
                </a:cubicBezTo>
                <a:cubicBezTo>
                  <a:pt x="219" y="1333"/>
                  <a:pt x="282" y="1315"/>
                  <a:pt x="347" y="1275"/>
                </a:cubicBezTo>
                <a:lnTo>
                  <a:pt x="1486" y="619"/>
                </a:lnTo>
                <a:cubicBezTo>
                  <a:pt x="1662" y="517"/>
                  <a:pt x="1802" y="307"/>
                  <a:pt x="1792" y="153"/>
                </a:cubicBezTo>
                <a:cubicBezTo>
                  <a:pt x="1785" y="54"/>
                  <a:pt x="1723" y="0"/>
                  <a:pt x="16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2" name="Google Shape;782;p29"/>
          <p:cNvSpPr/>
          <p:nvPr/>
        </p:nvSpPr>
        <p:spPr>
          <a:xfrm flipH="1">
            <a:off x="5347500" y="2436071"/>
            <a:ext cx="257303" cy="278100"/>
          </a:xfrm>
          <a:custGeom>
            <a:avLst/>
            <a:gdLst/>
            <a:ahLst/>
            <a:cxnLst/>
            <a:rect l="l" t="t" r="r" b="b"/>
            <a:pathLst>
              <a:path w="5753" h="6218" extrusionOk="0">
                <a:moveTo>
                  <a:pt x="1934" y="0"/>
                </a:moveTo>
                <a:lnTo>
                  <a:pt x="0" y="1140"/>
                </a:lnTo>
                <a:cubicBezTo>
                  <a:pt x="265" y="1989"/>
                  <a:pt x="755" y="2985"/>
                  <a:pt x="1064" y="3618"/>
                </a:cubicBezTo>
                <a:cubicBezTo>
                  <a:pt x="2037" y="5587"/>
                  <a:pt x="2874" y="6217"/>
                  <a:pt x="3787" y="6217"/>
                </a:cubicBezTo>
                <a:cubicBezTo>
                  <a:pt x="3889" y="6217"/>
                  <a:pt x="3992" y="6209"/>
                  <a:pt x="4096" y="6194"/>
                </a:cubicBezTo>
                <a:cubicBezTo>
                  <a:pt x="5753" y="5963"/>
                  <a:pt x="5637" y="5352"/>
                  <a:pt x="4685" y="4451"/>
                </a:cubicBezTo>
                <a:cubicBezTo>
                  <a:pt x="3981" y="3784"/>
                  <a:pt x="3644" y="3098"/>
                  <a:pt x="3644" y="3098"/>
                </a:cubicBezTo>
                <a:lnTo>
                  <a:pt x="3644" y="3098"/>
                </a:lnTo>
                <a:cubicBezTo>
                  <a:pt x="4015" y="3271"/>
                  <a:pt x="4311" y="3404"/>
                  <a:pt x="4532" y="3441"/>
                </a:cubicBezTo>
                <a:cubicBezTo>
                  <a:pt x="4584" y="3449"/>
                  <a:pt x="4632" y="3453"/>
                  <a:pt x="4678" y="3453"/>
                </a:cubicBezTo>
                <a:cubicBezTo>
                  <a:pt x="5021" y="3453"/>
                  <a:pt x="5193" y="3226"/>
                  <a:pt x="5229" y="3087"/>
                </a:cubicBezTo>
                <a:cubicBezTo>
                  <a:pt x="5259" y="2968"/>
                  <a:pt x="4953" y="2914"/>
                  <a:pt x="4559" y="2598"/>
                </a:cubicBezTo>
                <a:cubicBezTo>
                  <a:pt x="4059" y="2193"/>
                  <a:pt x="3774" y="1846"/>
                  <a:pt x="3142" y="1557"/>
                </a:cubicBezTo>
                <a:cubicBezTo>
                  <a:pt x="2903" y="1449"/>
                  <a:pt x="2400" y="1132"/>
                  <a:pt x="2298" y="895"/>
                </a:cubicBezTo>
                <a:cubicBezTo>
                  <a:pt x="2189" y="650"/>
                  <a:pt x="2067" y="344"/>
                  <a:pt x="1934" y="0"/>
                </a:cubicBezTo>
                <a:close/>
              </a:path>
            </a:pathLst>
          </a:custGeom>
          <a:solidFill>
            <a:srgbClr val="B16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3" name="Google Shape;783;p29"/>
          <p:cNvSpPr/>
          <p:nvPr/>
        </p:nvSpPr>
        <p:spPr>
          <a:xfrm flipH="1">
            <a:off x="5501533" y="1627393"/>
            <a:ext cx="276624" cy="869991"/>
          </a:xfrm>
          <a:custGeom>
            <a:avLst/>
            <a:gdLst/>
            <a:ahLst/>
            <a:cxnLst/>
            <a:rect l="l" t="t" r="r" b="b"/>
            <a:pathLst>
              <a:path w="6185" h="19452" extrusionOk="0">
                <a:moveTo>
                  <a:pt x="1108" y="1"/>
                </a:moveTo>
                <a:cubicBezTo>
                  <a:pt x="1108" y="1"/>
                  <a:pt x="707" y="1130"/>
                  <a:pt x="316" y="1796"/>
                </a:cubicBezTo>
                <a:cubicBezTo>
                  <a:pt x="0" y="2334"/>
                  <a:pt x="266" y="10925"/>
                  <a:pt x="425" y="11645"/>
                </a:cubicBezTo>
                <a:cubicBezTo>
                  <a:pt x="585" y="12367"/>
                  <a:pt x="3726" y="19390"/>
                  <a:pt x="3726" y="19390"/>
                </a:cubicBezTo>
                <a:cubicBezTo>
                  <a:pt x="3726" y="19390"/>
                  <a:pt x="3930" y="19451"/>
                  <a:pt x="4250" y="19451"/>
                </a:cubicBezTo>
                <a:cubicBezTo>
                  <a:pt x="4731" y="19451"/>
                  <a:pt x="5476" y="19314"/>
                  <a:pt x="6184" y="18625"/>
                </a:cubicBezTo>
                <a:lnTo>
                  <a:pt x="3848" y="11268"/>
                </a:lnTo>
                <a:lnTo>
                  <a:pt x="3702" y="4998"/>
                </a:lnTo>
                <a:cubicBezTo>
                  <a:pt x="3702" y="4998"/>
                  <a:pt x="3795" y="481"/>
                  <a:pt x="1108" y="1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4" name="Google Shape;784;p29"/>
          <p:cNvSpPr/>
          <p:nvPr/>
        </p:nvSpPr>
        <p:spPr>
          <a:xfrm flipH="1">
            <a:off x="5501533" y="1627393"/>
            <a:ext cx="227069" cy="869991"/>
          </a:xfrm>
          <a:custGeom>
            <a:avLst/>
            <a:gdLst/>
            <a:ahLst/>
            <a:cxnLst/>
            <a:rect l="l" t="t" r="r" b="b"/>
            <a:pathLst>
              <a:path w="5077" h="19452" extrusionOk="0">
                <a:moveTo>
                  <a:pt x="0" y="1"/>
                </a:moveTo>
                <a:lnTo>
                  <a:pt x="0" y="1"/>
                </a:lnTo>
                <a:cubicBezTo>
                  <a:pt x="1687" y="521"/>
                  <a:pt x="1714" y="1589"/>
                  <a:pt x="1894" y="3921"/>
                </a:cubicBezTo>
                <a:cubicBezTo>
                  <a:pt x="2054" y="5941"/>
                  <a:pt x="2152" y="18160"/>
                  <a:pt x="2152" y="18160"/>
                </a:cubicBezTo>
                <a:cubicBezTo>
                  <a:pt x="2132" y="18176"/>
                  <a:pt x="2111" y="18190"/>
                  <a:pt x="2091" y="18207"/>
                </a:cubicBezTo>
                <a:cubicBezTo>
                  <a:pt x="2407" y="18918"/>
                  <a:pt x="2618" y="19390"/>
                  <a:pt x="2618" y="19390"/>
                </a:cubicBezTo>
                <a:cubicBezTo>
                  <a:pt x="2618" y="19390"/>
                  <a:pt x="2822" y="19451"/>
                  <a:pt x="3142" y="19451"/>
                </a:cubicBezTo>
                <a:cubicBezTo>
                  <a:pt x="3621" y="19451"/>
                  <a:pt x="4366" y="19312"/>
                  <a:pt x="5076" y="18625"/>
                </a:cubicBezTo>
                <a:lnTo>
                  <a:pt x="2740" y="11268"/>
                </a:lnTo>
                <a:lnTo>
                  <a:pt x="2594" y="4998"/>
                </a:lnTo>
                <a:lnTo>
                  <a:pt x="2594" y="4948"/>
                </a:lnTo>
                <a:cubicBezTo>
                  <a:pt x="2594" y="4441"/>
                  <a:pt x="2516" y="450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5" name="Google Shape;785;p29"/>
          <p:cNvSpPr/>
          <p:nvPr/>
        </p:nvSpPr>
        <p:spPr>
          <a:xfrm flipH="1">
            <a:off x="6065067" y="3665748"/>
            <a:ext cx="104030" cy="177961"/>
          </a:xfrm>
          <a:custGeom>
            <a:avLst/>
            <a:gdLst/>
            <a:ahLst/>
            <a:cxnLst/>
            <a:rect l="l" t="t" r="r" b="b"/>
            <a:pathLst>
              <a:path w="2326" h="3979" extrusionOk="0">
                <a:moveTo>
                  <a:pt x="0" y="1"/>
                </a:moveTo>
                <a:lnTo>
                  <a:pt x="0" y="3979"/>
                </a:lnTo>
                <a:lnTo>
                  <a:pt x="2326" y="3979"/>
                </a:lnTo>
                <a:lnTo>
                  <a:pt x="2326" y="1"/>
                </a:lnTo>
                <a:close/>
              </a:path>
            </a:pathLst>
          </a:custGeom>
          <a:solidFill>
            <a:srgbClr val="B16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6" name="Google Shape;786;p29"/>
          <p:cNvSpPr/>
          <p:nvPr/>
        </p:nvSpPr>
        <p:spPr>
          <a:xfrm flipH="1">
            <a:off x="5634903" y="3520704"/>
            <a:ext cx="109084" cy="191915"/>
          </a:xfrm>
          <a:custGeom>
            <a:avLst/>
            <a:gdLst/>
            <a:ahLst/>
            <a:cxnLst/>
            <a:rect l="l" t="t" r="r" b="b"/>
            <a:pathLst>
              <a:path w="2439" h="4291" extrusionOk="0">
                <a:moveTo>
                  <a:pt x="1" y="0"/>
                </a:moveTo>
                <a:lnTo>
                  <a:pt x="1" y="4212"/>
                </a:lnTo>
                <a:lnTo>
                  <a:pt x="2323" y="4291"/>
                </a:lnTo>
                <a:lnTo>
                  <a:pt x="2439" y="82"/>
                </a:lnTo>
                <a:lnTo>
                  <a:pt x="1" y="0"/>
                </a:lnTo>
                <a:close/>
              </a:path>
            </a:pathLst>
          </a:custGeom>
          <a:solidFill>
            <a:srgbClr val="B16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7" name="Google Shape;787;p29"/>
          <p:cNvSpPr/>
          <p:nvPr/>
        </p:nvSpPr>
        <p:spPr>
          <a:xfrm flipH="1">
            <a:off x="5621798" y="2374305"/>
            <a:ext cx="574672" cy="1394347"/>
          </a:xfrm>
          <a:custGeom>
            <a:avLst/>
            <a:gdLst/>
            <a:ahLst/>
            <a:cxnLst/>
            <a:rect l="l" t="t" r="r" b="b"/>
            <a:pathLst>
              <a:path w="12849" h="31176" extrusionOk="0">
                <a:moveTo>
                  <a:pt x="12151" y="1"/>
                </a:moveTo>
                <a:lnTo>
                  <a:pt x="938" y="481"/>
                </a:lnTo>
                <a:cubicBezTo>
                  <a:pt x="938" y="2700"/>
                  <a:pt x="786" y="15603"/>
                  <a:pt x="786" y="15603"/>
                </a:cubicBezTo>
                <a:cubicBezTo>
                  <a:pt x="734" y="16238"/>
                  <a:pt x="119" y="17374"/>
                  <a:pt x="72" y="19676"/>
                </a:cubicBezTo>
                <a:cubicBezTo>
                  <a:pt x="0" y="23011"/>
                  <a:pt x="513" y="30868"/>
                  <a:pt x="513" y="30868"/>
                </a:cubicBezTo>
                <a:cubicBezTo>
                  <a:pt x="513" y="30868"/>
                  <a:pt x="1043" y="31175"/>
                  <a:pt x="1844" y="31175"/>
                </a:cubicBezTo>
                <a:cubicBezTo>
                  <a:pt x="2214" y="31175"/>
                  <a:pt x="2641" y="31110"/>
                  <a:pt x="3101" y="30919"/>
                </a:cubicBezTo>
                <a:cubicBezTo>
                  <a:pt x="3101" y="30919"/>
                  <a:pt x="4927" y="19805"/>
                  <a:pt x="5341" y="16504"/>
                </a:cubicBezTo>
                <a:cubicBezTo>
                  <a:pt x="5705" y="13624"/>
                  <a:pt x="6959" y="5934"/>
                  <a:pt x="6959" y="5934"/>
                </a:cubicBezTo>
                <a:lnTo>
                  <a:pt x="8734" y="15670"/>
                </a:lnTo>
                <a:cubicBezTo>
                  <a:pt x="8734" y="15670"/>
                  <a:pt x="8306" y="17387"/>
                  <a:pt x="8448" y="19363"/>
                </a:cubicBezTo>
                <a:cubicBezTo>
                  <a:pt x="8558" y="20889"/>
                  <a:pt x="9972" y="28539"/>
                  <a:pt x="9972" y="28539"/>
                </a:cubicBezTo>
                <a:cubicBezTo>
                  <a:pt x="9972" y="28539"/>
                  <a:pt x="10560" y="28938"/>
                  <a:pt x="11502" y="28938"/>
                </a:cubicBezTo>
                <a:cubicBezTo>
                  <a:pt x="11843" y="28938"/>
                  <a:pt x="12231" y="28886"/>
                  <a:pt x="12654" y="28743"/>
                </a:cubicBezTo>
                <a:cubicBezTo>
                  <a:pt x="12654" y="28743"/>
                  <a:pt x="12790" y="16739"/>
                  <a:pt x="12817" y="15338"/>
                </a:cubicBezTo>
                <a:cubicBezTo>
                  <a:pt x="12848" y="13740"/>
                  <a:pt x="12151" y="1"/>
                  <a:pt x="1215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8" name="Google Shape;788;p29"/>
          <p:cNvSpPr/>
          <p:nvPr/>
        </p:nvSpPr>
        <p:spPr>
          <a:xfrm flipH="1">
            <a:off x="5928209" y="3777427"/>
            <a:ext cx="269826" cy="302520"/>
          </a:xfrm>
          <a:custGeom>
            <a:avLst/>
            <a:gdLst/>
            <a:ahLst/>
            <a:cxnLst/>
            <a:rect l="l" t="t" r="r" b="b"/>
            <a:pathLst>
              <a:path w="6033" h="6764" extrusionOk="0">
                <a:moveTo>
                  <a:pt x="631" y="0"/>
                </a:moveTo>
                <a:cubicBezTo>
                  <a:pt x="499" y="0"/>
                  <a:pt x="388" y="433"/>
                  <a:pt x="283" y="829"/>
                </a:cubicBezTo>
                <a:cubicBezTo>
                  <a:pt x="158" y="1305"/>
                  <a:pt x="1" y="1841"/>
                  <a:pt x="198" y="2318"/>
                </a:cubicBezTo>
                <a:cubicBezTo>
                  <a:pt x="307" y="2583"/>
                  <a:pt x="481" y="2814"/>
                  <a:pt x="644" y="3052"/>
                </a:cubicBezTo>
                <a:cubicBezTo>
                  <a:pt x="923" y="3464"/>
                  <a:pt x="1171" y="3912"/>
                  <a:pt x="1225" y="4402"/>
                </a:cubicBezTo>
                <a:cubicBezTo>
                  <a:pt x="1249" y="4619"/>
                  <a:pt x="1239" y="4837"/>
                  <a:pt x="1273" y="5051"/>
                </a:cubicBezTo>
                <a:cubicBezTo>
                  <a:pt x="1392" y="5796"/>
                  <a:pt x="1915" y="6377"/>
                  <a:pt x="2640" y="6588"/>
                </a:cubicBezTo>
                <a:cubicBezTo>
                  <a:pt x="3016" y="6699"/>
                  <a:pt x="3453" y="6763"/>
                  <a:pt x="3899" y="6763"/>
                </a:cubicBezTo>
                <a:cubicBezTo>
                  <a:pt x="4572" y="6763"/>
                  <a:pt x="5263" y="6617"/>
                  <a:pt x="5791" y="6265"/>
                </a:cubicBezTo>
                <a:cubicBezTo>
                  <a:pt x="6032" y="6105"/>
                  <a:pt x="5982" y="5408"/>
                  <a:pt x="5842" y="5160"/>
                </a:cubicBezTo>
                <a:cubicBezTo>
                  <a:pt x="5699" y="4909"/>
                  <a:pt x="5298" y="4551"/>
                  <a:pt x="5121" y="4327"/>
                </a:cubicBezTo>
                <a:cubicBezTo>
                  <a:pt x="4366" y="3382"/>
                  <a:pt x="4091" y="3079"/>
                  <a:pt x="3765" y="2270"/>
                </a:cubicBezTo>
                <a:cubicBezTo>
                  <a:pt x="3561" y="1774"/>
                  <a:pt x="3465" y="1512"/>
                  <a:pt x="3357" y="1080"/>
                </a:cubicBezTo>
                <a:cubicBezTo>
                  <a:pt x="3285" y="801"/>
                  <a:pt x="3255" y="638"/>
                  <a:pt x="3221" y="424"/>
                </a:cubicBezTo>
                <a:cubicBezTo>
                  <a:pt x="3174" y="129"/>
                  <a:pt x="3097" y="6"/>
                  <a:pt x="2977" y="6"/>
                </a:cubicBezTo>
                <a:cubicBezTo>
                  <a:pt x="2976" y="6"/>
                  <a:pt x="2974" y="6"/>
                  <a:pt x="2973" y="6"/>
                </a:cubicBezTo>
                <a:lnTo>
                  <a:pt x="2973" y="335"/>
                </a:lnTo>
                <a:cubicBezTo>
                  <a:pt x="2976" y="574"/>
                  <a:pt x="2272" y="650"/>
                  <a:pt x="1896" y="650"/>
                </a:cubicBezTo>
                <a:cubicBezTo>
                  <a:pt x="1865" y="650"/>
                  <a:pt x="1836" y="650"/>
                  <a:pt x="1810" y="649"/>
                </a:cubicBezTo>
                <a:cubicBezTo>
                  <a:pt x="1283" y="628"/>
                  <a:pt x="817" y="445"/>
                  <a:pt x="647" y="258"/>
                </a:cubicBezTo>
                <a:lnTo>
                  <a:pt x="647" y="2"/>
                </a:lnTo>
                <a:cubicBezTo>
                  <a:pt x="642" y="1"/>
                  <a:pt x="636" y="0"/>
                  <a:pt x="6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9" name="Google Shape;789;p29"/>
          <p:cNvSpPr/>
          <p:nvPr/>
        </p:nvSpPr>
        <p:spPr>
          <a:xfrm flipH="1">
            <a:off x="5386008" y="3673709"/>
            <a:ext cx="396890" cy="204393"/>
          </a:xfrm>
          <a:custGeom>
            <a:avLst/>
            <a:gdLst/>
            <a:ahLst/>
            <a:cxnLst/>
            <a:rect l="l" t="t" r="r" b="b"/>
            <a:pathLst>
              <a:path w="8874" h="4570" extrusionOk="0">
                <a:moveTo>
                  <a:pt x="857" y="1"/>
                </a:moveTo>
                <a:cubicBezTo>
                  <a:pt x="645" y="1"/>
                  <a:pt x="466" y="992"/>
                  <a:pt x="323" y="1634"/>
                </a:cubicBezTo>
                <a:cubicBezTo>
                  <a:pt x="191" y="2236"/>
                  <a:pt x="0" y="2933"/>
                  <a:pt x="474" y="3263"/>
                </a:cubicBezTo>
                <a:cubicBezTo>
                  <a:pt x="833" y="3510"/>
                  <a:pt x="1609" y="3576"/>
                  <a:pt x="2244" y="3576"/>
                </a:cubicBezTo>
                <a:cubicBezTo>
                  <a:pt x="2448" y="3576"/>
                  <a:pt x="2638" y="3569"/>
                  <a:pt x="2795" y="3559"/>
                </a:cubicBezTo>
                <a:cubicBezTo>
                  <a:pt x="2811" y="3558"/>
                  <a:pt x="2828" y="3558"/>
                  <a:pt x="2844" y="3558"/>
                </a:cubicBezTo>
                <a:cubicBezTo>
                  <a:pt x="3489" y="3558"/>
                  <a:pt x="4474" y="4246"/>
                  <a:pt x="5236" y="4416"/>
                </a:cubicBezTo>
                <a:cubicBezTo>
                  <a:pt x="5716" y="4524"/>
                  <a:pt x="6169" y="4569"/>
                  <a:pt x="6578" y="4569"/>
                </a:cubicBezTo>
                <a:cubicBezTo>
                  <a:pt x="7391" y="4569"/>
                  <a:pt x="8029" y="4390"/>
                  <a:pt x="8357" y="4171"/>
                </a:cubicBezTo>
                <a:cubicBezTo>
                  <a:pt x="8853" y="3841"/>
                  <a:pt x="8874" y="3266"/>
                  <a:pt x="8395" y="3049"/>
                </a:cubicBezTo>
                <a:cubicBezTo>
                  <a:pt x="7629" y="2706"/>
                  <a:pt x="5940" y="2036"/>
                  <a:pt x="5070" y="1601"/>
                </a:cubicBezTo>
                <a:cubicBezTo>
                  <a:pt x="4549" y="1339"/>
                  <a:pt x="4023" y="965"/>
                  <a:pt x="3703" y="614"/>
                </a:cubicBezTo>
                <a:cubicBezTo>
                  <a:pt x="3435" y="329"/>
                  <a:pt x="3339" y="156"/>
                  <a:pt x="3217" y="153"/>
                </a:cubicBezTo>
                <a:lnTo>
                  <a:pt x="3203" y="512"/>
                </a:lnTo>
                <a:cubicBezTo>
                  <a:pt x="2988" y="621"/>
                  <a:pt x="2670" y="671"/>
                  <a:pt x="2336" y="671"/>
                </a:cubicBezTo>
                <a:cubicBezTo>
                  <a:pt x="1721" y="671"/>
                  <a:pt x="1052" y="502"/>
                  <a:pt x="871" y="227"/>
                </a:cubicBezTo>
                <a:lnTo>
                  <a:pt x="871" y="2"/>
                </a:lnTo>
                <a:cubicBezTo>
                  <a:pt x="866" y="1"/>
                  <a:pt x="862" y="1"/>
                  <a:pt x="8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0" name="Google Shape;790;p29"/>
          <p:cNvSpPr/>
          <p:nvPr/>
        </p:nvSpPr>
        <p:spPr>
          <a:xfrm flipH="1">
            <a:off x="5740409" y="2556650"/>
            <a:ext cx="144820" cy="488442"/>
          </a:xfrm>
          <a:custGeom>
            <a:avLst/>
            <a:gdLst/>
            <a:ahLst/>
            <a:cxnLst/>
            <a:rect l="l" t="t" r="r" b="b"/>
            <a:pathLst>
              <a:path w="3238" h="10921" extrusionOk="0">
                <a:moveTo>
                  <a:pt x="3237" y="0"/>
                </a:moveTo>
                <a:lnTo>
                  <a:pt x="3237" y="0"/>
                </a:lnTo>
                <a:cubicBezTo>
                  <a:pt x="1857" y="1333"/>
                  <a:pt x="0" y="1857"/>
                  <a:pt x="0" y="1857"/>
                </a:cubicBezTo>
                <a:lnTo>
                  <a:pt x="1653" y="10920"/>
                </a:lnTo>
                <a:lnTo>
                  <a:pt x="755" y="2258"/>
                </a:lnTo>
                <a:cubicBezTo>
                  <a:pt x="2611" y="1170"/>
                  <a:pt x="3237" y="1"/>
                  <a:pt x="3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1" name="Google Shape;791;p29"/>
          <p:cNvSpPr/>
          <p:nvPr/>
        </p:nvSpPr>
        <p:spPr>
          <a:xfrm flipH="1">
            <a:off x="5643847" y="1629987"/>
            <a:ext cx="484998" cy="819943"/>
          </a:xfrm>
          <a:custGeom>
            <a:avLst/>
            <a:gdLst/>
            <a:ahLst/>
            <a:cxnLst/>
            <a:rect l="l" t="t" r="r" b="b"/>
            <a:pathLst>
              <a:path w="10844" h="18333" extrusionOk="0">
                <a:moveTo>
                  <a:pt x="6852" y="1"/>
                </a:moveTo>
                <a:lnTo>
                  <a:pt x="3456" y="99"/>
                </a:lnTo>
                <a:cubicBezTo>
                  <a:pt x="2667" y="290"/>
                  <a:pt x="1072" y="551"/>
                  <a:pt x="715" y="2125"/>
                </a:cubicBezTo>
                <a:cubicBezTo>
                  <a:pt x="286" y="4019"/>
                  <a:pt x="147" y="8137"/>
                  <a:pt x="147" y="8137"/>
                </a:cubicBezTo>
                <a:lnTo>
                  <a:pt x="1" y="17302"/>
                </a:lnTo>
                <a:cubicBezTo>
                  <a:pt x="797" y="17883"/>
                  <a:pt x="2655" y="18332"/>
                  <a:pt x="4736" y="18332"/>
                </a:cubicBezTo>
                <a:cubicBezTo>
                  <a:pt x="6832" y="18332"/>
                  <a:pt x="9154" y="17877"/>
                  <a:pt x="10843" y="16643"/>
                </a:cubicBezTo>
                <a:cubicBezTo>
                  <a:pt x="10843" y="16643"/>
                  <a:pt x="10432" y="5638"/>
                  <a:pt x="10432" y="3925"/>
                </a:cubicBezTo>
                <a:cubicBezTo>
                  <a:pt x="10432" y="2211"/>
                  <a:pt x="9480" y="154"/>
                  <a:pt x="6852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29"/>
          <p:cNvSpPr/>
          <p:nvPr/>
        </p:nvSpPr>
        <p:spPr>
          <a:xfrm flipH="1">
            <a:off x="5632309" y="1611873"/>
            <a:ext cx="191781" cy="868336"/>
          </a:xfrm>
          <a:custGeom>
            <a:avLst/>
            <a:gdLst/>
            <a:ahLst/>
            <a:cxnLst/>
            <a:rect l="l" t="t" r="r" b="b"/>
            <a:pathLst>
              <a:path w="4288" h="19415" extrusionOk="0">
                <a:moveTo>
                  <a:pt x="3" y="1"/>
                </a:moveTo>
                <a:lnTo>
                  <a:pt x="0" y="229"/>
                </a:lnTo>
                <a:cubicBezTo>
                  <a:pt x="0" y="229"/>
                  <a:pt x="1183" y="1164"/>
                  <a:pt x="1503" y="2551"/>
                </a:cubicBezTo>
                <a:cubicBezTo>
                  <a:pt x="1823" y="3938"/>
                  <a:pt x="1874" y="19414"/>
                  <a:pt x="1874" y="19414"/>
                </a:cubicBezTo>
                <a:cubicBezTo>
                  <a:pt x="1874" y="19414"/>
                  <a:pt x="3516" y="19111"/>
                  <a:pt x="4287" y="18507"/>
                </a:cubicBezTo>
                <a:cubicBezTo>
                  <a:pt x="4287" y="18507"/>
                  <a:pt x="4189" y="6288"/>
                  <a:pt x="4029" y="4268"/>
                </a:cubicBezTo>
                <a:cubicBezTo>
                  <a:pt x="3794" y="1205"/>
                  <a:pt x="3818" y="324"/>
                  <a:pt x="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3" name="Google Shape;793;p29"/>
          <p:cNvSpPr/>
          <p:nvPr/>
        </p:nvSpPr>
        <p:spPr>
          <a:xfrm flipH="1">
            <a:off x="5898243" y="1611873"/>
            <a:ext cx="277250" cy="872898"/>
          </a:xfrm>
          <a:custGeom>
            <a:avLst/>
            <a:gdLst/>
            <a:ahLst/>
            <a:cxnLst/>
            <a:rect l="l" t="t" r="r" b="b"/>
            <a:pathLst>
              <a:path w="6199" h="19517" extrusionOk="0">
                <a:moveTo>
                  <a:pt x="3808" y="1"/>
                </a:moveTo>
                <a:cubicBezTo>
                  <a:pt x="3808" y="1"/>
                  <a:pt x="3808" y="1"/>
                  <a:pt x="3808" y="1"/>
                </a:cubicBezTo>
                <a:cubicBezTo>
                  <a:pt x="3808" y="1"/>
                  <a:pt x="2363" y="304"/>
                  <a:pt x="1201" y="773"/>
                </a:cubicBezTo>
                <a:cubicBezTo>
                  <a:pt x="562" y="1028"/>
                  <a:pt x="96" y="3605"/>
                  <a:pt x="44" y="5598"/>
                </a:cubicBezTo>
                <a:cubicBezTo>
                  <a:pt x="0" y="7338"/>
                  <a:pt x="276" y="18575"/>
                  <a:pt x="276" y="18575"/>
                </a:cubicBezTo>
                <a:cubicBezTo>
                  <a:pt x="1567" y="19347"/>
                  <a:pt x="3280" y="19516"/>
                  <a:pt x="4532" y="19516"/>
                </a:cubicBezTo>
                <a:cubicBezTo>
                  <a:pt x="5504" y="19516"/>
                  <a:pt x="6198" y="19414"/>
                  <a:pt x="6198" y="19414"/>
                </a:cubicBezTo>
                <a:cubicBezTo>
                  <a:pt x="6198" y="19414"/>
                  <a:pt x="6042" y="11343"/>
                  <a:pt x="6021" y="6709"/>
                </a:cubicBezTo>
                <a:cubicBezTo>
                  <a:pt x="5998" y="1354"/>
                  <a:pt x="3814" y="1"/>
                  <a:pt x="38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4" name="Google Shape;794;p29"/>
          <p:cNvSpPr/>
          <p:nvPr/>
        </p:nvSpPr>
        <p:spPr>
          <a:xfrm flipH="1">
            <a:off x="6104157" y="1678782"/>
            <a:ext cx="824461" cy="466169"/>
          </a:xfrm>
          <a:custGeom>
            <a:avLst/>
            <a:gdLst/>
            <a:ahLst/>
            <a:cxnLst/>
            <a:rect l="l" t="t" r="r" b="b"/>
            <a:pathLst>
              <a:path w="18434" h="10423" extrusionOk="0">
                <a:moveTo>
                  <a:pt x="4188" y="1"/>
                </a:moveTo>
                <a:cubicBezTo>
                  <a:pt x="4055" y="1"/>
                  <a:pt x="3918" y="115"/>
                  <a:pt x="3876" y="253"/>
                </a:cubicBezTo>
                <a:cubicBezTo>
                  <a:pt x="3825" y="427"/>
                  <a:pt x="3883" y="617"/>
                  <a:pt x="3941" y="790"/>
                </a:cubicBezTo>
                <a:cubicBezTo>
                  <a:pt x="4015" y="1018"/>
                  <a:pt x="4247" y="1337"/>
                  <a:pt x="3924" y="1389"/>
                </a:cubicBezTo>
                <a:cubicBezTo>
                  <a:pt x="3884" y="1395"/>
                  <a:pt x="3843" y="1398"/>
                  <a:pt x="3803" y="1398"/>
                </a:cubicBezTo>
                <a:cubicBezTo>
                  <a:pt x="3567" y="1398"/>
                  <a:pt x="3324" y="1298"/>
                  <a:pt x="3117" y="1208"/>
                </a:cubicBezTo>
                <a:cubicBezTo>
                  <a:pt x="2703" y="1031"/>
                  <a:pt x="2298" y="835"/>
                  <a:pt x="1901" y="623"/>
                </a:cubicBezTo>
                <a:cubicBezTo>
                  <a:pt x="1642" y="488"/>
                  <a:pt x="1377" y="338"/>
                  <a:pt x="1088" y="334"/>
                </a:cubicBezTo>
                <a:cubicBezTo>
                  <a:pt x="1084" y="334"/>
                  <a:pt x="1080" y="334"/>
                  <a:pt x="1075" y="334"/>
                </a:cubicBezTo>
                <a:cubicBezTo>
                  <a:pt x="655" y="334"/>
                  <a:pt x="274" y="655"/>
                  <a:pt x="139" y="1052"/>
                </a:cubicBezTo>
                <a:cubicBezTo>
                  <a:pt x="0" y="1453"/>
                  <a:pt x="85" y="1905"/>
                  <a:pt x="289" y="2279"/>
                </a:cubicBezTo>
                <a:cubicBezTo>
                  <a:pt x="493" y="2650"/>
                  <a:pt x="806" y="2949"/>
                  <a:pt x="1143" y="3211"/>
                </a:cubicBezTo>
                <a:cubicBezTo>
                  <a:pt x="1870" y="3772"/>
                  <a:pt x="2832" y="4030"/>
                  <a:pt x="3713" y="4265"/>
                </a:cubicBezTo>
                <a:cubicBezTo>
                  <a:pt x="4137" y="4377"/>
                  <a:pt x="4423" y="4510"/>
                  <a:pt x="4953" y="4842"/>
                </a:cubicBezTo>
                <a:cubicBezTo>
                  <a:pt x="5657" y="5335"/>
                  <a:pt x="9312" y="8450"/>
                  <a:pt x="11063" y="9732"/>
                </a:cubicBezTo>
                <a:cubicBezTo>
                  <a:pt x="11731" y="10221"/>
                  <a:pt x="12198" y="10423"/>
                  <a:pt x="12583" y="10423"/>
                </a:cubicBezTo>
                <a:cubicBezTo>
                  <a:pt x="13111" y="10423"/>
                  <a:pt x="13486" y="10043"/>
                  <a:pt x="14021" y="9500"/>
                </a:cubicBezTo>
                <a:cubicBezTo>
                  <a:pt x="14945" y="8562"/>
                  <a:pt x="18434" y="4155"/>
                  <a:pt x="18434" y="4155"/>
                </a:cubicBezTo>
                <a:lnTo>
                  <a:pt x="15622" y="2208"/>
                </a:lnTo>
                <a:cubicBezTo>
                  <a:pt x="14599" y="3951"/>
                  <a:pt x="12375" y="7467"/>
                  <a:pt x="12375" y="7467"/>
                </a:cubicBezTo>
                <a:cubicBezTo>
                  <a:pt x="12179" y="7314"/>
                  <a:pt x="7503" y="4387"/>
                  <a:pt x="6450" y="3082"/>
                </a:cubicBezTo>
                <a:cubicBezTo>
                  <a:pt x="6202" y="2568"/>
                  <a:pt x="6008" y="2140"/>
                  <a:pt x="5657" y="1681"/>
                </a:cubicBezTo>
                <a:cubicBezTo>
                  <a:pt x="5253" y="1154"/>
                  <a:pt x="4838" y="637"/>
                  <a:pt x="4410" y="134"/>
                </a:cubicBezTo>
                <a:cubicBezTo>
                  <a:pt x="4376" y="96"/>
                  <a:pt x="4341" y="55"/>
                  <a:pt x="4301" y="32"/>
                </a:cubicBezTo>
                <a:cubicBezTo>
                  <a:pt x="4265" y="10"/>
                  <a:pt x="4227" y="1"/>
                  <a:pt x="4188" y="1"/>
                </a:cubicBezTo>
                <a:close/>
              </a:path>
            </a:pathLst>
          </a:custGeom>
          <a:solidFill>
            <a:srgbClr val="B16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5" name="Google Shape;795;p29"/>
          <p:cNvSpPr/>
          <p:nvPr/>
        </p:nvSpPr>
        <p:spPr>
          <a:xfrm flipH="1">
            <a:off x="6046193" y="1635801"/>
            <a:ext cx="633217" cy="519034"/>
          </a:xfrm>
          <a:custGeom>
            <a:avLst/>
            <a:gdLst/>
            <a:ahLst/>
            <a:cxnLst/>
            <a:rect l="l" t="t" r="r" b="b"/>
            <a:pathLst>
              <a:path w="14158" h="11605" extrusionOk="0">
                <a:moveTo>
                  <a:pt x="13117" y="0"/>
                </a:moveTo>
                <a:lnTo>
                  <a:pt x="13117" y="0"/>
                </a:lnTo>
                <a:cubicBezTo>
                  <a:pt x="10737" y="694"/>
                  <a:pt x="10897" y="1537"/>
                  <a:pt x="9316" y="4063"/>
                </a:cubicBezTo>
                <a:cubicBezTo>
                  <a:pt x="7732" y="6589"/>
                  <a:pt x="6674" y="7735"/>
                  <a:pt x="6674" y="7735"/>
                </a:cubicBezTo>
                <a:lnTo>
                  <a:pt x="1622" y="4553"/>
                </a:lnTo>
                <a:cubicBezTo>
                  <a:pt x="1622" y="4553"/>
                  <a:pt x="569" y="5232"/>
                  <a:pt x="1" y="6626"/>
                </a:cubicBezTo>
                <a:cubicBezTo>
                  <a:pt x="1" y="6626"/>
                  <a:pt x="5080" y="10563"/>
                  <a:pt x="5787" y="11005"/>
                </a:cubicBezTo>
                <a:cubicBezTo>
                  <a:pt x="6367" y="11370"/>
                  <a:pt x="6785" y="11604"/>
                  <a:pt x="7194" y="11604"/>
                </a:cubicBezTo>
                <a:cubicBezTo>
                  <a:pt x="7494" y="11604"/>
                  <a:pt x="7790" y="11477"/>
                  <a:pt x="8140" y="11182"/>
                </a:cubicBezTo>
                <a:cubicBezTo>
                  <a:pt x="8969" y="10481"/>
                  <a:pt x="12311" y="6806"/>
                  <a:pt x="12311" y="6806"/>
                </a:cubicBezTo>
                <a:cubicBezTo>
                  <a:pt x="13838" y="5263"/>
                  <a:pt x="14157" y="1139"/>
                  <a:pt x="13117" y="0"/>
                </a:cubicBez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29"/>
          <p:cNvSpPr/>
          <p:nvPr/>
        </p:nvSpPr>
        <p:spPr>
          <a:xfrm flipH="1">
            <a:off x="6065693" y="1635801"/>
            <a:ext cx="613716" cy="518989"/>
          </a:xfrm>
          <a:custGeom>
            <a:avLst/>
            <a:gdLst/>
            <a:ahLst/>
            <a:cxnLst/>
            <a:rect l="l" t="t" r="r" b="b"/>
            <a:pathLst>
              <a:path w="13722" h="11604" extrusionOk="0">
                <a:moveTo>
                  <a:pt x="13117" y="0"/>
                </a:moveTo>
                <a:cubicBezTo>
                  <a:pt x="10737" y="694"/>
                  <a:pt x="10897" y="1537"/>
                  <a:pt x="9316" y="4063"/>
                </a:cubicBezTo>
                <a:cubicBezTo>
                  <a:pt x="7732" y="6589"/>
                  <a:pt x="6674" y="7735"/>
                  <a:pt x="6674" y="7735"/>
                </a:cubicBezTo>
                <a:lnTo>
                  <a:pt x="1622" y="4553"/>
                </a:lnTo>
                <a:cubicBezTo>
                  <a:pt x="1622" y="4553"/>
                  <a:pt x="1571" y="4586"/>
                  <a:pt x="1486" y="4651"/>
                </a:cubicBezTo>
                <a:cubicBezTo>
                  <a:pt x="1207" y="4865"/>
                  <a:pt x="558" y="5436"/>
                  <a:pt x="112" y="6375"/>
                </a:cubicBezTo>
                <a:cubicBezTo>
                  <a:pt x="75" y="6456"/>
                  <a:pt x="38" y="6538"/>
                  <a:pt x="1" y="6626"/>
                </a:cubicBezTo>
                <a:cubicBezTo>
                  <a:pt x="1" y="6626"/>
                  <a:pt x="5080" y="10563"/>
                  <a:pt x="5787" y="11005"/>
                </a:cubicBezTo>
                <a:cubicBezTo>
                  <a:pt x="6368" y="11369"/>
                  <a:pt x="6786" y="11603"/>
                  <a:pt x="7194" y="11603"/>
                </a:cubicBezTo>
                <a:cubicBezTo>
                  <a:pt x="7494" y="11603"/>
                  <a:pt x="7790" y="11478"/>
                  <a:pt x="8140" y="11182"/>
                </a:cubicBezTo>
                <a:cubicBezTo>
                  <a:pt x="8969" y="10481"/>
                  <a:pt x="12311" y="6806"/>
                  <a:pt x="12311" y="6806"/>
                </a:cubicBezTo>
                <a:cubicBezTo>
                  <a:pt x="13239" y="5865"/>
                  <a:pt x="13722" y="3968"/>
                  <a:pt x="13722" y="2370"/>
                </a:cubicBezTo>
                <a:cubicBezTo>
                  <a:pt x="13722" y="1347"/>
                  <a:pt x="13522" y="445"/>
                  <a:pt x="13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29"/>
          <p:cNvSpPr/>
          <p:nvPr/>
        </p:nvSpPr>
        <p:spPr>
          <a:xfrm flipH="1">
            <a:off x="5934739" y="1742963"/>
            <a:ext cx="81400" cy="269826"/>
          </a:xfrm>
          <a:custGeom>
            <a:avLst/>
            <a:gdLst/>
            <a:ahLst/>
            <a:cxnLst/>
            <a:rect l="l" t="t" r="r" b="b"/>
            <a:pathLst>
              <a:path w="1820" h="6033" extrusionOk="0">
                <a:moveTo>
                  <a:pt x="1" y="1"/>
                </a:moveTo>
                <a:lnTo>
                  <a:pt x="785" y="1320"/>
                </a:lnTo>
                <a:lnTo>
                  <a:pt x="228" y="2656"/>
                </a:lnTo>
                <a:lnTo>
                  <a:pt x="1819" y="6032"/>
                </a:lnTo>
                <a:lnTo>
                  <a:pt x="500" y="2656"/>
                </a:lnTo>
                <a:lnTo>
                  <a:pt x="1003" y="1242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29"/>
          <p:cNvSpPr/>
          <p:nvPr/>
        </p:nvSpPr>
        <p:spPr>
          <a:xfrm flipH="1">
            <a:off x="5670638" y="1725028"/>
            <a:ext cx="54162" cy="278145"/>
          </a:xfrm>
          <a:custGeom>
            <a:avLst/>
            <a:gdLst/>
            <a:ahLst/>
            <a:cxnLst/>
            <a:rect l="l" t="t" r="r" b="b"/>
            <a:pathLst>
              <a:path w="1211" h="6219" extrusionOk="0">
                <a:moveTo>
                  <a:pt x="558" y="0"/>
                </a:moveTo>
                <a:lnTo>
                  <a:pt x="137" y="1401"/>
                </a:lnTo>
                <a:lnTo>
                  <a:pt x="935" y="2459"/>
                </a:lnTo>
                <a:lnTo>
                  <a:pt x="0" y="6219"/>
                </a:lnTo>
                <a:lnTo>
                  <a:pt x="1210" y="2415"/>
                </a:lnTo>
                <a:lnTo>
                  <a:pt x="341" y="1286"/>
                </a:lnTo>
                <a:lnTo>
                  <a:pt x="5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29"/>
          <p:cNvSpPr/>
          <p:nvPr/>
        </p:nvSpPr>
        <p:spPr>
          <a:xfrm flipH="1">
            <a:off x="5663169" y="1150084"/>
            <a:ext cx="285793" cy="285614"/>
          </a:xfrm>
          <a:custGeom>
            <a:avLst/>
            <a:gdLst/>
            <a:ahLst/>
            <a:cxnLst/>
            <a:rect l="l" t="t" r="r" b="b"/>
            <a:pathLst>
              <a:path w="6390" h="6386" extrusionOk="0">
                <a:moveTo>
                  <a:pt x="3194" y="1"/>
                </a:moveTo>
                <a:cubicBezTo>
                  <a:pt x="1433" y="1"/>
                  <a:pt x="1" y="1429"/>
                  <a:pt x="1" y="3194"/>
                </a:cubicBezTo>
                <a:cubicBezTo>
                  <a:pt x="1" y="4958"/>
                  <a:pt x="1433" y="6386"/>
                  <a:pt x="3194" y="6386"/>
                </a:cubicBezTo>
                <a:cubicBezTo>
                  <a:pt x="4958" y="6386"/>
                  <a:pt x="6390" y="4958"/>
                  <a:pt x="6390" y="3194"/>
                </a:cubicBezTo>
                <a:cubicBezTo>
                  <a:pt x="6390" y="1429"/>
                  <a:pt x="4958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29"/>
          <p:cNvSpPr/>
          <p:nvPr/>
        </p:nvSpPr>
        <p:spPr>
          <a:xfrm flipH="1">
            <a:off x="5992076" y="1394463"/>
            <a:ext cx="60871" cy="149516"/>
          </a:xfrm>
          <a:custGeom>
            <a:avLst/>
            <a:gdLst/>
            <a:ahLst/>
            <a:cxnLst/>
            <a:rect l="l" t="t" r="r" b="b"/>
            <a:pathLst>
              <a:path w="1361" h="3343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518" y="2431"/>
                  <a:pt x="725" y="2829"/>
                </a:cubicBezTo>
                <a:cubicBezTo>
                  <a:pt x="932" y="3230"/>
                  <a:pt x="1360" y="3343"/>
                  <a:pt x="1360" y="3343"/>
                </a:cubicBezTo>
                <a:lnTo>
                  <a:pt x="1326" y="1632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1" name="Google Shape;801;p29"/>
          <p:cNvSpPr/>
          <p:nvPr/>
        </p:nvSpPr>
        <p:spPr>
          <a:xfrm flipH="1">
            <a:off x="6009251" y="1238238"/>
            <a:ext cx="78045" cy="161323"/>
          </a:xfrm>
          <a:custGeom>
            <a:avLst/>
            <a:gdLst/>
            <a:ahLst/>
            <a:cxnLst/>
            <a:rect l="l" t="t" r="r" b="b"/>
            <a:pathLst>
              <a:path w="1745" h="3607" extrusionOk="0">
                <a:moveTo>
                  <a:pt x="1287" y="0"/>
                </a:moveTo>
                <a:cubicBezTo>
                  <a:pt x="1096" y="0"/>
                  <a:pt x="731" y="47"/>
                  <a:pt x="426" y="359"/>
                </a:cubicBezTo>
                <a:cubicBezTo>
                  <a:pt x="0" y="794"/>
                  <a:pt x="238" y="2158"/>
                  <a:pt x="768" y="3494"/>
                </a:cubicBezTo>
                <a:lnTo>
                  <a:pt x="1744" y="3606"/>
                </a:lnTo>
                <a:lnTo>
                  <a:pt x="1744" y="3606"/>
                </a:lnTo>
                <a:lnTo>
                  <a:pt x="1418" y="9"/>
                </a:lnTo>
                <a:cubicBezTo>
                  <a:pt x="1418" y="9"/>
                  <a:pt x="1368" y="0"/>
                  <a:pt x="12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2" name="Google Shape;802;p29"/>
          <p:cNvSpPr/>
          <p:nvPr/>
        </p:nvSpPr>
        <p:spPr>
          <a:xfrm flipH="1">
            <a:off x="5679001" y="1171552"/>
            <a:ext cx="430657" cy="559107"/>
          </a:xfrm>
          <a:custGeom>
            <a:avLst/>
            <a:gdLst/>
            <a:ahLst/>
            <a:cxnLst/>
            <a:rect l="l" t="t" r="r" b="b"/>
            <a:pathLst>
              <a:path w="9629" h="12501" extrusionOk="0">
                <a:moveTo>
                  <a:pt x="6227" y="0"/>
                </a:moveTo>
                <a:cubicBezTo>
                  <a:pt x="5320" y="0"/>
                  <a:pt x="4384" y="270"/>
                  <a:pt x="3679" y="715"/>
                </a:cubicBezTo>
                <a:cubicBezTo>
                  <a:pt x="1830" y="1877"/>
                  <a:pt x="2533" y="5097"/>
                  <a:pt x="2533" y="5097"/>
                </a:cubicBezTo>
                <a:cubicBezTo>
                  <a:pt x="2508" y="5112"/>
                  <a:pt x="2482" y="5119"/>
                  <a:pt x="2455" y="5119"/>
                </a:cubicBezTo>
                <a:cubicBezTo>
                  <a:pt x="2269" y="5119"/>
                  <a:pt x="2030" y="4806"/>
                  <a:pt x="1819" y="4587"/>
                </a:cubicBezTo>
                <a:cubicBezTo>
                  <a:pt x="1692" y="4453"/>
                  <a:pt x="1415" y="4294"/>
                  <a:pt x="1123" y="4294"/>
                </a:cubicBezTo>
                <a:cubicBezTo>
                  <a:pt x="860" y="4294"/>
                  <a:pt x="585" y="4423"/>
                  <a:pt x="398" y="4815"/>
                </a:cubicBezTo>
                <a:cubicBezTo>
                  <a:pt x="0" y="5658"/>
                  <a:pt x="745" y="6773"/>
                  <a:pt x="1364" y="6966"/>
                </a:cubicBezTo>
                <a:cubicBezTo>
                  <a:pt x="1573" y="7032"/>
                  <a:pt x="1748" y="7058"/>
                  <a:pt x="1893" y="7058"/>
                </a:cubicBezTo>
                <a:cubicBezTo>
                  <a:pt x="2489" y="7058"/>
                  <a:pt x="2594" y="6616"/>
                  <a:pt x="2594" y="6616"/>
                </a:cubicBezTo>
                <a:lnTo>
                  <a:pt x="2673" y="10584"/>
                </a:lnTo>
                <a:cubicBezTo>
                  <a:pt x="3362" y="11471"/>
                  <a:pt x="4857" y="12500"/>
                  <a:pt x="5776" y="12500"/>
                </a:cubicBezTo>
                <a:cubicBezTo>
                  <a:pt x="5840" y="12500"/>
                  <a:pt x="5902" y="12495"/>
                  <a:pt x="5960" y="12485"/>
                </a:cubicBezTo>
                <a:cubicBezTo>
                  <a:pt x="6674" y="12359"/>
                  <a:pt x="6831" y="11156"/>
                  <a:pt x="6148" y="10367"/>
                </a:cubicBezTo>
                <a:lnTo>
                  <a:pt x="6144" y="9193"/>
                </a:lnTo>
                <a:lnTo>
                  <a:pt x="6144" y="9193"/>
                </a:lnTo>
                <a:cubicBezTo>
                  <a:pt x="6144" y="9193"/>
                  <a:pt x="6770" y="9288"/>
                  <a:pt x="7261" y="9288"/>
                </a:cubicBezTo>
                <a:cubicBezTo>
                  <a:pt x="7381" y="9288"/>
                  <a:pt x="7493" y="9282"/>
                  <a:pt x="7585" y="9268"/>
                </a:cubicBezTo>
                <a:cubicBezTo>
                  <a:pt x="8371" y="9146"/>
                  <a:pt x="8864" y="8527"/>
                  <a:pt x="9101" y="7677"/>
                </a:cubicBezTo>
                <a:cubicBezTo>
                  <a:pt x="9482" y="6310"/>
                  <a:pt x="9628" y="5209"/>
                  <a:pt x="9305" y="2527"/>
                </a:cubicBezTo>
                <a:cubicBezTo>
                  <a:pt x="9085" y="707"/>
                  <a:pt x="7693" y="0"/>
                  <a:pt x="6227" y="0"/>
                </a:cubicBezTo>
                <a:close/>
              </a:path>
            </a:pathLst>
          </a:custGeom>
          <a:solidFill>
            <a:srgbClr val="B16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3" name="Google Shape;803;p29"/>
          <p:cNvSpPr/>
          <p:nvPr/>
        </p:nvSpPr>
        <p:spPr>
          <a:xfrm flipH="1">
            <a:off x="5663169" y="1129645"/>
            <a:ext cx="380207" cy="284630"/>
          </a:xfrm>
          <a:custGeom>
            <a:avLst/>
            <a:gdLst/>
            <a:ahLst/>
            <a:cxnLst/>
            <a:rect l="l" t="t" r="r" b="b"/>
            <a:pathLst>
              <a:path w="8501" h="6364" extrusionOk="0">
                <a:moveTo>
                  <a:pt x="2986" y="1"/>
                </a:moveTo>
                <a:cubicBezTo>
                  <a:pt x="1575" y="1"/>
                  <a:pt x="1057" y="510"/>
                  <a:pt x="667" y="938"/>
                </a:cubicBezTo>
                <a:cubicBezTo>
                  <a:pt x="18" y="1652"/>
                  <a:pt x="436" y="2437"/>
                  <a:pt x="436" y="2437"/>
                </a:cubicBezTo>
                <a:cubicBezTo>
                  <a:pt x="436" y="2437"/>
                  <a:pt x="1" y="5214"/>
                  <a:pt x="337" y="5524"/>
                </a:cubicBezTo>
                <a:cubicBezTo>
                  <a:pt x="582" y="5744"/>
                  <a:pt x="956" y="6364"/>
                  <a:pt x="1055" y="6364"/>
                </a:cubicBezTo>
                <a:cubicBezTo>
                  <a:pt x="1385" y="6356"/>
                  <a:pt x="1527" y="4925"/>
                  <a:pt x="1697" y="4086"/>
                </a:cubicBezTo>
                <a:cubicBezTo>
                  <a:pt x="1883" y="3180"/>
                  <a:pt x="1960" y="2817"/>
                  <a:pt x="2272" y="2817"/>
                </a:cubicBezTo>
                <a:cubicBezTo>
                  <a:pt x="2291" y="2817"/>
                  <a:pt x="2312" y="2818"/>
                  <a:pt x="2333" y="2821"/>
                </a:cubicBezTo>
                <a:cubicBezTo>
                  <a:pt x="2522" y="2848"/>
                  <a:pt x="3571" y="2947"/>
                  <a:pt x="4611" y="2947"/>
                </a:cubicBezTo>
                <a:cubicBezTo>
                  <a:pt x="5026" y="2947"/>
                  <a:pt x="5440" y="2931"/>
                  <a:pt x="5797" y="2889"/>
                </a:cubicBezTo>
                <a:cubicBezTo>
                  <a:pt x="7048" y="2736"/>
                  <a:pt x="7525" y="2430"/>
                  <a:pt x="7525" y="2430"/>
                </a:cubicBezTo>
                <a:cubicBezTo>
                  <a:pt x="8341" y="1784"/>
                  <a:pt x="8501" y="873"/>
                  <a:pt x="8303" y="53"/>
                </a:cubicBezTo>
                <a:lnTo>
                  <a:pt x="8303" y="53"/>
                </a:lnTo>
                <a:cubicBezTo>
                  <a:pt x="7799" y="301"/>
                  <a:pt x="7250" y="385"/>
                  <a:pt x="6680" y="385"/>
                </a:cubicBezTo>
                <a:cubicBezTo>
                  <a:pt x="5762" y="385"/>
                  <a:pt x="4791" y="166"/>
                  <a:pt x="3870" y="57"/>
                </a:cubicBezTo>
                <a:cubicBezTo>
                  <a:pt x="3541" y="18"/>
                  <a:pt x="3248" y="1"/>
                  <a:pt x="2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4" name="Google Shape;804;p29"/>
          <p:cNvSpPr/>
          <p:nvPr/>
        </p:nvSpPr>
        <p:spPr>
          <a:xfrm flipH="1">
            <a:off x="6016228" y="1203263"/>
            <a:ext cx="60468" cy="45128"/>
          </a:xfrm>
          <a:custGeom>
            <a:avLst/>
            <a:gdLst/>
            <a:ahLst/>
            <a:cxnLst/>
            <a:rect l="l" t="t" r="r" b="b"/>
            <a:pathLst>
              <a:path w="1352" h="1009" extrusionOk="0">
                <a:moveTo>
                  <a:pt x="592" y="1"/>
                </a:moveTo>
                <a:cubicBezTo>
                  <a:pt x="351" y="1"/>
                  <a:pt x="118" y="136"/>
                  <a:pt x="1" y="373"/>
                </a:cubicBezTo>
                <a:lnTo>
                  <a:pt x="1181" y="1008"/>
                </a:lnTo>
                <a:cubicBezTo>
                  <a:pt x="1351" y="668"/>
                  <a:pt x="1222" y="254"/>
                  <a:pt x="895" y="77"/>
                </a:cubicBezTo>
                <a:cubicBezTo>
                  <a:pt x="798" y="25"/>
                  <a:pt x="694" y="1"/>
                  <a:pt x="5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5" name="Google Shape;805;p29"/>
          <p:cNvSpPr/>
          <p:nvPr/>
        </p:nvSpPr>
        <p:spPr>
          <a:xfrm flipH="1">
            <a:off x="5834868" y="1514909"/>
            <a:ext cx="143701" cy="88690"/>
          </a:xfrm>
          <a:custGeom>
            <a:avLst/>
            <a:gdLst/>
            <a:ahLst/>
            <a:cxnLst/>
            <a:rect l="l" t="t" r="r" b="b"/>
            <a:pathLst>
              <a:path w="3213" h="1983" extrusionOk="0">
                <a:moveTo>
                  <a:pt x="0" y="0"/>
                </a:moveTo>
                <a:cubicBezTo>
                  <a:pt x="0" y="0"/>
                  <a:pt x="116" y="521"/>
                  <a:pt x="483" y="990"/>
                </a:cubicBezTo>
                <a:cubicBezTo>
                  <a:pt x="932" y="1561"/>
                  <a:pt x="3213" y="1982"/>
                  <a:pt x="3213" y="1982"/>
                </a:cubicBezTo>
                <a:lnTo>
                  <a:pt x="3213" y="1516"/>
                </a:lnTo>
                <a:cubicBezTo>
                  <a:pt x="3213" y="1516"/>
                  <a:pt x="1462" y="1163"/>
                  <a:pt x="850" y="837"/>
                </a:cubicBezTo>
                <a:cubicBezTo>
                  <a:pt x="438" y="619"/>
                  <a:pt x="102" y="242"/>
                  <a:pt x="0" y="0"/>
                </a:cubicBezTo>
                <a:close/>
              </a:path>
            </a:pathLst>
          </a:custGeom>
          <a:solidFill>
            <a:srgbClr val="9A4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6" name="Google Shape;806;p29"/>
          <p:cNvSpPr/>
          <p:nvPr/>
        </p:nvSpPr>
        <p:spPr>
          <a:xfrm flipH="1">
            <a:off x="5853697" y="1363424"/>
            <a:ext cx="31397" cy="32783"/>
          </a:xfrm>
          <a:custGeom>
            <a:avLst/>
            <a:gdLst/>
            <a:ahLst/>
            <a:cxnLst/>
            <a:rect l="l" t="t" r="r" b="b"/>
            <a:pathLst>
              <a:path w="702" h="733" extrusionOk="0">
                <a:moveTo>
                  <a:pt x="351" y="1"/>
                </a:moveTo>
                <a:cubicBezTo>
                  <a:pt x="157" y="1"/>
                  <a:pt x="1" y="164"/>
                  <a:pt x="1" y="365"/>
                </a:cubicBezTo>
                <a:cubicBezTo>
                  <a:pt x="1" y="569"/>
                  <a:pt x="157" y="732"/>
                  <a:pt x="351" y="732"/>
                </a:cubicBezTo>
                <a:cubicBezTo>
                  <a:pt x="545" y="732"/>
                  <a:pt x="702" y="569"/>
                  <a:pt x="702" y="368"/>
                </a:cubicBezTo>
                <a:cubicBezTo>
                  <a:pt x="702" y="167"/>
                  <a:pt x="545" y="1"/>
                  <a:pt x="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7" name="Google Shape;807;p29"/>
          <p:cNvSpPr/>
          <p:nvPr/>
        </p:nvSpPr>
        <p:spPr>
          <a:xfrm flipH="1">
            <a:off x="5870245" y="1309977"/>
            <a:ext cx="38732" cy="29161"/>
          </a:xfrm>
          <a:custGeom>
            <a:avLst/>
            <a:gdLst/>
            <a:ahLst/>
            <a:cxnLst/>
            <a:rect l="l" t="t" r="r" b="b"/>
            <a:pathLst>
              <a:path w="866" h="652" extrusionOk="0">
                <a:moveTo>
                  <a:pt x="487" y="1"/>
                </a:moveTo>
                <a:cubicBezTo>
                  <a:pt x="419" y="1"/>
                  <a:pt x="350" y="18"/>
                  <a:pt x="287" y="54"/>
                </a:cubicBezTo>
                <a:cubicBezTo>
                  <a:pt x="79" y="169"/>
                  <a:pt x="1" y="435"/>
                  <a:pt x="114" y="652"/>
                </a:cubicBezTo>
                <a:lnTo>
                  <a:pt x="865" y="237"/>
                </a:lnTo>
                <a:cubicBezTo>
                  <a:pt x="787" y="86"/>
                  <a:pt x="639" y="1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8" name="Google Shape;808;p29"/>
          <p:cNvSpPr/>
          <p:nvPr/>
        </p:nvSpPr>
        <p:spPr>
          <a:xfrm flipH="1">
            <a:off x="5806110" y="1488431"/>
            <a:ext cx="39403" cy="26522"/>
          </a:xfrm>
          <a:custGeom>
            <a:avLst/>
            <a:gdLst/>
            <a:ahLst/>
            <a:cxnLst/>
            <a:rect l="l" t="t" r="r" b="b"/>
            <a:pathLst>
              <a:path w="881" h="593" extrusionOk="0">
                <a:moveTo>
                  <a:pt x="82" y="1"/>
                </a:moveTo>
                <a:lnTo>
                  <a:pt x="82" y="1"/>
                </a:lnTo>
                <a:cubicBezTo>
                  <a:pt x="0" y="228"/>
                  <a:pt x="115" y="484"/>
                  <a:pt x="336" y="565"/>
                </a:cubicBezTo>
                <a:cubicBezTo>
                  <a:pt x="385" y="584"/>
                  <a:pt x="434" y="593"/>
                  <a:pt x="483" y="593"/>
                </a:cubicBezTo>
                <a:cubicBezTo>
                  <a:pt x="657" y="593"/>
                  <a:pt x="819" y="480"/>
                  <a:pt x="881" y="300"/>
                </a:cubicBezTo>
                <a:lnTo>
                  <a:pt x="82" y="1"/>
                </a:lnTo>
                <a:close/>
              </a:path>
            </a:pathLst>
          </a:custGeom>
          <a:solidFill>
            <a:srgbClr val="9A4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9" name="Google Shape;809;p29"/>
          <p:cNvSpPr/>
          <p:nvPr/>
        </p:nvSpPr>
        <p:spPr>
          <a:xfrm flipH="1">
            <a:off x="5707268" y="1302061"/>
            <a:ext cx="36988" cy="31621"/>
          </a:xfrm>
          <a:custGeom>
            <a:avLst/>
            <a:gdLst/>
            <a:ahLst/>
            <a:cxnLst/>
            <a:rect l="l" t="t" r="r" b="b"/>
            <a:pathLst>
              <a:path w="827" h="707" extrusionOk="0">
                <a:moveTo>
                  <a:pt x="343" y="0"/>
                </a:moveTo>
                <a:cubicBezTo>
                  <a:pt x="212" y="0"/>
                  <a:pt x="84" y="62"/>
                  <a:pt x="0" y="180"/>
                </a:cubicBezTo>
                <a:lnTo>
                  <a:pt x="687" y="706"/>
                </a:lnTo>
                <a:cubicBezTo>
                  <a:pt x="826" y="510"/>
                  <a:pt x="785" y="234"/>
                  <a:pt x="595" y="88"/>
                </a:cubicBezTo>
                <a:cubicBezTo>
                  <a:pt x="520" y="29"/>
                  <a:pt x="431" y="0"/>
                  <a:pt x="34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0" name="Google Shape;810;p29"/>
          <p:cNvSpPr/>
          <p:nvPr/>
        </p:nvSpPr>
        <p:spPr>
          <a:xfrm flipH="1">
            <a:off x="5722921" y="1359041"/>
            <a:ext cx="31531" cy="32739"/>
          </a:xfrm>
          <a:custGeom>
            <a:avLst/>
            <a:gdLst/>
            <a:ahLst/>
            <a:cxnLst/>
            <a:rect l="l" t="t" r="r" b="b"/>
            <a:pathLst>
              <a:path w="705" h="732" extrusionOk="0">
                <a:moveTo>
                  <a:pt x="351" y="0"/>
                </a:moveTo>
                <a:cubicBezTo>
                  <a:pt x="157" y="0"/>
                  <a:pt x="1" y="163"/>
                  <a:pt x="1" y="364"/>
                </a:cubicBezTo>
                <a:cubicBezTo>
                  <a:pt x="1" y="565"/>
                  <a:pt x="157" y="728"/>
                  <a:pt x="351" y="731"/>
                </a:cubicBezTo>
                <a:cubicBezTo>
                  <a:pt x="544" y="731"/>
                  <a:pt x="704" y="568"/>
                  <a:pt x="704" y="367"/>
                </a:cubicBezTo>
                <a:cubicBezTo>
                  <a:pt x="704" y="163"/>
                  <a:pt x="544" y="0"/>
                  <a:pt x="35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1" name="Google Shape;811;p29"/>
          <p:cNvSpPr/>
          <p:nvPr/>
        </p:nvSpPr>
        <p:spPr>
          <a:xfrm flipH="1">
            <a:off x="5748504" y="1360562"/>
            <a:ext cx="54609" cy="94459"/>
          </a:xfrm>
          <a:custGeom>
            <a:avLst/>
            <a:gdLst/>
            <a:ahLst/>
            <a:cxnLst/>
            <a:rect l="l" t="t" r="r" b="b"/>
            <a:pathLst>
              <a:path w="1221" h="2112" extrusionOk="0">
                <a:moveTo>
                  <a:pt x="0" y="1"/>
                </a:moveTo>
                <a:lnTo>
                  <a:pt x="116" y="2111"/>
                </a:lnTo>
                <a:lnTo>
                  <a:pt x="1221" y="1734"/>
                </a:lnTo>
                <a:lnTo>
                  <a:pt x="0" y="1"/>
                </a:lnTo>
                <a:close/>
              </a:path>
            </a:pathLst>
          </a:custGeom>
          <a:solidFill>
            <a:srgbClr val="9A4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2" name="Google Shape;812;p29"/>
          <p:cNvSpPr/>
          <p:nvPr/>
        </p:nvSpPr>
        <p:spPr>
          <a:xfrm flipH="1">
            <a:off x="5786028" y="1679587"/>
            <a:ext cx="148755" cy="75943"/>
          </a:xfrm>
          <a:custGeom>
            <a:avLst/>
            <a:gdLst/>
            <a:ahLst/>
            <a:cxnLst/>
            <a:rect l="l" t="t" r="r" b="b"/>
            <a:pathLst>
              <a:path w="3326" h="1698" extrusionOk="0">
                <a:moveTo>
                  <a:pt x="2128" y="1"/>
                </a:moveTo>
                <a:lnTo>
                  <a:pt x="2034" y="955"/>
                </a:lnTo>
                <a:lnTo>
                  <a:pt x="898" y="98"/>
                </a:lnTo>
                <a:lnTo>
                  <a:pt x="0" y="993"/>
                </a:lnTo>
                <a:cubicBezTo>
                  <a:pt x="360" y="1369"/>
                  <a:pt x="1112" y="1697"/>
                  <a:pt x="1786" y="1697"/>
                </a:cubicBezTo>
                <a:cubicBezTo>
                  <a:pt x="1856" y="1697"/>
                  <a:pt x="1925" y="1694"/>
                  <a:pt x="1993" y="1686"/>
                </a:cubicBezTo>
                <a:cubicBezTo>
                  <a:pt x="2713" y="1605"/>
                  <a:pt x="3111" y="1394"/>
                  <a:pt x="3325" y="884"/>
                </a:cubicBezTo>
                <a:lnTo>
                  <a:pt x="2128" y="1"/>
                </a:lnTo>
                <a:close/>
              </a:path>
            </a:pathLst>
          </a:custGeom>
          <a:solidFill>
            <a:srgbClr val="27D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3" name="Google Shape;813;p29"/>
          <p:cNvSpPr/>
          <p:nvPr/>
        </p:nvSpPr>
        <p:spPr>
          <a:xfrm flipH="1">
            <a:off x="5786028" y="1679587"/>
            <a:ext cx="148755" cy="72544"/>
          </a:xfrm>
          <a:custGeom>
            <a:avLst/>
            <a:gdLst/>
            <a:ahLst/>
            <a:cxnLst/>
            <a:rect l="l" t="t" r="r" b="b"/>
            <a:pathLst>
              <a:path w="3326" h="1622" extrusionOk="0">
                <a:moveTo>
                  <a:pt x="2128" y="1"/>
                </a:moveTo>
                <a:lnTo>
                  <a:pt x="2034" y="955"/>
                </a:lnTo>
                <a:lnTo>
                  <a:pt x="2034" y="955"/>
                </a:lnTo>
                <a:lnTo>
                  <a:pt x="2761" y="605"/>
                </a:lnTo>
                <a:cubicBezTo>
                  <a:pt x="2761" y="605"/>
                  <a:pt x="2903" y="1003"/>
                  <a:pt x="2894" y="1421"/>
                </a:cubicBezTo>
                <a:cubicBezTo>
                  <a:pt x="3087" y="1295"/>
                  <a:pt x="3227" y="1123"/>
                  <a:pt x="3325" y="884"/>
                </a:cubicBezTo>
                <a:lnTo>
                  <a:pt x="2128" y="1"/>
                </a:lnTo>
                <a:close/>
                <a:moveTo>
                  <a:pt x="898" y="98"/>
                </a:moveTo>
                <a:lnTo>
                  <a:pt x="21" y="969"/>
                </a:lnTo>
                <a:lnTo>
                  <a:pt x="0" y="993"/>
                </a:lnTo>
                <a:cubicBezTo>
                  <a:pt x="255" y="1261"/>
                  <a:pt x="711" y="1503"/>
                  <a:pt x="1193" y="1622"/>
                </a:cubicBezTo>
                <a:cubicBezTo>
                  <a:pt x="1095" y="1388"/>
                  <a:pt x="1037" y="1126"/>
                  <a:pt x="1047" y="843"/>
                </a:cubicBezTo>
                <a:lnTo>
                  <a:pt x="1047" y="843"/>
                </a:lnTo>
                <a:lnTo>
                  <a:pt x="2034" y="955"/>
                </a:lnTo>
                <a:lnTo>
                  <a:pt x="898" y="98"/>
                </a:lnTo>
                <a:close/>
              </a:path>
            </a:pathLst>
          </a:custGeom>
          <a:solidFill>
            <a:srgbClr val="23C7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4" name="Google Shape;814;p29"/>
          <p:cNvSpPr/>
          <p:nvPr/>
        </p:nvSpPr>
        <p:spPr>
          <a:xfrm flipH="1">
            <a:off x="5803247" y="1706646"/>
            <a:ext cx="85917" cy="84575"/>
          </a:xfrm>
          <a:custGeom>
            <a:avLst/>
            <a:gdLst/>
            <a:ahLst/>
            <a:cxnLst/>
            <a:rect l="l" t="t" r="r" b="b"/>
            <a:pathLst>
              <a:path w="1921" h="1891" extrusionOk="0">
                <a:moveTo>
                  <a:pt x="1741" y="0"/>
                </a:moveTo>
                <a:lnTo>
                  <a:pt x="1014" y="350"/>
                </a:lnTo>
                <a:lnTo>
                  <a:pt x="27" y="238"/>
                </a:lnTo>
                <a:lnTo>
                  <a:pt x="27" y="238"/>
                </a:lnTo>
                <a:cubicBezTo>
                  <a:pt x="0" y="925"/>
                  <a:pt x="385" y="1489"/>
                  <a:pt x="765" y="1843"/>
                </a:cubicBezTo>
                <a:cubicBezTo>
                  <a:pt x="881" y="1877"/>
                  <a:pt x="986" y="1890"/>
                  <a:pt x="1079" y="1890"/>
                </a:cubicBezTo>
                <a:cubicBezTo>
                  <a:pt x="1374" y="1890"/>
                  <a:pt x="1540" y="1758"/>
                  <a:pt x="1540" y="1758"/>
                </a:cubicBezTo>
                <a:cubicBezTo>
                  <a:pt x="1540" y="1758"/>
                  <a:pt x="1799" y="1456"/>
                  <a:pt x="1860" y="959"/>
                </a:cubicBezTo>
                <a:cubicBezTo>
                  <a:pt x="1921" y="493"/>
                  <a:pt x="1741" y="0"/>
                  <a:pt x="17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5" name="Google Shape;815;p29"/>
          <p:cNvSpPr/>
          <p:nvPr/>
        </p:nvSpPr>
        <p:spPr>
          <a:xfrm flipH="1">
            <a:off x="5763845" y="1785228"/>
            <a:ext cx="112126" cy="417642"/>
          </a:xfrm>
          <a:custGeom>
            <a:avLst/>
            <a:gdLst/>
            <a:ahLst/>
            <a:cxnLst/>
            <a:rect l="l" t="t" r="r" b="b"/>
            <a:pathLst>
              <a:path w="2507" h="9338" extrusionOk="0">
                <a:moveTo>
                  <a:pt x="1245" y="1"/>
                </a:moveTo>
                <a:lnTo>
                  <a:pt x="470" y="86"/>
                </a:lnTo>
                <a:cubicBezTo>
                  <a:pt x="470" y="86"/>
                  <a:pt x="1" y="6740"/>
                  <a:pt x="14" y="7209"/>
                </a:cubicBezTo>
                <a:cubicBezTo>
                  <a:pt x="28" y="7679"/>
                  <a:pt x="889" y="9337"/>
                  <a:pt x="1337" y="9337"/>
                </a:cubicBezTo>
                <a:cubicBezTo>
                  <a:pt x="1339" y="9337"/>
                  <a:pt x="1341" y="9337"/>
                  <a:pt x="1344" y="9337"/>
                </a:cubicBezTo>
                <a:cubicBezTo>
                  <a:pt x="1789" y="9323"/>
                  <a:pt x="2506" y="7477"/>
                  <a:pt x="2459" y="6957"/>
                </a:cubicBezTo>
                <a:cubicBezTo>
                  <a:pt x="2412" y="6437"/>
                  <a:pt x="1245" y="1"/>
                  <a:pt x="12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6" name="Google Shape;816;p29"/>
          <p:cNvSpPr/>
          <p:nvPr/>
        </p:nvSpPr>
        <p:spPr>
          <a:xfrm flipH="1">
            <a:off x="5820288" y="1785228"/>
            <a:ext cx="45" cy="224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1"/>
                </a:moveTo>
                <a:lnTo>
                  <a:pt x="1" y="1"/>
                </a:lnTo>
                <a:lnTo>
                  <a:pt x="1" y="5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7" name="Google Shape;817;p29"/>
          <p:cNvSpPr/>
          <p:nvPr/>
        </p:nvSpPr>
        <p:spPr>
          <a:xfrm flipH="1">
            <a:off x="5819483" y="1785989"/>
            <a:ext cx="626" cy="3846"/>
          </a:xfrm>
          <a:custGeom>
            <a:avLst/>
            <a:gdLst/>
            <a:ahLst/>
            <a:cxnLst/>
            <a:rect l="l" t="t" r="r" b="b"/>
            <a:pathLst>
              <a:path w="14" h="86" extrusionOk="0">
                <a:moveTo>
                  <a:pt x="0" y="1"/>
                </a:moveTo>
                <a:lnTo>
                  <a:pt x="8" y="54"/>
                </a:lnTo>
                <a:lnTo>
                  <a:pt x="8" y="54"/>
                </a:lnTo>
                <a:cubicBezTo>
                  <a:pt x="5" y="30"/>
                  <a:pt x="2" y="13"/>
                  <a:pt x="0" y="1"/>
                </a:cubicBezTo>
                <a:close/>
                <a:moveTo>
                  <a:pt x="8" y="54"/>
                </a:moveTo>
                <a:cubicBezTo>
                  <a:pt x="10" y="64"/>
                  <a:pt x="11" y="74"/>
                  <a:pt x="13" y="86"/>
                </a:cubicBezTo>
                <a:lnTo>
                  <a:pt x="8" y="54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8" name="Google Shape;818;p29"/>
          <p:cNvSpPr/>
          <p:nvPr/>
        </p:nvSpPr>
        <p:spPr>
          <a:xfrm flipH="1">
            <a:off x="5819483" y="1785228"/>
            <a:ext cx="35959" cy="13283"/>
          </a:xfrm>
          <a:custGeom>
            <a:avLst/>
            <a:gdLst/>
            <a:ahLst/>
            <a:cxnLst/>
            <a:rect l="l" t="t" r="r" b="b"/>
            <a:pathLst>
              <a:path w="804" h="297" extrusionOk="0">
                <a:moveTo>
                  <a:pt x="786" y="1"/>
                </a:moveTo>
                <a:cubicBezTo>
                  <a:pt x="630" y="117"/>
                  <a:pt x="470" y="151"/>
                  <a:pt x="334" y="151"/>
                </a:cubicBezTo>
                <a:cubicBezTo>
                  <a:pt x="147" y="151"/>
                  <a:pt x="11" y="86"/>
                  <a:pt x="11" y="86"/>
                </a:cubicBezTo>
                <a:lnTo>
                  <a:pt x="1" y="263"/>
                </a:lnTo>
                <a:cubicBezTo>
                  <a:pt x="89" y="286"/>
                  <a:pt x="174" y="297"/>
                  <a:pt x="252" y="297"/>
                </a:cubicBezTo>
                <a:cubicBezTo>
                  <a:pt x="589" y="297"/>
                  <a:pt x="803" y="103"/>
                  <a:pt x="803" y="103"/>
                </a:cubicBezTo>
                <a:cubicBezTo>
                  <a:pt x="797" y="62"/>
                  <a:pt x="793" y="35"/>
                  <a:pt x="790" y="18"/>
                </a:cubicBezTo>
                <a:lnTo>
                  <a:pt x="790" y="15"/>
                </a:lnTo>
                <a:lnTo>
                  <a:pt x="790" y="11"/>
                </a:lnTo>
                <a:lnTo>
                  <a:pt x="790" y="8"/>
                </a:lnTo>
                <a:lnTo>
                  <a:pt x="786" y="8"/>
                </a:lnTo>
                <a:lnTo>
                  <a:pt x="786" y="5"/>
                </a:lnTo>
                <a:lnTo>
                  <a:pt x="786" y="1"/>
                </a:lnTo>
                <a:close/>
              </a:path>
            </a:pathLst>
          </a:custGeom>
          <a:solidFill>
            <a:srgbClr val="23C7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9" name="Google Shape;819;p29"/>
          <p:cNvSpPr/>
          <p:nvPr/>
        </p:nvSpPr>
        <p:spPr>
          <a:xfrm flipH="1">
            <a:off x="5843813" y="1577077"/>
            <a:ext cx="189500" cy="195269"/>
          </a:xfrm>
          <a:custGeom>
            <a:avLst/>
            <a:gdLst/>
            <a:ahLst/>
            <a:cxnLst/>
            <a:rect l="l" t="t" r="r" b="b"/>
            <a:pathLst>
              <a:path w="4237" h="4366" extrusionOk="0">
                <a:moveTo>
                  <a:pt x="935" y="1"/>
                </a:moveTo>
                <a:cubicBezTo>
                  <a:pt x="935" y="1"/>
                  <a:pt x="170" y="293"/>
                  <a:pt x="0" y="1640"/>
                </a:cubicBezTo>
                <a:cubicBezTo>
                  <a:pt x="466" y="2727"/>
                  <a:pt x="1316" y="3655"/>
                  <a:pt x="2560" y="4366"/>
                </a:cubicBezTo>
                <a:lnTo>
                  <a:pt x="3250" y="3135"/>
                </a:lnTo>
                <a:lnTo>
                  <a:pt x="4237" y="3247"/>
                </a:lnTo>
                <a:lnTo>
                  <a:pt x="4237" y="3247"/>
                </a:lnTo>
                <a:lnTo>
                  <a:pt x="948" y="746"/>
                </a:lnTo>
                <a:lnTo>
                  <a:pt x="935" y="1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0" name="Google Shape;820;p29"/>
          <p:cNvSpPr/>
          <p:nvPr/>
        </p:nvSpPr>
        <p:spPr>
          <a:xfrm flipH="1">
            <a:off x="5772656" y="1592462"/>
            <a:ext cx="71202" cy="146161"/>
          </a:xfrm>
          <a:custGeom>
            <a:avLst/>
            <a:gdLst/>
            <a:ahLst/>
            <a:cxnLst/>
            <a:rect l="l" t="t" r="r" b="b"/>
            <a:pathLst>
              <a:path w="1592" h="3268" extrusionOk="0">
                <a:moveTo>
                  <a:pt x="201" y="0"/>
                </a:moveTo>
                <a:lnTo>
                  <a:pt x="205" y="956"/>
                </a:lnTo>
                <a:cubicBezTo>
                  <a:pt x="205" y="956"/>
                  <a:pt x="68" y="2214"/>
                  <a:pt x="1" y="2903"/>
                </a:cubicBezTo>
                <a:lnTo>
                  <a:pt x="728" y="2553"/>
                </a:lnTo>
                <a:lnTo>
                  <a:pt x="1517" y="3267"/>
                </a:lnTo>
                <a:cubicBezTo>
                  <a:pt x="1517" y="3267"/>
                  <a:pt x="1592" y="1194"/>
                  <a:pt x="1261" y="650"/>
                </a:cubicBezTo>
                <a:cubicBezTo>
                  <a:pt x="932" y="105"/>
                  <a:pt x="201" y="0"/>
                  <a:pt x="201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" name="Picture 3" descr="menu_vegetarian_restaurant_template_classic_handdrawn_repeating_vegetables_sketch_6919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785" y="1074420"/>
            <a:ext cx="3262630" cy="2124710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graphicFrame>
        <p:nvGraphicFramePr>
          <p:cNvPr id="2" name="Diagram 1"/>
          <p:cNvGraphicFramePr/>
          <p:nvPr/>
        </p:nvGraphicFramePr>
        <p:xfrm>
          <a:off x="185420" y="3199130"/>
          <a:ext cx="4841240" cy="188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53035" y="2640965"/>
            <a:ext cx="5348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sr-Cyrl-RS" altLang="en-US">
                <a:solidFill>
                  <a:schemeClr val="accent3"/>
                </a:solidFill>
              </a:rPr>
              <a:t>Када су сви услови испуњени власници могу бирати између различитих техно. решења:</a:t>
            </a:r>
            <a:endParaRPr lang="sr-Cyrl-RS" altLang="en-US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8"/>
          <p:cNvSpPr/>
          <p:nvPr/>
        </p:nvSpPr>
        <p:spPr>
          <a:xfrm rot="-1288312">
            <a:off x="2116115" y="4000870"/>
            <a:ext cx="583235" cy="286447"/>
          </a:xfrm>
          <a:custGeom>
            <a:avLst/>
            <a:gdLst/>
            <a:ahLst/>
            <a:cxnLst/>
            <a:rect l="l" t="t" r="r" b="b"/>
            <a:pathLst>
              <a:path w="109482" h="54763" extrusionOk="0">
                <a:moveTo>
                  <a:pt x="54738" y="1"/>
                </a:moveTo>
                <a:cubicBezTo>
                  <a:pt x="41976" y="1"/>
                  <a:pt x="29213" y="2674"/>
                  <a:pt x="19475" y="8019"/>
                </a:cubicBezTo>
                <a:cubicBezTo>
                  <a:pt x="1" y="18715"/>
                  <a:pt x="1" y="36051"/>
                  <a:pt x="19475" y="46743"/>
                </a:cubicBezTo>
                <a:cubicBezTo>
                  <a:pt x="29214" y="52089"/>
                  <a:pt x="41978" y="54762"/>
                  <a:pt x="54741" y="54762"/>
                </a:cubicBezTo>
                <a:cubicBezTo>
                  <a:pt x="67504" y="54762"/>
                  <a:pt x="80267" y="52089"/>
                  <a:pt x="90004" y="46743"/>
                </a:cubicBezTo>
                <a:cubicBezTo>
                  <a:pt x="109481" y="36051"/>
                  <a:pt x="109481" y="18715"/>
                  <a:pt x="90004" y="8023"/>
                </a:cubicBezTo>
                <a:cubicBezTo>
                  <a:pt x="80266" y="2675"/>
                  <a:pt x="67502" y="1"/>
                  <a:pt x="54738" y="1"/>
                </a:cubicBezTo>
                <a:close/>
              </a:path>
            </a:pathLst>
          </a:custGeom>
          <a:solidFill>
            <a:srgbClr val="000000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28"/>
          <p:cNvSpPr/>
          <p:nvPr/>
        </p:nvSpPr>
        <p:spPr>
          <a:xfrm>
            <a:off x="1795814" y="3458532"/>
            <a:ext cx="1086960" cy="624423"/>
          </a:xfrm>
          <a:custGeom>
            <a:avLst/>
            <a:gdLst/>
            <a:ahLst/>
            <a:cxnLst/>
            <a:rect l="l" t="t" r="r" b="b"/>
            <a:pathLst>
              <a:path w="25434" h="14611" extrusionOk="0">
                <a:moveTo>
                  <a:pt x="22128" y="1"/>
                </a:moveTo>
                <a:cubicBezTo>
                  <a:pt x="21958" y="1"/>
                  <a:pt x="21789" y="37"/>
                  <a:pt x="21659" y="110"/>
                </a:cubicBezTo>
                <a:lnTo>
                  <a:pt x="258" y="12469"/>
                </a:lnTo>
                <a:cubicBezTo>
                  <a:pt x="0" y="12618"/>
                  <a:pt x="0" y="12859"/>
                  <a:pt x="258" y="13009"/>
                </a:cubicBezTo>
                <a:lnTo>
                  <a:pt x="2835" y="14498"/>
                </a:lnTo>
                <a:cubicBezTo>
                  <a:pt x="2964" y="14573"/>
                  <a:pt x="3134" y="14610"/>
                  <a:pt x="3304" y="14610"/>
                </a:cubicBezTo>
                <a:cubicBezTo>
                  <a:pt x="3474" y="14610"/>
                  <a:pt x="3644" y="14573"/>
                  <a:pt x="3774" y="14498"/>
                </a:cubicBezTo>
                <a:lnTo>
                  <a:pt x="25175" y="2139"/>
                </a:lnTo>
                <a:cubicBezTo>
                  <a:pt x="25433" y="1990"/>
                  <a:pt x="25433" y="1749"/>
                  <a:pt x="25175" y="1599"/>
                </a:cubicBezTo>
                <a:lnTo>
                  <a:pt x="22598" y="110"/>
                </a:lnTo>
                <a:cubicBezTo>
                  <a:pt x="22467" y="37"/>
                  <a:pt x="22297" y="1"/>
                  <a:pt x="22128" y="1"/>
                </a:cubicBezTo>
                <a:close/>
              </a:path>
            </a:pathLst>
          </a:custGeom>
          <a:solidFill>
            <a:srgbClr val="000000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28"/>
          <p:cNvSpPr/>
          <p:nvPr/>
        </p:nvSpPr>
        <p:spPr>
          <a:xfrm>
            <a:off x="1838669" y="2010751"/>
            <a:ext cx="1002855" cy="2012803"/>
          </a:xfrm>
          <a:custGeom>
            <a:avLst/>
            <a:gdLst/>
            <a:ahLst/>
            <a:cxnLst/>
            <a:rect l="l" t="t" r="r" b="b"/>
            <a:pathLst>
              <a:path w="23466" h="47098" extrusionOk="0">
                <a:moveTo>
                  <a:pt x="21265" y="0"/>
                </a:moveTo>
                <a:cubicBezTo>
                  <a:pt x="21095" y="0"/>
                  <a:pt x="20926" y="37"/>
                  <a:pt x="20797" y="112"/>
                </a:cubicBezTo>
                <a:lnTo>
                  <a:pt x="470" y="11849"/>
                </a:lnTo>
                <a:cubicBezTo>
                  <a:pt x="211" y="11998"/>
                  <a:pt x="0" y="12362"/>
                  <a:pt x="0" y="12661"/>
                </a:cubicBezTo>
                <a:lnTo>
                  <a:pt x="0" y="45446"/>
                </a:lnTo>
                <a:cubicBezTo>
                  <a:pt x="0" y="45744"/>
                  <a:pt x="211" y="46108"/>
                  <a:pt x="470" y="46258"/>
                </a:cubicBezTo>
                <a:lnTo>
                  <a:pt x="1731" y="46985"/>
                </a:lnTo>
                <a:cubicBezTo>
                  <a:pt x="1860" y="47060"/>
                  <a:pt x="2030" y="47098"/>
                  <a:pt x="2200" y="47098"/>
                </a:cubicBezTo>
                <a:cubicBezTo>
                  <a:pt x="2370" y="47098"/>
                  <a:pt x="2540" y="47060"/>
                  <a:pt x="2669" y="46985"/>
                </a:cubicBezTo>
                <a:lnTo>
                  <a:pt x="22996" y="35249"/>
                </a:lnTo>
                <a:cubicBezTo>
                  <a:pt x="23255" y="35100"/>
                  <a:pt x="23466" y="34736"/>
                  <a:pt x="23466" y="34437"/>
                </a:cubicBezTo>
                <a:lnTo>
                  <a:pt x="23466" y="1653"/>
                </a:lnTo>
                <a:cubicBezTo>
                  <a:pt x="23466" y="1353"/>
                  <a:pt x="23255" y="989"/>
                  <a:pt x="22996" y="840"/>
                </a:cubicBezTo>
                <a:lnTo>
                  <a:pt x="21736" y="112"/>
                </a:lnTo>
                <a:cubicBezTo>
                  <a:pt x="21605" y="37"/>
                  <a:pt x="21435" y="0"/>
                  <a:pt x="212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28"/>
          <p:cNvSpPr/>
          <p:nvPr/>
        </p:nvSpPr>
        <p:spPr>
          <a:xfrm>
            <a:off x="2900265" y="2649863"/>
            <a:ext cx="256120" cy="333259"/>
          </a:xfrm>
          <a:custGeom>
            <a:avLst/>
            <a:gdLst/>
            <a:ahLst/>
            <a:cxnLst/>
            <a:rect l="l" t="t" r="r" b="b"/>
            <a:pathLst>
              <a:path w="5993" h="7798" extrusionOk="0">
                <a:moveTo>
                  <a:pt x="5785" y="1"/>
                </a:moveTo>
                <a:cubicBezTo>
                  <a:pt x="5734" y="1"/>
                  <a:pt x="5678" y="18"/>
                  <a:pt x="5618" y="52"/>
                </a:cubicBezTo>
                <a:lnTo>
                  <a:pt x="1675" y="2330"/>
                </a:lnTo>
                <a:cubicBezTo>
                  <a:pt x="1467" y="2449"/>
                  <a:pt x="1301" y="2741"/>
                  <a:pt x="1301" y="2979"/>
                </a:cubicBezTo>
                <a:lnTo>
                  <a:pt x="1301" y="4601"/>
                </a:lnTo>
                <a:lnTo>
                  <a:pt x="148" y="5791"/>
                </a:lnTo>
                <a:cubicBezTo>
                  <a:pt x="1" y="5947"/>
                  <a:pt x="34" y="6057"/>
                  <a:pt x="214" y="6057"/>
                </a:cubicBezTo>
                <a:cubicBezTo>
                  <a:pt x="233" y="6057"/>
                  <a:pt x="254" y="6055"/>
                  <a:pt x="277" y="6053"/>
                </a:cubicBezTo>
                <a:lnTo>
                  <a:pt x="1301" y="5934"/>
                </a:lnTo>
                <a:lnTo>
                  <a:pt x="1301" y="7528"/>
                </a:lnTo>
                <a:cubicBezTo>
                  <a:pt x="1301" y="7699"/>
                  <a:pt x="1385" y="7797"/>
                  <a:pt x="1507" y="7797"/>
                </a:cubicBezTo>
                <a:cubicBezTo>
                  <a:pt x="1557" y="7797"/>
                  <a:pt x="1614" y="7781"/>
                  <a:pt x="1675" y="7746"/>
                </a:cubicBezTo>
                <a:lnTo>
                  <a:pt x="5618" y="5468"/>
                </a:lnTo>
                <a:cubicBezTo>
                  <a:pt x="5822" y="5349"/>
                  <a:pt x="5993" y="5060"/>
                  <a:pt x="5993" y="4818"/>
                </a:cubicBezTo>
                <a:lnTo>
                  <a:pt x="5993" y="269"/>
                </a:lnTo>
                <a:cubicBezTo>
                  <a:pt x="5993" y="98"/>
                  <a:pt x="5907" y="1"/>
                  <a:pt x="578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28"/>
          <p:cNvSpPr/>
          <p:nvPr/>
        </p:nvSpPr>
        <p:spPr>
          <a:xfrm>
            <a:off x="3024113" y="2728283"/>
            <a:ext cx="68763" cy="176374"/>
          </a:xfrm>
          <a:custGeom>
            <a:avLst/>
            <a:gdLst/>
            <a:ahLst/>
            <a:cxnLst/>
            <a:rect l="l" t="t" r="r" b="b"/>
            <a:pathLst>
              <a:path w="1609" h="4127" extrusionOk="0">
                <a:moveTo>
                  <a:pt x="881" y="1"/>
                </a:moveTo>
                <a:cubicBezTo>
                  <a:pt x="854" y="1"/>
                  <a:pt x="822" y="10"/>
                  <a:pt x="790" y="29"/>
                </a:cubicBezTo>
                <a:cubicBezTo>
                  <a:pt x="677" y="94"/>
                  <a:pt x="589" y="250"/>
                  <a:pt x="589" y="375"/>
                </a:cubicBezTo>
                <a:lnTo>
                  <a:pt x="589" y="604"/>
                </a:lnTo>
                <a:cubicBezTo>
                  <a:pt x="242" y="882"/>
                  <a:pt x="27" y="1314"/>
                  <a:pt x="27" y="1855"/>
                </a:cubicBezTo>
                <a:cubicBezTo>
                  <a:pt x="27" y="2365"/>
                  <a:pt x="214" y="2479"/>
                  <a:pt x="438" y="2479"/>
                </a:cubicBezTo>
                <a:cubicBezTo>
                  <a:pt x="478" y="2479"/>
                  <a:pt x="519" y="2476"/>
                  <a:pt x="561" y="2470"/>
                </a:cubicBezTo>
                <a:cubicBezTo>
                  <a:pt x="686" y="2452"/>
                  <a:pt x="805" y="2415"/>
                  <a:pt x="894" y="2415"/>
                </a:cubicBezTo>
                <a:cubicBezTo>
                  <a:pt x="989" y="2415"/>
                  <a:pt x="1051" y="2457"/>
                  <a:pt x="1051" y="2610"/>
                </a:cubicBezTo>
                <a:cubicBezTo>
                  <a:pt x="1051" y="2790"/>
                  <a:pt x="959" y="2925"/>
                  <a:pt x="826" y="3000"/>
                </a:cubicBezTo>
                <a:cubicBezTo>
                  <a:pt x="776" y="3029"/>
                  <a:pt x="734" y="3041"/>
                  <a:pt x="698" y="3041"/>
                </a:cubicBezTo>
                <a:cubicBezTo>
                  <a:pt x="660" y="3041"/>
                  <a:pt x="630" y="3028"/>
                  <a:pt x="606" y="3007"/>
                </a:cubicBezTo>
                <a:cubicBezTo>
                  <a:pt x="559" y="2965"/>
                  <a:pt x="509" y="2939"/>
                  <a:pt x="455" y="2939"/>
                </a:cubicBezTo>
                <a:cubicBezTo>
                  <a:pt x="396" y="2939"/>
                  <a:pt x="332" y="2970"/>
                  <a:pt x="259" y="3044"/>
                </a:cubicBezTo>
                <a:cubicBezTo>
                  <a:pt x="116" y="3184"/>
                  <a:pt x="1" y="3487"/>
                  <a:pt x="126" y="3656"/>
                </a:cubicBezTo>
                <a:cubicBezTo>
                  <a:pt x="202" y="3757"/>
                  <a:pt x="300" y="3797"/>
                  <a:pt x="408" y="3797"/>
                </a:cubicBezTo>
                <a:cubicBezTo>
                  <a:pt x="476" y="3797"/>
                  <a:pt x="547" y="3781"/>
                  <a:pt x="619" y="3755"/>
                </a:cubicBezTo>
                <a:lnTo>
                  <a:pt x="619" y="3986"/>
                </a:lnTo>
                <a:cubicBezTo>
                  <a:pt x="619" y="4075"/>
                  <a:pt x="665" y="4127"/>
                  <a:pt x="730" y="4127"/>
                </a:cubicBezTo>
                <a:cubicBezTo>
                  <a:pt x="757" y="4127"/>
                  <a:pt x="788" y="4118"/>
                  <a:pt x="820" y="4099"/>
                </a:cubicBezTo>
                <a:cubicBezTo>
                  <a:pt x="932" y="4034"/>
                  <a:pt x="1020" y="3881"/>
                  <a:pt x="1020" y="3755"/>
                </a:cubicBezTo>
                <a:lnTo>
                  <a:pt x="1020" y="3524"/>
                </a:lnTo>
                <a:cubicBezTo>
                  <a:pt x="1371" y="3242"/>
                  <a:pt x="1609" y="2787"/>
                  <a:pt x="1609" y="2236"/>
                </a:cubicBezTo>
                <a:cubicBezTo>
                  <a:pt x="1609" y="1734"/>
                  <a:pt x="1414" y="1630"/>
                  <a:pt x="1197" y="1630"/>
                </a:cubicBezTo>
                <a:cubicBezTo>
                  <a:pt x="1117" y="1630"/>
                  <a:pt x="1034" y="1644"/>
                  <a:pt x="956" y="1657"/>
                </a:cubicBezTo>
                <a:cubicBezTo>
                  <a:pt x="855" y="1676"/>
                  <a:pt x="774" y="1692"/>
                  <a:pt x="712" y="1692"/>
                </a:cubicBezTo>
                <a:cubicBezTo>
                  <a:pt x="608" y="1692"/>
                  <a:pt x="558" y="1648"/>
                  <a:pt x="558" y="1505"/>
                </a:cubicBezTo>
                <a:cubicBezTo>
                  <a:pt x="558" y="1368"/>
                  <a:pt x="619" y="1216"/>
                  <a:pt x="790" y="1117"/>
                </a:cubicBezTo>
                <a:cubicBezTo>
                  <a:pt x="845" y="1086"/>
                  <a:pt x="895" y="1071"/>
                  <a:pt x="936" y="1071"/>
                </a:cubicBezTo>
                <a:cubicBezTo>
                  <a:pt x="958" y="1071"/>
                  <a:pt x="977" y="1075"/>
                  <a:pt x="994" y="1083"/>
                </a:cubicBezTo>
                <a:cubicBezTo>
                  <a:pt x="1042" y="1107"/>
                  <a:pt x="1090" y="1125"/>
                  <a:pt x="1139" y="1125"/>
                </a:cubicBezTo>
                <a:cubicBezTo>
                  <a:pt x="1200" y="1125"/>
                  <a:pt x="1265" y="1098"/>
                  <a:pt x="1340" y="1025"/>
                </a:cubicBezTo>
                <a:cubicBezTo>
                  <a:pt x="1476" y="890"/>
                  <a:pt x="1575" y="587"/>
                  <a:pt x="1425" y="437"/>
                </a:cubicBezTo>
                <a:cubicBezTo>
                  <a:pt x="1359" y="371"/>
                  <a:pt x="1278" y="338"/>
                  <a:pt x="1182" y="338"/>
                </a:cubicBezTo>
                <a:cubicBezTo>
                  <a:pt x="1125" y="338"/>
                  <a:pt x="1062" y="349"/>
                  <a:pt x="994" y="372"/>
                </a:cubicBezTo>
                <a:lnTo>
                  <a:pt x="994" y="141"/>
                </a:lnTo>
                <a:cubicBezTo>
                  <a:pt x="994" y="53"/>
                  <a:pt x="948" y="1"/>
                  <a:pt x="88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5" name="Google Shape;565;p28"/>
          <p:cNvSpPr/>
          <p:nvPr/>
        </p:nvSpPr>
        <p:spPr>
          <a:xfrm>
            <a:off x="2900350" y="1958016"/>
            <a:ext cx="256034" cy="333216"/>
          </a:xfrm>
          <a:custGeom>
            <a:avLst/>
            <a:gdLst/>
            <a:ahLst/>
            <a:cxnLst/>
            <a:rect l="l" t="t" r="r" b="b"/>
            <a:pathLst>
              <a:path w="5991" h="7797" extrusionOk="0">
                <a:moveTo>
                  <a:pt x="5781" y="1"/>
                </a:moveTo>
                <a:cubicBezTo>
                  <a:pt x="5731" y="1"/>
                  <a:pt x="5675" y="17"/>
                  <a:pt x="5616" y="51"/>
                </a:cubicBezTo>
                <a:lnTo>
                  <a:pt x="1673" y="2329"/>
                </a:lnTo>
                <a:cubicBezTo>
                  <a:pt x="1465" y="2448"/>
                  <a:pt x="1299" y="2741"/>
                  <a:pt x="1299" y="2978"/>
                </a:cubicBezTo>
                <a:lnTo>
                  <a:pt x="1299" y="4600"/>
                </a:lnTo>
                <a:lnTo>
                  <a:pt x="146" y="5793"/>
                </a:lnTo>
                <a:cubicBezTo>
                  <a:pt x="0" y="5945"/>
                  <a:pt x="31" y="6057"/>
                  <a:pt x="206" y="6057"/>
                </a:cubicBezTo>
                <a:cubicBezTo>
                  <a:pt x="227" y="6057"/>
                  <a:pt x="250" y="6055"/>
                  <a:pt x="275" y="6052"/>
                </a:cubicBezTo>
                <a:lnTo>
                  <a:pt x="1299" y="5933"/>
                </a:lnTo>
                <a:lnTo>
                  <a:pt x="1299" y="7531"/>
                </a:lnTo>
                <a:cubicBezTo>
                  <a:pt x="1299" y="7699"/>
                  <a:pt x="1382" y="7796"/>
                  <a:pt x="1505" y="7796"/>
                </a:cubicBezTo>
                <a:cubicBezTo>
                  <a:pt x="1555" y="7796"/>
                  <a:pt x="1612" y="7780"/>
                  <a:pt x="1673" y="7745"/>
                </a:cubicBezTo>
                <a:lnTo>
                  <a:pt x="5616" y="5467"/>
                </a:lnTo>
                <a:cubicBezTo>
                  <a:pt x="5820" y="5348"/>
                  <a:pt x="5991" y="5059"/>
                  <a:pt x="5991" y="4818"/>
                </a:cubicBezTo>
                <a:lnTo>
                  <a:pt x="5991" y="269"/>
                </a:lnTo>
                <a:cubicBezTo>
                  <a:pt x="5991" y="99"/>
                  <a:pt x="5904" y="1"/>
                  <a:pt x="578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6" name="Google Shape;566;p28"/>
          <p:cNvSpPr/>
          <p:nvPr/>
        </p:nvSpPr>
        <p:spPr>
          <a:xfrm>
            <a:off x="3012489" y="2036435"/>
            <a:ext cx="98123" cy="165775"/>
          </a:xfrm>
          <a:custGeom>
            <a:avLst/>
            <a:gdLst/>
            <a:ahLst/>
            <a:cxnLst/>
            <a:rect l="l" t="t" r="r" b="b"/>
            <a:pathLst>
              <a:path w="2296" h="3879" extrusionOk="0">
                <a:moveTo>
                  <a:pt x="2112" y="311"/>
                </a:moveTo>
                <a:lnTo>
                  <a:pt x="2112" y="1208"/>
                </a:lnTo>
                <a:cubicBezTo>
                  <a:pt x="2112" y="1752"/>
                  <a:pt x="1748" y="2897"/>
                  <a:pt x="1153" y="3570"/>
                </a:cubicBezTo>
                <a:lnTo>
                  <a:pt x="1150" y="351"/>
                </a:lnTo>
                <a:lnTo>
                  <a:pt x="2112" y="311"/>
                </a:lnTo>
                <a:close/>
                <a:moveTo>
                  <a:pt x="2295" y="1"/>
                </a:moveTo>
                <a:lnTo>
                  <a:pt x="1150" y="52"/>
                </a:lnTo>
                <a:lnTo>
                  <a:pt x="1" y="1327"/>
                </a:lnTo>
                <a:lnTo>
                  <a:pt x="1" y="2428"/>
                </a:lnTo>
                <a:cubicBezTo>
                  <a:pt x="1" y="3036"/>
                  <a:pt x="376" y="3879"/>
                  <a:pt x="1058" y="3879"/>
                </a:cubicBezTo>
                <a:cubicBezTo>
                  <a:pt x="1078" y="3879"/>
                  <a:pt x="1098" y="3878"/>
                  <a:pt x="1119" y="3876"/>
                </a:cubicBezTo>
                <a:lnTo>
                  <a:pt x="1150" y="3873"/>
                </a:lnTo>
                <a:lnTo>
                  <a:pt x="1177" y="3843"/>
                </a:lnTo>
                <a:cubicBezTo>
                  <a:pt x="1898" y="3065"/>
                  <a:pt x="2295" y="1728"/>
                  <a:pt x="2295" y="1102"/>
                </a:cubicBezTo>
                <a:lnTo>
                  <a:pt x="2295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28"/>
          <p:cNvSpPr/>
          <p:nvPr/>
        </p:nvSpPr>
        <p:spPr>
          <a:xfrm>
            <a:off x="2900308" y="2303961"/>
            <a:ext cx="256077" cy="333174"/>
          </a:xfrm>
          <a:custGeom>
            <a:avLst/>
            <a:gdLst/>
            <a:ahLst/>
            <a:cxnLst/>
            <a:rect l="l" t="t" r="r" b="b"/>
            <a:pathLst>
              <a:path w="5992" h="7796" extrusionOk="0">
                <a:moveTo>
                  <a:pt x="5783" y="0"/>
                </a:moveTo>
                <a:cubicBezTo>
                  <a:pt x="5733" y="0"/>
                  <a:pt x="5677" y="17"/>
                  <a:pt x="5617" y="51"/>
                </a:cubicBezTo>
                <a:lnTo>
                  <a:pt x="1674" y="2329"/>
                </a:lnTo>
                <a:cubicBezTo>
                  <a:pt x="1466" y="2448"/>
                  <a:pt x="1300" y="2741"/>
                  <a:pt x="1300" y="2978"/>
                </a:cubicBezTo>
                <a:lnTo>
                  <a:pt x="1300" y="4600"/>
                </a:lnTo>
                <a:lnTo>
                  <a:pt x="147" y="5790"/>
                </a:lnTo>
                <a:cubicBezTo>
                  <a:pt x="1" y="5945"/>
                  <a:pt x="32" y="6056"/>
                  <a:pt x="208" y="6056"/>
                </a:cubicBezTo>
                <a:cubicBezTo>
                  <a:pt x="229" y="6056"/>
                  <a:pt x="251" y="6055"/>
                  <a:pt x="276" y="6052"/>
                </a:cubicBezTo>
                <a:lnTo>
                  <a:pt x="1300" y="5933"/>
                </a:lnTo>
                <a:lnTo>
                  <a:pt x="1300" y="7527"/>
                </a:lnTo>
                <a:cubicBezTo>
                  <a:pt x="1300" y="7698"/>
                  <a:pt x="1384" y="7796"/>
                  <a:pt x="1506" y="7796"/>
                </a:cubicBezTo>
                <a:cubicBezTo>
                  <a:pt x="1556" y="7796"/>
                  <a:pt x="1613" y="7780"/>
                  <a:pt x="1674" y="7745"/>
                </a:cubicBezTo>
                <a:lnTo>
                  <a:pt x="5617" y="5467"/>
                </a:lnTo>
                <a:cubicBezTo>
                  <a:pt x="5821" y="5348"/>
                  <a:pt x="5992" y="5059"/>
                  <a:pt x="5992" y="4817"/>
                </a:cubicBezTo>
                <a:lnTo>
                  <a:pt x="5992" y="268"/>
                </a:lnTo>
                <a:cubicBezTo>
                  <a:pt x="5992" y="98"/>
                  <a:pt x="5906" y="0"/>
                  <a:pt x="578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28"/>
          <p:cNvSpPr/>
          <p:nvPr/>
        </p:nvSpPr>
        <p:spPr>
          <a:xfrm>
            <a:off x="3019155" y="2433022"/>
            <a:ext cx="84746" cy="136800"/>
          </a:xfrm>
          <a:custGeom>
            <a:avLst/>
            <a:gdLst/>
            <a:ahLst/>
            <a:cxnLst/>
            <a:rect l="l" t="t" r="r" b="b"/>
            <a:pathLst>
              <a:path w="1983" h="3201" extrusionOk="0">
                <a:moveTo>
                  <a:pt x="1086" y="881"/>
                </a:moveTo>
                <a:cubicBezTo>
                  <a:pt x="1179" y="881"/>
                  <a:pt x="1245" y="981"/>
                  <a:pt x="1245" y="1144"/>
                </a:cubicBezTo>
                <a:cubicBezTo>
                  <a:pt x="1245" y="1284"/>
                  <a:pt x="1198" y="1434"/>
                  <a:pt x="1123" y="1543"/>
                </a:cubicBezTo>
                <a:lnTo>
                  <a:pt x="1303" y="1924"/>
                </a:lnTo>
                <a:lnTo>
                  <a:pt x="698" y="2274"/>
                </a:lnTo>
                <a:lnTo>
                  <a:pt x="878" y="1685"/>
                </a:lnTo>
                <a:cubicBezTo>
                  <a:pt x="755" y="1648"/>
                  <a:pt x="702" y="1423"/>
                  <a:pt x="820" y="1111"/>
                </a:cubicBezTo>
                <a:cubicBezTo>
                  <a:pt x="912" y="950"/>
                  <a:pt x="1009" y="881"/>
                  <a:pt x="1086" y="881"/>
                </a:cubicBezTo>
                <a:close/>
                <a:moveTo>
                  <a:pt x="1858" y="1"/>
                </a:moveTo>
                <a:cubicBezTo>
                  <a:pt x="1836" y="1"/>
                  <a:pt x="1813" y="8"/>
                  <a:pt x="1789" y="22"/>
                </a:cubicBezTo>
                <a:lnTo>
                  <a:pt x="198" y="940"/>
                </a:lnTo>
                <a:cubicBezTo>
                  <a:pt x="90" y="1002"/>
                  <a:pt x="1" y="1189"/>
                  <a:pt x="1" y="1356"/>
                </a:cubicBezTo>
                <a:lnTo>
                  <a:pt x="1" y="2991"/>
                </a:lnTo>
                <a:cubicBezTo>
                  <a:pt x="1" y="3121"/>
                  <a:pt x="55" y="3201"/>
                  <a:pt x="130" y="3201"/>
                </a:cubicBezTo>
                <a:cubicBezTo>
                  <a:pt x="151" y="3201"/>
                  <a:pt x="174" y="3195"/>
                  <a:pt x="198" y="3181"/>
                </a:cubicBezTo>
                <a:lnTo>
                  <a:pt x="1789" y="2260"/>
                </a:lnTo>
                <a:cubicBezTo>
                  <a:pt x="1895" y="2199"/>
                  <a:pt x="1983" y="2012"/>
                  <a:pt x="1983" y="1845"/>
                </a:cubicBezTo>
                <a:lnTo>
                  <a:pt x="1983" y="210"/>
                </a:lnTo>
                <a:cubicBezTo>
                  <a:pt x="1983" y="81"/>
                  <a:pt x="1930" y="1"/>
                  <a:pt x="1858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28"/>
          <p:cNvSpPr/>
          <p:nvPr/>
        </p:nvSpPr>
        <p:spPr>
          <a:xfrm>
            <a:off x="3036463" y="2376355"/>
            <a:ext cx="49574" cy="86883"/>
          </a:xfrm>
          <a:custGeom>
            <a:avLst/>
            <a:gdLst/>
            <a:ahLst/>
            <a:cxnLst/>
            <a:rect l="l" t="t" r="r" b="b"/>
            <a:pathLst>
              <a:path w="1160" h="2033" extrusionOk="0">
                <a:moveTo>
                  <a:pt x="782" y="0"/>
                </a:moveTo>
                <a:cubicBezTo>
                  <a:pt x="720" y="0"/>
                  <a:pt x="652" y="19"/>
                  <a:pt x="582" y="60"/>
                </a:cubicBezTo>
                <a:cubicBezTo>
                  <a:pt x="262" y="247"/>
                  <a:pt x="0" y="794"/>
                  <a:pt x="0" y="1284"/>
                </a:cubicBezTo>
                <a:lnTo>
                  <a:pt x="0" y="2032"/>
                </a:lnTo>
                <a:lnTo>
                  <a:pt x="211" y="1910"/>
                </a:lnTo>
                <a:lnTo>
                  <a:pt x="211" y="1165"/>
                </a:lnTo>
                <a:cubicBezTo>
                  <a:pt x="211" y="852"/>
                  <a:pt x="378" y="502"/>
                  <a:pt x="582" y="383"/>
                </a:cubicBezTo>
                <a:cubicBezTo>
                  <a:pt x="626" y="358"/>
                  <a:pt x="669" y="345"/>
                  <a:pt x="708" y="345"/>
                </a:cubicBezTo>
                <a:cubicBezTo>
                  <a:pt x="848" y="345"/>
                  <a:pt x="949" y="496"/>
                  <a:pt x="949" y="741"/>
                </a:cubicBezTo>
                <a:lnTo>
                  <a:pt x="949" y="1485"/>
                </a:lnTo>
                <a:lnTo>
                  <a:pt x="1160" y="1366"/>
                </a:lnTo>
                <a:lnTo>
                  <a:pt x="1160" y="618"/>
                </a:lnTo>
                <a:cubicBezTo>
                  <a:pt x="1160" y="237"/>
                  <a:pt x="1001" y="0"/>
                  <a:pt x="782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70" name="Google Shape;570;p28"/>
          <p:cNvGrpSpPr/>
          <p:nvPr/>
        </p:nvGrpSpPr>
        <p:grpSpPr>
          <a:xfrm>
            <a:off x="2133802" y="3380416"/>
            <a:ext cx="547956" cy="391287"/>
            <a:chOff x="3160365" y="3814680"/>
            <a:chExt cx="590089" cy="421373"/>
          </a:xfrm>
        </p:grpSpPr>
        <p:grpSp>
          <p:nvGrpSpPr>
            <p:cNvPr id="571" name="Google Shape;571;p28"/>
            <p:cNvGrpSpPr/>
            <p:nvPr/>
          </p:nvGrpSpPr>
          <p:grpSpPr>
            <a:xfrm>
              <a:off x="3160365" y="3814680"/>
              <a:ext cx="590089" cy="421373"/>
              <a:chOff x="2026153" y="2957710"/>
              <a:chExt cx="649020" cy="463455"/>
            </a:xfrm>
          </p:grpSpPr>
          <p:sp>
            <p:nvSpPr>
              <p:cNvPr id="572" name="Google Shape;572;p28"/>
              <p:cNvSpPr/>
              <p:nvPr/>
            </p:nvSpPr>
            <p:spPr>
              <a:xfrm>
                <a:off x="2026153" y="3270882"/>
                <a:ext cx="10655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2969" extrusionOk="0">
                    <a:moveTo>
                      <a:pt x="1098" y="1"/>
                    </a:moveTo>
                    <a:cubicBezTo>
                      <a:pt x="1051" y="1"/>
                      <a:pt x="990" y="58"/>
                      <a:pt x="962" y="143"/>
                    </a:cubicBezTo>
                    <a:lnTo>
                      <a:pt x="727" y="921"/>
                    </a:lnTo>
                    <a:cubicBezTo>
                      <a:pt x="711" y="969"/>
                      <a:pt x="683" y="1016"/>
                      <a:pt x="650" y="1040"/>
                    </a:cubicBezTo>
                    <a:lnTo>
                      <a:pt x="119" y="1451"/>
                    </a:lnTo>
                    <a:cubicBezTo>
                      <a:pt x="34" y="1517"/>
                      <a:pt x="0" y="1672"/>
                      <a:pt x="61" y="1717"/>
                    </a:cubicBezTo>
                    <a:lnTo>
                      <a:pt x="446" y="1996"/>
                    </a:lnTo>
                    <a:cubicBezTo>
                      <a:pt x="469" y="2013"/>
                      <a:pt x="479" y="2050"/>
                      <a:pt x="476" y="2098"/>
                    </a:cubicBezTo>
                    <a:lnTo>
                      <a:pt x="385" y="2856"/>
                    </a:lnTo>
                    <a:cubicBezTo>
                      <a:pt x="376" y="2928"/>
                      <a:pt x="405" y="2969"/>
                      <a:pt x="446" y="2969"/>
                    </a:cubicBezTo>
                    <a:cubicBezTo>
                      <a:pt x="473" y="2969"/>
                      <a:pt x="504" y="2951"/>
                      <a:pt x="534" y="2914"/>
                    </a:cubicBezTo>
                    <a:lnTo>
                      <a:pt x="1010" y="2308"/>
                    </a:lnTo>
                    <a:cubicBezTo>
                      <a:pt x="1035" y="2271"/>
                      <a:pt x="1068" y="2250"/>
                      <a:pt x="1097" y="2250"/>
                    </a:cubicBezTo>
                    <a:cubicBezTo>
                      <a:pt x="1100" y="2250"/>
                      <a:pt x="1102" y="2251"/>
                      <a:pt x="1105" y="2251"/>
                    </a:cubicBezTo>
                    <a:lnTo>
                      <a:pt x="1577" y="2312"/>
                    </a:lnTo>
                    <a:cubicBezTo>
                      <a:pt x="1579" y="2312"/>
                      <a:pt x="1581" y="2312"/>
                      <a:pt x="1583" y="2312"/>
                    </a:cubicBezTo>
                    <a:cubicBezTo>
                      <a:pt x="1657" y="2312"/>
                      <a:pt x="1740" y="2180"/>
                      <a:pt x="1727" y="2080"/>
                    </a:cubicBezTo>
                    <a:lnTo>
                      <a:pt x="1635" y="1428"/>
                    </a:lnTo>
                    <a:cubicBezTo>
                      <a:pt x="1632" y="1387"/>
                      <a:pt x="1642" y="1336"/>
                      <a:pt x="1666" y="1288"/>
                    </a:cubicBezTo>
                    <a:lnTo>
                      <a:pt x="2050" y="568"/>
                    </a:lnTo>
                    <a:cubicBezTo>
                      <a:pt x="2105" y="468"/>
                      <a:pt x="2084" y="362"/>
                      <a:pt x="2018" y="362"/>
                    </a:cubicBezTo>
                    <a:cubicBezTo>
                      <a:pt x="2010" y="362"/>
                      <a:pt x="2001" y="364"/>
                      <a:pt x="1992" y="367"/>
                    </a:cubicBezTo>
                    <a:lnTo>
                      <a:pt x="1462" y="571"/>
                    </a:lnTo>
                    <a:cubicBezTo>
                      <a:pt x="1453" y="575"/>
                      <a:pt x="1444" y="576"/>
                      <a:pt x="1436" y="576"/>
                    </a:cubicBezTo>
                    <a:cubicBezTo>
                      <a:pt x="1415" y="576"/>
                      <a:pt x="1397" y="563"/>
                      <a:pt x="1387" y="541"/>
                    </a:cubicBezTo>
                    <a:lnTo>
                      <a:pt x="1149" y="37"/>
                    </a:lnTo>
                    <a:cubicBezTo>
                      <a:pt x="1138" y="12"/>
                      <a:pt x="1119" y="1"/>
                      <a:pt x="10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2161758" y="3192576"/>
                <a:ext cx="10660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9" extrusionOk="0">
                    <a:moveTo>
                      <a:pt x="1099" y="1"/>
                    </a:moveTo>
                    <a:cubicBezTo>
                      <a:pt x="1052" y="1"/>
                      <a:pt x="991" y="58"/>
                      <a:pt x="965" y="142"/>
                    </a:cubicBezTo>
                    <a:lnTo>
                      <a:pt x="728" y="922"/>
                    </a:lnTo>
                    <a:cubicBezTo>
                      <a:pt x="711" y="969"/>
                      <a:pt x="684" y="1016"/>
                      <a:pt x="649" y="1040"/>
                    </a:cubicBezTo>
                    <a:lnTo>
                      <a:pt x="119" y="1452"/>
                    </a:lnTo>
                    <a:cubicBezTo>
                      <a:pt x="34" y="1517"/>
                      <a:pt x="0" y="1672"/>
                      <a:pt x="61" y="1717"/>
                    </a:cubicBezTo>
                    <a:lnTo>
                      <a:pt x="446" y="1996"/>
                    </a:lnTo>
                    <a:cubicBezTo>
                      <a:pt x="469" y="2013"/>
                      <a:pt x="480" y="2050"/>
                      <a:pt x="476" y="2098"/>
                    </a:cubicBezTo>
                    <a:lnTo>
                      <a:pt x="384" y="2856"/>
                    </a:lnTo>
                    <a:cubicBezTo>
                      <a:pt x="376" y="2928"/>
                      <a:pt x="405" y="2969"/>
                      <a:pt x="446" y="2969"/>
                    </a:cubicBezTo>
                    <a:cubicBezTo>
                      <a:pt x="473" y="2969"/>
                      <a:pt x="504" y="2951"/>
                      <a:pt x="534" y="2913"/>
                    </a:cubicBezTo>
                    <a:lnTo>
                      <a:pt x="1010" y="2309"/>
                    </a:lnTo>
                    <a:cubicBezTo>
                      <a:pt x="1035" y="2271"/>
                      <a:pt x="1069" y="2251"/>
                      <a:pt x="1098" y="2251"/>
                    </a:cubicBezTo>
                    <a:cubicBezTo>
                      <a:pt x="1101" y="2251"/>
                      <a:pt x="1103" y="2251"/>
                      <a:pt x="1105" y="2251"/>
                    </a:cubicBezTo>
                    <a:lnTo>
                      <a:pt x="1577" y="2312"/>
                    </a:lnTo>
                    <a:cubicBezTo>
                      <a:pt x="1579" y="2312"/>
                      <a:pt x="1581" y="2312"/>
                      <a:pt x="1583" y="2312"/>
                    </a:cubicBezTo>
                    <a:cubicBezTo>
                      <a:pt x="1659" y="2312"/>
                      <a:pt x="1740" y="2180"/>
                      <a:pt x="1727" y="2080"/>
                    </a:cubicBezTo>
                    <a:lnTo>
                      <a:pt x="1638" y="1428"/>
                    </a:lnTo>
                    <a:cubicBezTo>
                      <a:pt x="1632" y="1387"/>
                      <a:pt x="1643" y="1336"/>
                      <a:pt x="1666" y="1289"/>
                    </a:cubicBezTo>
                    <a:lnTo>
                      <a:pt x="2050" y="568"/>
                    </a:lnTo>
                    <a:cubicBezTo>
                      <a:pt x="2105" y="468"/>
                      <a:pt x="2084" y="362"/>
                      <a:pt x="2018" y="362"/>
                    </a:cubicBezTo>
                    <a:cubicBezTo>
                      <a:pt x="2010" y="362"/>
                      <a:pt x="2002" y="364"/>
                      <a:pt x="1993" y="367"/>
                    </a:cubicBezTo>
                    <a:lnTo>
                      <a:pt x="1462" y="571"/>
                    </a:lnTo>
                    <a:cubicBezTo>
                      <a:pt x="1453" y="575"/>
                      <a:pt x="1445" y="576"/>
                      <a:pt x="1437" y="576"/>
                    </a:cubicBezTo>
                    <a:cubicBezTo>
                      <a:pt x="1415" y="576"/>
                      <a:pt x="1397" y="563"/>
                      <a:pt x="1387" y="541"/>
                    </a:cubicBezTo>
                    <a:lnTo>
                      <a:pt x="1149" y="37"/>
                    </a:lnTo>
                    <a:cubicBezTo>
                      <a:pt x="1138" y="12"/>
                      <a:pt x="1119" y="1"/>
                      <a:pt x="1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2297312" y="3114271"/>
                <a:ext cx="106600" cy="15028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9" extrusionOk="0">
                    <a:moveTo>
                      <a:pt x="1100" y="1"/>
                    </a:moveTo>
                    <a:cubicBezTo>
                      <a:pt x="1053" y="1"/>
                      <a:pt x="993" y="58"/>
                      <a:pt x="967" y="143"/>
                    </a:cubicBezTo>
                    <a:lnTo>
                      <a:pt x="729" y="922"/>
                    </a:lnTo>
                    <a:cubicBezTo>
                      <a:pt x="711" y="969"/>
                      <a:pt x="685" y="1016"/>
                      <a:pt x="650" y="1041"/>
                    </a:cubicBezTo>
                    <a:lnTo>
                      <a:pt x="120" y="1452"/>
                    </a:lnTo>
                    <a:cubicBezTo>
                      <a:pt x="35" y="1517"/>
                      <a:pt x="1" y="1673"/>
                      <a:pt x="62" y="1717"/>
                    </a:cubicBezTo>
                    <a:lnTo>
                      <a:pt x="446" y="1995"/>
                    </a:lnTo>
                    <a:cubicBezTo>
                      <a:pt x="470" y="2013"/>
                      <a:pt x="484" y="2050"/>
                      <a:pt x="477" y="2097"/>
                    </a:cubicBezTo>
                    <a:lnTo>
                      <a:pt x="385" y="2856"/>
                    </a:lnTo>
                    <a:cubicBezTo>
                      <a:pt x="377" y="2928"/>
                      <a:pt x="406" y="2969"/>
                      <a:pt x="447" y="2969"/>
                    </a:cubicBezTo>
                    <a:cubicBezTo>
                      <a:pt x="474" y="2969"/>
                      <a:pt x="506" y="2951"/>
                      <a:pt x="535" y="2913"/>
                    </a:cubicBezTo>
                    <a:lnTo>
                      <a:pt x="1011" y="2309"/>
                    </a:lnTo>
                    <a:cubicBezTo>
                      <a:pt x="1036" y="2271"/>
                      <a:pt x="1070" y="2251"/>
                      <a:pt x="1100" y="2251"/>
                    </a:cubicBezTo>
                    <a:cubicBezTo>
                      <a:pt x="1102" y="2251"/>
                      <a:pt x="1104" y="2251"/>
                      <a:pt x="1106" y="2251"/>
                    </a:cubicBezTo>
                    <a:lnTo>
                      <a:pt x="1579" y="2312"/>
                    </a:lnTo>
                    <a:cubicBezTo>
                      <a:pt x="1581" y="2312"/>
                      <a:pt x="1582" y="2312"/>
                      <a:pt x="1584" y="2312"/>
                    </a:cubicBezTo>
                    <a:cubicBezTo>
                      <a:pt x="1661" y="2312"/>
                      <a:pt x="1745" y="2181"/>
                      <a:pt x="1728" y="2081"/>
                    </a:cubicBezTo>
                    <a:lnTo>
                      <a:pt x="1640" y="1428"/>
                    </a:lnTo>
                    <a:cubicBezTo>
                      <a:pt x="1633" y="1388"/>
                      <a:pt x="1643" y="1336"/>
                      <a:pt x="1667" y="1289"/>
                    </a:cubicBezTo>
                    <a:lnTo>
                      <a:pt x="2051" y="568"/>
                    </a:lnTo>
                    <a:cubicBezTo>
                      <a:pt x="2106" y="468"/>
                      <a:pt x="2085" y="363"/>
                      <a:pt x="2022" y="363"/>
                    </a:cubicBezTo>
                    <a:cubicBezTo>
                      <a:pt x="2014" y="363"/>
                      <a:pt x="2006" y="364"/>
                      <a:pt x="1997" y="368"/>
                    </a:cubicBezTo>
                    <a:lnTo>
                      <a:pt x="1463" y="572"/>
                    </a:lnTo>
                    <a:cubicBezTo>
                      <a:pt x="1455" y="575"/>
                      <a:pt x="1447" y="577"/>
                      <a:pt x="1440" y="577"/>
                    </a:cubicBezTo>
                    <a:cubicBezTo>
                      <a:pt x="1418" y="577"/>
                      <a:pt x="1398" y="564"/>
                      <a:pt x="1388" y="541"/>
                    </a:cubicBezTo>
                    <a:lnTo>
                      <a:pt x="1150" y="37"/>
                    </a:lnTo>
                    <a:cubicBezTo>
                      <a:pt x="1139" y="12"/>
                      <a:pt x="1121" y="1"/>
                      <a:pt x="1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2568572" y="2957710"/>
                <a:ext cx="106600" cy="150233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968" extrusionOk="0">
                    <a:moveTo>
                      <a:pt x="1099" y="1"/>
                    </a:moveTo>
                    <a:cubicBezTo>
                      <a:pt x="1052" y="1"/>
                      <a:pt x="991" y="57"/>
                      <a:pt x="965" y="142"/>
                    </a:cubicBezTo>
                    <a:lnTo>
                      <a:pt x="728" y="921"/>
                    </a:lnTo>
                    <a:cubicBezTo>
                      <a:pt x="714" y="968"/>
                      <a:pt x="684" y="1016"/>
                      <a:pt x="650" y="1040"/>
                    </a:cubicBezTo>
                    <a:lnTo>
                      <a:pt x="119" y="1451"/>
                    </a:lnTo>
                    <a:cubicBezTo>
                      <a:pt x="34" y="1515"/>
                      <a:pt x="0" y="1672"/>
                      <a:pt x="61" y="1716"/>
                    </a:cubicBezTo>
                    <a:lnTo>
                      <a:pt x="446" y="1995"/>
                    </a:lnTo>
                    <a:cubicBezTo>
                      <a:pt x="469" y="2012"/>
                      <a:pt x="483" y="2049"/>
                      <a:pt x="476" y="2097"/>
                    </a:cubicBezTo>
                    <a:lnTo>
                      <a:pt x="384" y="2855"/>
                    </a:lnTo>
                    <a:cubicBezTo>
                      <a:pt x="376" y="2927"/>
                      <a:pt x="405" y="2968"/>
                      <a:pt x="446" y="2968"/>
                    </a:cubicBezTo>
                    <a:cubicBezTo>
                      <a:pt x="473" y="2968"/>
                      <a:pt x="504" y="2951"/>
                      <a:pt x="534" y="2913"/>
                    </a:cubicBezTo>
                    <a:lnTo>
                      <a:pt x="1010" y="2308"/>
                    </a:lnTo>
                    <a:cubicBezTo>
                      <a:pt x="1038" y="2270"/>
                      <a:pt x="1070" y="2249"/>
                      <a:pt x="1099" y="2249"/>
                    </a:cubicBezTo>
                    <a:cubicBezTo>
                      <a:pt x="1101" y="2249"/>
                      <a:pt x="1103" y="2250"/>
                      <a:pt x="1105" y="2250"/>
                    </a:cubicBezTo>
                    <a:lnTo>
                      <a:pt x="1581" y="2311"/>
                    </a:lnTo>
                    <a:cubicBezTo>
                      <a:pt x="1583" y="2311"/>
                      <a:pt x="1585" y="2311"/>
                      <a:pt x="1587" y="2311"/>
                    </a:cubicBezTo>
                    <a:cubicBezTo>
                      <a:pt x="1660" y="2311"/>
                      <a:pt x="1744" y="2179"/>
                      <a:pt x="1727" y="2080"/>
                    </a:cubicBezTo>
                    <a:lnTo>
                      <a:pt x="1639" y="1427"/>
                    </a:lnTo>
                    <a:cubicBezTo>
                      <a:pt x="1632" y="1386"/>
                      <a:pt x="1643" y="1335"/>
                      <a:pt x="1666" y="1288"/>
                    </a:cubicBezTo>
                    <a:lnTo>
                      <a:pt x="2051" y="567"/>
                    </a:lnTo>
                    <a:cubicBezTo>
                      <a:pt x="2105" y="467"/>
                      <a:pt x="2084" y="362"/>
                      <a:pt x="2021" y="362"/>
                    </a:cubicBezTo>
                    <a:cubicBezTo>
                      <a:pt x="2013" y="362"/>
                      <a:pt x="2005" y="363"/>
                      <a:pt x="1996" y="367"/>
                    </a:cubicBezTo>
                    <a:lnTo>
                      <a:pt x="1466" y="571"/>
                    </a:lnTo>
                    <a:cubicBezTo>
                      <a:pt x="1457" y="574"/>
                      <a:pt x="1448" y="576"/>
                      <a:pt x="1440" y="576"/>
                    </a:cubicBezTo>
                    <a:cubicBezTo>
                      <a:pt x="1417" y="576"/>
                      <a:pt x="1397" y="562"/>
                      <a:pt x="1387" y="540"/>
                    </a:cubicBezTo>
                    <a:lnTo>
                      <a:pt x="1149" y="37"/>
                    </a:lnTo>
                    <a:cubicBezTo>
                      <a:pt x="1138" y="12"/>
                      <a:pt x="1119" y="1"/>
                      <a:pt x="1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76" name="Google Shape;576;p28"/>
            <p:cNvSpPr/>
            <p:nvPr/>
          </p:nvSpPr>
          <p:spPr>
            <a:xfrm>
              <a:off x="3530215" y="3891600"/>
              <a:ext cx="96923" cy="136641"/>
            </a:xfrm>
            <a:custGeom>
              <a:avLst/>
              <a:gdLst/>
              <a:ahLst/>
              <a:cxnLst/>
              <a:rect l="l" t="t" r="r" b="b"/>
              <a:pathLst>
                <a:path w="2106" h="2969" extrusionOk="0">
                  <a:moveTo>
                    <a:pt x="1100" y="1"/>
                  </a:moveTo>
                  <a:cubicBezTo>
                    <a:pt x="1053" y="1"/>
                    <a:pt x="993" y="58"/>
                    <a:pt x="967" y="143"/>
                  </a:cubicBezTo>
                  <a:lnTo>
                    <a:pt x="729" y="922"/>
                  </a:lnTo>
                  <a:cubicBezTo>
                    <a:pt x="711" y="969"/>
                    <a:pt x="685" y="1016"/>
                    <a:pt x="650" y="1041"/>
                  </a:cubicBezTo>
                  <a:lnTo>
                    <a:pt x="120" y="1452"/>
                  </a:lnTo>
                  <a:cubicBezTo>
                    <a:pt x="35" y="1517"/>
                    <a:pt x="1" y="1673"/>
                    <a:pt x="62" y="1717"/>
                  </a:cubicBezTo>
                  <a:lnTo>
                    <a:pt x="446" y="1995"/>
                  </a:lnTo>
                  <a:cubicBezTo>
                    <a:pt x="470" y="2013"/>
                    <a:pt x="484" y="2050"/>
                    <a:pt x="477" y="2097"/>
                  </a:cubicBezTo>
                  <a:lnTo>
                    <a:pt x="385" y="2856"/>
                  </a:lnTo>
                  <a:cubicBezTo>
                    <a:pt x="377" y="2928"/>
                    <a:pt x="406" y="2969"/>
                    <a:pt x="447" y="2969"/>
                  </a:cubicBezTo>
                  <a:cubicBezTo>
                    <a:pt x="474" y="2969"/>
                    <a:pt x="506" y="2951"/>
                    <a:pt x="535" y="2913"/>
                  </a:cubicBezTo>
                  <a:lnTo>
                    <a:pt x="1011" y="2309"/>
                  </a:lnTo>
                  <a:cubicBezTo>
                    <a:pt x="1036" y="2271"/>
                    <a:pt x="1070" y="2251"/>
                    <a:pt x="1100" y="2251"/>
                  </a:cubicBezTo>
                  <a:cubicBezTo>
                    <a:pt x="1102" y="2251"/>
                    <a:pt x="1104" y="2251"/>
                    <a:pt x="1106" y="2251"/>
                  </a:cubicBezTo>
                  <a:lnTo>
                    <a:pt x="1579" y="2312"/>
                  </a:lnTo>
                  <a:cubicBezTo>
                    <a:pt x="1581" y="2312"/>
                    <a:pt x="1582" y="2312"/>
                    <a:pt x="1584" y="2312"/>
                  </a:cubicBezTo>
                  <a:cubicBezTo>
                    <a:pt x="1661" y="2312"/>
                    <a:pt x="1745" y="2181"/>
                    <a:pt x="1728" y="2081"/>
                  </a:cubicBezTo>
                  <a:lnTo>
                    <a:pt x="1640" y="1428"/>
                  </a:lnTo>
                  <a:cubicBezTo>
                    <a:pt x="1633" y="1388"/>
                    <a:pt x="1643" y="1336"/>
                    <a:pt x="1667" y="1289"/>
                  </a:cubicBezTo>
                  <a:lnTo>
                    <a:pt x="2051" y="568"/>
                  </a:lnTo>
                  <a:cubicBezTo>
                    <a:pt x="2106" y="468"/>
                    <a:pt x="2085" y="363"/>
                    <a:pt x="2022" y="363"/>
                  </a:cubicBezTo>
                  <a:cubicBezTo>
                    <a:pt x="2014" y="363"/>
                    <a:pt x="2006" y="364"/>
                    <a:pt x="1997" y="368"/>
                  </a:cubicBezTo>
                  <a:lnTo>
                    <a:pt x="1463" y="572"/>
                  </a:lnTo>
                  <a:cubicBezTo>
                    <a:pt x="1455" y="575"/>
                    <a:pt x="1447" y="577"/>
                    <a:pt x="1440" y="577"/>
                  </a:cubicBezTo>
                  <a:cubicBezTo>
                    <a:pt x="1418" y="577"/>
                    <a:pt x="1398" y="564"/>
                    <a:pt x="1388" y="541"/>
                  </a:cubicBezTo>
                  <a:lnTo>
                    <a:pt x="1150" y="37"/>
                  </a:lnTo>
                  <a:cubicBezTo>
                    <a:pt x="1139" y="12"/>
                    <a:pt x="1121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7" name="Google Shape;577;p28"/>
          <p:cNvSpPr/>
          <p:nvPr/>
        </p:nvSpPr>
        <p:spPr>
          <a:xfrm>
            <a:off x="1844609" y="2010751"/>
            <a:ext cx="996914" cy="575532"/>
          </a:xfrm>
          <a:custGeom>
            <a:avLst/>
            <a:gdLst/>
            <a:ahLst/>
            <a:cxnLst/>
            <a:rect l="l" t="t" r="r" b="b"/>
            <a:pathLst>
              <a:path w="23327" h="13467" extrusionOk="0">
                <a:moveTo>
                  <a:pt x="23319" y="1557"/>
                </a:moveTo>
                <a:cubicBezTo>
                  <a:pt x="23323" y="1586"/>
                  <a:pt x="23325" y="1615"/>
                  <a:pt x="23327" y="1642"/>
                </a:cubicBezTo>
                <a:cubicBezTo>
                  <a:pt x="23326" y="1612"/>
                  <a:pt x="23323" y="1584"/>
                  <a:pt x="23319" y="1557"/>
                </a:cubicBezTo>
                <a:close/>
                <a:moveTo>
                  <a:pt x="21128" y="0"/>
                </a:moveTo>
                <a:cubicBezTo>
                  <a:pt x="20985" y="0"/>
                  <a:pt x="20842" y="27"/>
                  <a:pt x="20726" y="79"/>
                </a:cubicBezTo>
                <a:lnTo>
                  <a:pt x="20723" y="79"/>
                </a:lnTo>
                <a:cubicBezTo>
                  <a:pt x="20699" y="88"/>
                  <a:pt x="20679" y="102"/>
                  <a:pt x="20658" y="112"/>
                </a:cubicBezTo>
                <a:lnTo>
                  <a:pt x="331" y="11849"/>
                </a:lnTo>
                <a:cubicBezTo>
                  <a:pt x="249" y="11896"/>
                  <a:pt x="171" y="11964"/>
                  <a:pt x="103" y="12045"/>
                </a:cubicBezTo>
                <a:cubicBezTo>
                  <a:pt x="65" y="12094"/>
                  <a:pt x="31" y="12144"/>
                  <a:pt x="1" y="12199"/>
                </a:cubicBezTo>
                <a:lnTo>
                  <a:pt x="2198" y="13467"/>
                </a:lnTo>
                <a:cubicBezTo>
                  <a:pt x="2282" y="13321"/>
                  <a:pt x="2402" y="13195"/>
                  <a:pt x="2530" y="13117"/>
                </a:cubicBezTo>
                <a:lnTo>
                  <a:pt x="22857" y="1384"/>
                </a:lnTo>
                <a:cubicBezTo>
                  <a:pt x="22932" y="1340"/>
                  <a:pt x="23004" y="1320"/>
                  <a:pt x="23069" y="1320"/>
                </a:cubicBezTo>
                <a:cubicBezTo>
                  <a:pt x="23196" y="1320"/>
                  <a:pt x="23291" y="1406"/>
                  <a:pt x="23319" y="1557"/>
                </a:cubicBezTo>
                <a:lnTo>
                  <a:pt x="23319" y="1557"/>
                </a:lnTo>
                <a:cubicBezTo>
                  <a:pt x="23313" y="1518"/>
                  <a:pt x="23305" y="1476"/>
                  <a:pt x="23293" y="1435"/>
                </a:cubicBezTo>
                <a:cubicBezTo>
                  <a:pt x="23259" y="1312"/>
                  <a:pt x="23198" y="1190"/>
                  <a:pt x="23116" y="1085"/>
                </a:cubicBezTo>
                <a:cubicBezTo>
                  <a:pt x="23045" y="983"/>
                  <a:pt x="22953" y="898"/>
                  <a:pt x="22857" y="840"/>
                </a:cubicBezTo>
                <a:lnTo>
                  <a:pt x="22300" y="520"/>
                </a:lnTo>
                <a:lnTo>
                  <a:pt x="21597" y="112"/>
                </a:lnTo>
                <a:cubicBezTo>
                  <a:pt x="21549" y="85"/>
                  <a:pt x="21498" y="65"/>
                  <a:pt x="21443" y="48"/>
                </a:cubicBezTo>
                <a:cubicBezTo>
                  <a:pt x="21345" y="17"/>
                  <a:pt x="21236" y="0"/>
                  <a:pt x="211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8" name="Google Shape;578;p28"/>
          <p:cNvSpPr/>
          <p:nvPr/>
        </p:nvSpPr>
        <p:spPr>
          <a:xfrm>
            <a:off x="1995295" y="2219601"/>
            <a:ext cx="767505" cy="1405390"/>
          </a:xfrm>
          <a:custGeom>
            <a:avLst/>
            <a:gdLst/>
            <a:ahLst/>
            <a:cxnLst/>
            <a:rect l="l" t="t" r="r" b="b"/>
            <a:pathLst>
              <a:path w="17959" h="32885" extrusionOk="0">
                <a:moveTo>
                  <a:pt x="17743" y="1"/>
                </a:moveTo>
                <a:cubicBezTo>
                  <a:pt x="17691" y="1"/>
                  <a:pt x="17633" y="18"/>
                  <a:pt x="17571" y="53"/>
                </a:cubicBezTo>
                <a:lnTo>
                  <a:pt x="392" y="9973"/>
                </a:lnTo>
                <a:cubicBezTo>
                  <a:pt x="177" y="10096"/>
                  <a:pt x="1" y="10399"/>
                  <a:pt x="1" y="10651"/>
                </a:cubicBezTo>
                <a:lnTo>
                  <a:pt x="1" y="32606"/>
                </a:lnTo>
                <a:cubicBezTo>
                  <a:pt x="1" y="32782"/>
                  <a:pt x="89" y="32885"/>
                  <a:pt x="217" y="32885"/>
                </a:cubicBezTo>
                <a:cubicBezTo>
                  <a:pt x="270" y="32885"/>
                  <a:pt x="329" y="32867"/>
                  <a:pt x="392" y="32831"/>
                </a:cubicBezTo>
                <a:lnTo>
                  <a:pt x="17571" y="22914"/>
                </a:lnTo>
                <a:cubicBezTo>
                  <a:pt x="17785" y="22788"/>
                  <a:pt x="17958" y="22485"/>
                  <a:pt x="17958" y="22237"/>
                </a:cubicBezTo>
                <a:lnTo>
                  <a:pt x="17958" y="281"/>
                </a:lnTo>
                <a:cubicBezTo>
                  <a:pt x="17958" y="102"/>
                  <a:pt x="17871" y="1"/>
                  <a:pt x="17743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9" name="Google Shape;579;p28"/>
          <p:cNvSpPr/>
          <p:nvPr/>
        </p:nvSpPr>
        <p:spPr>
          <a:xfrm>
            <a:off x="2445857" y="2804395"/>
            <a:ext cx="206674" cy="387620"/>
          </a:xfrm>
          <a:custGeom>
            <a:avLst/>
            <a:gdLst/>
            <a:ahLst/>
            <a:cxnLst/>
            <a:rect l="l" t="t" r="r" b="b"/>
            <a:pathLst>
              <a:path w="4836" h="9070" extrusionOk="0">
                <a:moveTo>
                  <a:pt x="783" y="0"/>
                </a:moveTo>
                <a:cubicBezTo>
                  <a:pt x="558" y="0"/>
                  <a:pt x="304" y="24"/>
                  <a:pt x="1" y="57"/>
                </a:cubicBezTo>
                <a:lnTo>
                  <a:pt x="568" y="2583"/>
                </a:lnTo>
                <a:lnTo>
                  <a:pt x="2775" y="4252"/>
                </a:lnTo>
                <a:lnTo>
                  <a:pt x="1429" y="7676"/>
                </a:lnTo>
                <a:lnTo>
                  <a:pt x="1992" y="9070"/>
                </a:lnTo>
                <a:cubicBezTo>
                  <a:pt x="1992" y="9070"/>
                  <a:pt x="4835" y="3603"/>
                  <a:pt x="4638" y="3266"/>
                </a:cubicBezTo>
                <a:cubicBezTo>
                  <a:pt x="4440" y="2933"/>
                  <a:pt x="2788" y="1148"/>
                  <a:pt x="2179" y="584"/>
                </a:cubicBezTo>
                <a:cubicBezTo>
                  <a:pt x="1693" y="133"/>
                  <a:pt x="1321" y="0"/>
                  <a:pt x="783" y="0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0" name="Google Shape;580;p28"/>
          <p:cNvSpPr/>
          <p:nvPr/>
        </p:nvSpPr>
        <p:spPr>
          <a:xfrm>
            <a:off x="2230384" y="2577341"/>
            <a:ext cx="36967" cy="24915"/>
          </a:xfrm>
          <a:custGeom>
            <a:avLst/>
            <a:gdLst/>
            <a:ahLst/>
            <a:cxnLst/>
            <a:rect l="l" t="t" r="r" b="b"/>
            <a:pathLst>
              <a:path w="865" h="583" extrusionOk="0">
                <a:moveTo>
                  <a:pt x="448" y="1"/>
                </a:moveTo>
                <a:cubicBezTo>
                  <a:pt x="271" y="1"/>
                  <a:pt x="88" y="122"/>
                  <a:pt x="0" y="311"/>
                </a:cubicBezTo>
                <a:lnTo>
                  <a:pt x="755" y="582"/>
                </a:lnTo>
                <a:cubicBezTo>
                  <a:pt x="864" y="348"/>
                  <a:pt x="779" y="97"/>
                  <a:pt x="571" y="22"/>
                </a:cubicBezTo>
                <a:cubicBezTo>
                  <a:pt x="531" y="7"/>
                  <a:pt x="490" y="1"/>
                  <a:pt x="4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1" name="Google Shape;581;p28"/>
          <p:cNvSpPr/>
          <p:nvPr/>
        </p:nvSpPr>
        <p:spPr>
          <a:xfrm>
            <a:off x="2252905" y="2557127"/>
            <a:ext cx="25770" cy="35557"/>
          </a:xfrm>
          <a:custGeom>
            <a:avLst/>
            <a:gdLst/>
            <a:ahLst/>
            <a:cxnLst/>
            <a:rect l="l" t="t" r="r" b="b"/>
            <a:pathLst>
              <a:path w="603" h="832" extrusionOk="0">
                <a:moveTo>
                  <a:pt x="209" y="0"/>
                </a:moveTo>
                <a:cubicBezTo>
                  <a:pt x="142" y="0"/>
                  <a:pt x="70" y="17"/>
                  <a:pt x="0" y="53"/>
                </a:cubicBezTo>
                <a:lnTo>
                  <a:pt x="242" y="831"/>
                </a:lnTo>
                <a:cubicBezTo>
                  <a:pt x="469" y="716"/>
                  <a:pt x="602" y="448"/>
                  <a:pt x="534" y="233"/>
                </a:cubicBezTo>
                <a:cubicBezTo>
                  <a:pt x="489" y="85"/>
                  <a:pt x="360" y="0"/>
                  <a:pt x="2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28"/>
          <p:cNvSpPr/>
          <p:nvPr/>
        </p:nvSpPr>
        <p:spPr>
          <a:xfrm>
            <a:off x="2235469" y="2511699"/>
            <a:ext cx="284839" cy="301207"/>
          </a:xfrm>
          <a:custGeom>
            <a:avLst/>
            <a:gdLst/>
            <a:ahLst/>
            <a:cxnLst/>
            <a:rect l="l" t="t" r="r" b="b"/>
            <a:pathLst>
              <a:path w="6665" h="7048" extrusionOk="0">
                <a:moveTo>
                  <a:pt x="3937" y="0"/>
                </a:moveTo>
                <a:cubicBezTo>
                  <a:pt x="3721" y="0"/>
                  <a:pt x="3499" y="23"/>
                  <a:pt x="3271" y="69"/>
                </a:cubicBezTo>
                <a:cubicBezTo>
                  <a:pt x="1445" y="439"/>
                  <a:pt x="0" y="2214"/>
                  <a:pt x="48" y="4029"/>
                </a:cubicBezTo>
                <a:lnTo>
                  <a:pt x="48" y="4706"/>
                </a:lnTo>
                <a:cubicBezTo>
                  <a:pt x="48" y="6080"/>
                  <a:pt x="1041" y="7048"/>
                  <a:pt x="2348" y="7048"/>
                </a:cubicBezTo>
                <a:cubicBezTo>
                  <a:pt x="2507" y="7048"/>
                  <a:pt x="2669" y="7034"/>
                  <a:pt x="2836" y="7004"/>
                </a:cubicBezTo>
                <a:lnTo>
                  <a:pt x="6653" y="6331"/>
                </a:lnTo>
                <a:lnTo>
                  <a:pt x="6664" y="2683"/>
                </a:lnTo>
                <a:cubicBezTo>
                  <a:pt x="6619" y="1094"/>
                  <a:pt x="5450" y="0"/>
                  <a:pt x="393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28"/>
          <p:cNvSpPr/>
          <p:nvPr/>
        </p:nvSpPr>
        <p:spPr>
          <a:xfrm>
            <a:off x="2317992" y="2543964"/>
            <a:ext cx="145902" cy="156245"/>
          </a:xfrm>
          <a:custGeom>
            <a:avLst/>
            <a:gdLst/>
            <a:ahLst/>
            <a:cxnLst/>
            <a:rect l="l" t="t" r="r" b="b"/>
            <a:pathLst>
              <a:path w="3414" h="3656" extrusionOk="0">
                <a:moveTo>
                  <a:pt x="2762" y="0"/>
                </a:moveTo>
                <a:cubicBezTo>
                  <a:pt x="2242" y="0"/>
                  <a:pt x="1421" y="354"/>
                  <a:pt x="718" y="1541"/>
                </a:cubicBezTo>
                <a:cubicBezTo>
                  <a:pt x="1" y="2755"/>
                  <a:pt x="252" y="3655"/>
                  <a:pt x="252" y="3655"/>
                </a:cubicBezTo>
                <a:cubicBezTo>
                  <a:pt x="252" y="3655"/>
                  <a:pt x="1010" y="3526"/>
                  <a:pt x="2006" y="2771"/>
                </a:cubicBezTo>
                <a:cubicBezTo>
                  <a:pt x="3002" y="2013"/>
                  <a:pt x="3363" y="986"/>
                  <a:pt x="3414" y="371"/>
                </a:cubicBezTo>
                <a:cubicBezTo>
                  <a:pt x="3414" y="371"/>
                  <a:pt x="3305" y="14"/>
                  <a:pt x="2792" y="1"/>
                </a:cubicBezTo>
                <a:cubicBezTo>
                  <a:pt x="2782" y="1"/>
                  <a:pt x="2772" y="0"/>
                  <a:pt x="27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4" name="Google Shape;584;p28"/>
          <p:cNvSpPr/>
          <p:nvPr/>
        </p:nvSpPr>
        <p:spPr>
          <a:xfrm>
            <a:off x="2357949" y="3976122"/>
            <a:ext cx="139235" cy="148424"/>
          </a:xfrm>
          <a:custGeom>
            <a:avLst/>
            <a:gdLst/>
            <a:ahLst/>
            <a:cxnLst/>
            <a:rect l="l" t="t" r="r" b="b"/>
            <a:pathLst>
              <a:path w="3258" h="3473" extrusionOk="0">
                <a:moveTo>
                  <a:pt x="500" y="0"/>
                </a:moveTo>
                <a:cubicBezTo>
                  <a:pt x="296" y="171"/>
                  <a:pt x="85" y="449"/>
                  <a:pt x="45" y="728"/>
                </a:cubicBezTo>
                <a:cubicBezTo>
                  <a:pt x="1" y="1013"/>
                  <a:pt x="187" y="1241"/>
                  <a:pt x="289" y="1500"/>
                </a:cubicBezTo>
                <a:cubicBezTo>
                  <a:pt x="487" y="1983"/>
                  <a:pt x="497" y="2027"/>
                  <a:pt x="650" y="2754"/>
                </a:cubicBezTo>
                <a:cubicBezTo>
                  <a:pt x="756" y="3260"/>
                  <a:pt x="1370" y="3472"/>
                  <a:pt x="1963" y="3472"/>
                </a:cubicBezTo>
                <a:cubicBezTo>
                  <a:pt x="1976" y="3472"/>
                  <a:pt x="1990" y="3472"/>
                  <a:pt x="2003" y="3472"/>
                </a:cubicBezTo>
                <a:cubicBezTo>
                  <a:pt x="2540" y="3465"/>
                  <a:pt x="3043" y="3281"/>
                  <a:pt x="3152" y="3077"/>
                </a:cubicBezTo>
                <a:cubicBezTo>
                  <a:pt x="3257" y="2873"/>
                  <a:pt x="3227" y="2561"/>
                  <a:pt x="2971" y="2411"/>
                </a:cubicBezTo>
                <a:cubicBezTo>
                  <a:pt x="2686" y="2248"/>
                  <a:pt x="2292" y="2132"/>
                  <a:pt x="2210" y="1911"/>
                </a:cubicBezTo>
                <a:cubicBezTo>
                  <a:pt x="2210" y="1911"/>
                  <a:pt x="2170" y="2135"/>
                  <a:pt x="1893" y="2135"/>
                </a:cubicBezTo>
                <a:cubicBezTo>
                  <a:pt x="1891" y="2135"/>
                  <a:pt x="1889" y="2135"/>
                  <a:pt x="1887" y="2135"/>
                </a:cubicBezTo>
                <a:cubicBezTo>
                  <a:pt x="1609" y="2132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5" name="Google Shape;585;p28"/>
          <p:cNvSpPr/>
          <p:nvPr/>
        </p:nvSpPr>
        <p:spPr>
          <a:xfrm>
            <a:off x="2373804" y="3912659"/>
            <a:ext cx="106798" cy="178040"/>
          </a:xfrm>
          <a:custGeom>
            <a:avLst/>
            <a:gdLst/>
            <a:ahLst/>
            <a:cxnLst/>
            <a:rect l="l" t="t" r="r" b="b"/>
            <a:pathLst>
              <a:path w="2499" h="4166" extrusionOk="0">
                <a:moveTo>
                  <a:pt x="486" y="0"/>
                </a:moveTo>
                <a:cubicBezTo>
                  <a:pt x="486" y="0"/>
                  <a:pt x="388" y="771"/>
                  <a:pt x="259" y="1169"/>
                </a:cubicBezTo>
                <a:cubicBezTo>
                  <a:pt x="129" y="1571"/>
                  <a:pt x="0" y="1638"/>
                  <a:pt x="38" y="1720"/>
                </a:cubicBezTo>
                <a:cubicBezTo>
                  <a:pt x="71" y="1802"/>
                  <a:pt x="170" y="1951"/>
                  <a:pt x="303" y="2192"/>
                </a:cubicBezTo>
                <a:cubicBezTo>
                  <a:pt x="510" y="2570"/>
                  <a:pt x="548" y="3580"/>
                  <a:pt x="857" y="3879"/>
                </a:cubicBezTo>
                <a:cubicBezTo>
                  <a:pt x="1070" y="4084"/>
                  <a:pt x="1340" y="4166"/>
                  <a:pt x="1604" y="4166"/>
                </a:cubicBezTo>
                <a:cubicBezTo>
                  <a:pt x="1751" y="4166"/>
                  <a:pt x="1897" y="4140"/>
                  <a:pt x="2029" y="4096"/>
                </a:cubicBezTo>
                <a:cubicBezTo>
                  <a:pt x="2499" y="3947"/>
                  <a:pt x="2095" y="3664"/>
                  <a:pt x="2095" y="3664"/>
                </a:cubicBezTo>
                <a:cubicBezTo>
                  <a:pt x="1927" y="3542"/>
                  <a:pt x="1883" y="3529"/>
                  <a:pt x="1761" y="3223"/>
                </a:cubicBezTo>
                <a:cubicBezTo>
                  <a:pt x="1632" y="2900"/>
                  <a:pt x="1533" y="1673"/>
                  <a:pt x="1605" y="1414"/>
                </a:cubicBezTo>
                <a:cubicBezTo>
                  <a:pt x="1673" y="1155"/>
                  <a:pt x="1883" y="370"/>
                  <a:pt x="1883" y="370"/>
                </a:cubicBezTo>
                <a:lnTo>
                  <a:pt x="486" y="0"/>
                </a:ln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6" name="Google Shape;586;p28"/>
          <p:cNvSpPr/>
          <p:nvPr/>
        </p:nvSpPr>
        <p:spPr>
          <a:xfrm>
            <a:off x="2223973" y="3183247"/>
            <a:ext cx="354713" cy="866354"/>
          </a:xfrm>
          <a:custGeom>
            <a:avLst/>
            <a:gdLst/>
            <a:ahLst/>
            <a:cxnLst/>
            <a:rect l="l" t="t" r="r" b="b"/>
            <a:pathLst>
              <a:path w="8300" h="20272" extrusionOk="0">
                <a:moveTo>
                  <a:pt x="7371" y="1"/>
                </a:moveTo>
                <a:lnTo>
                  <a:pt x="640" y="980"/>
                </a:lnTo>
                <a:cubicBezTo>
                  <a:pt x="1" y="2830"/>
                  <a:pt x="501" y="5777"/>
                  <a:pt x="715" y="8075"/>
                </a:cubicBezTo>
                <a:cubicBezTo>
                  <a:pt x="902" y="10078"/>
                  <a:pt x="1143" y="11764"/>
                  <a:pt x="1143" y="11764"/>
                </a:cubicBezTo>
                <a:cubicBezTo>
                  <a:pt x="1143" y="11764"/>
                  <a:pt x="766" y="12777"/>
                  <a:pt x="793" y="14263"/>
                </a:cubicBezTo>
                <a:cubicBezTo>
                  <a:pt x="823" y="15844"/>
                  <a:pt x="1374" y="20172"/>
                  <a:pt x="1374" y="20172"/>
                </a:cubicBezTo>
                <a:cubicBezTo>
                  <a:pt x="1374" y="20172"/>
                  <a:pt x="1603" y="20271"/>
                  <a:pt x="1933" y="20271"/>
                </a:cubicBezTo>
                <a:cubicBezTo>
                  <a:pt x="2212" y="20271"/>
                  <a:pt x="2564" y="20200"/>
                  <a:pt x="2911" y="19937"/>
                </a:cubicBezTo>
                <a:cubicBezTo>
                  <a:pt x="2911" y="19937"/>
                  <a:pt x="3128" y="17265"/>
                  <a:pt x="3343" y="15408"/>
                </a:cubicBezTo>
                <a:cubicBezTo>
                  <a:pt x="3567" y="13470"/>
                  <a:pt x="3642" y="12074"/>
                  <a:pt x="3839" y="10928"/>
                </a:cubicBezTo>
                <a:cubicBezTo>
                  <a:pt x="4084" y="9503"/>
                  <a:pt x="4230" y="5073"/>
                  <a:pt x="4230" y="5073"/>
                </a:cubicBezTo>
                <a:lnTo>
                  <a:pt x="5335" y="9574"/>
                </a:lnTo>
                <a:cubicBezTo>
                  <a:pt x="5335" y="9574"/>
                  <a:pt x="4842" y="10659"/>
                  <a:pt x="4550" y="11835"/>
                </a:cubicBezTo>
                <a:cubicBezTo>
                  <a:pt x="4261" y="13009"/>
                  <a:pt x="3839" y="17713"/>
                  <a:pt x="3839" y="17713"/>
                </a:cubicBezTo>
                <a:cubicBezTo>
                  <a:pt x="3839" y="17713"/>
                  <a:pt x="4188" y="18094"/>
                  <a:pt x="4813" y="18094"/>
                </a:cubicBezTo>
                <a:cubicBezTo>
                  <a:pt x="4954" y="18094"/>
                  <a:pt x="5109" y="18074"/>
                  <a:pt x="5277" y="18027"/>
                </a:cubicBezTo>
                <a:cubicBezTo>
                  <a:pt x="5277" y="18027"/>
                  <a:pt x="7674" y="10557"/>
                  <a:pt x="7939" y="9786"/>
                </a:cubicBezTo>
                <a:cubicBezTo>
                  <a:pt x="8300" y="8725"/>
                  <a:pt x="7572" y="2156"/>
                  <a:pt x="73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7" name="Google Shape;587;p28"/>
          <p:cNvSpPr/>
          <p:nvPr/>
        </p:nvSpPr>
        <p:spPr>
          <a:xfrm>
            <a:off x="2404702" y="3316924"/>
            <a:ext cx="78080" cy="234666"/>
          </a:xfrm>
          <a:custGeom>
            <a:avLst/>
            <a:gdLst/>
            <a:ahLst/>
            <a:cxnLst/>
            <a:rect l="l" t="t" r="r" b="b"/>
            <a:pathLst>
              <a:path w="1827" h="5491" extrusionOk="0">
                <a:moveTo>
                  <a:pt x="1827" y="0"/>
                </a:moveTo>
                <a:lnTo>
                  <a:pt x="1827" y="0"/>
                </a:lnTo>
                <a:cubicBezTo>
                  <a:pt x="1055" y="691"/>
                  <a:pt x="90" y="803"/>
                  <a:pt x="90" y="803"/>
                </a:cubicBezTo>
                <a:lnTo>
                  <a:pt x="1" y="1945"/>
                </a:lnTo>
                <a:lnTo>
                  <a:pt x="871" y="5491"/>
                </a:lnTo>
                <a:lnTo>
                  <a:pt x="388" y="2092"/>
                </a:lnTo>
                <a:lnTo>
                  <a:pt x="498" y="1048"/>
                </a:lnTo>
                <a:cubicBezTo>
                  <a:pt x="1334" y="718"/>
                  <a:pt x="1827" y="0"/>
                  <a:pt x="18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9" name="Google Shape;589;p28"/>
          <p:cNvSpPr/>
          <p:nvPr/>
        </p:nvSpPr>
        <p:spPr>
          <a:xfrm>
            <a:off x="2287607" y="3041450"/>
            <a:ext cx="3804" cy="13120"/>
          </a:xfrm>
          <a:custGeom>
            <a:avLst/>
            <a:gdLst/>
            <a:ahLst/>
            <a:cxnLst/>
            <a:rect l="l" t="t" r="r" b="b"/>
            <a:pathLst>
              <a:path w="89" h="307" extrusionOk="0">
                <a:moveTo>
                  <a:pt x="1" y="0"/>
                </a:moveTo>
                <a:lnTo>
                  <a:pt x="89" y="306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28"/>
          <p:cNvSpPr/>
          <p:nvPr/>
        </p:nvSpPr>
        <p:spPr>
          <a:xfrm>
            <a:off x="2269444" y="2559819"/>
            <a:ext cx="229623" cy="329114"/>
          </a:xfrm>
          <a:custGeom>
            <a:avLst/>
            <a:gdLst/>
            <a:ahLst/>
            <a:cxnLst/>
            <a:rect l="l" t="t" r="r" b="b"/>
            <a:pathLst>
              <a:path w="5373" h="7701" extrusionOk="0">
                <a:moveTo>
                  <a:pt x="4550" y="0"/>
                </a:moveTo>
                <a:cubicBezTo>
                  <a:pt x="4499" y="615"/>
                  <a:pt x="4138" y="1642"/>
                  <a:pt x="3142" y="2400"/>
                </a:cubicBezTo>
                <a:cubicBezTo>
                  <a:pt x="2146" y="3159"/>
                  <a:pt x="1388" y="3284"/>
                  <a:pt x="1388" y="3284"/>
                </a:cubicBezTo>
                <a:cubicBezTo>
                  <a:pt x="1277" y="3092"/>
                  <a:pt x="1085" y="3001"/>
                  <a:pt x="883" y="3001"/>
                </a:cubicBezTo>
                <a:cubicBezTo>
                  <a:pt x="671" y="3001"/>
                  <a:pt x="448" y="3101"/>
                  <a:pt x="297" y="3291"/>
                </a:cubicBezTo>
                <a:cubicBezTo>
                  <a:pt x="1" y="3661"/>
                  <a:pt x="147" y="4209"/>
                  <a:pt x="548" y="4471"/>
                </a:cubicBezTo>
                <a:cubicBezTo>
                  <a:pt x="706" y="4573"/>
                  <a:pt x="841" y="4608"/>
                  <a:pt x="951" y="4608"/>
                </a:cubicBezTo>
                <a:cubicBezTo>
                  <a:pt x="1182" y="4608"/>
                  <a:pt x="1306" y="4457"/>
                  <a:pt x="1306" y="4457"/>
                </a:cubicBezTo>
                <a:lnTo>
                  <a:pt x="1378" y="6680"/>
                </a:lnTo>
                <a:cubicBezTo>
                  <a:pt x="1378" y="6680"/>
                  <a:pt x="1895" y="7310"/>
                  <a:pt x="2520" y="7602"/>
                </a:cubicBezTo>
                <a:cubicBezTo>
                  <a:pt x="2668" y="7670"/>
                  <a:pt x="2839" y="7700"/>
                  <a:pt x="3016" y="7700"/>
                </a:cubicBezTo>
                <a:cubicBezTo>
                  <a:pt x="3593" y="7700"/>
                  <a:pt x="4223" y="7380"/>
                  <a:pt x="4244" y="7044"/>
                </a:cubicBezTo>
                <a:cubicBezTo>
                  <a:pt x="4275" y="6609"/>
                  <a:pt x="3415" y="5909"/>
                  <a:pt x="3415" y="5909"/>
                </a:cubicBezTo>
                <a:lnTo>
                  <a:pt x="3407" y="5178"/>
                </a:lnTo>
                <a:cubicBezTo>
                  <a:pt x="3887" y="5161"/>
                  <a:pt x="4377" y="5130"/>
                  <a:pt x="4628" y="4967"/>
                </a:cubicBezTo>
                <a:cubicBezTo>
                  <a:pt x="4879" y="4804"/>
                  <a:pt x="5373" y="4317"/>
                  <a:pt x="5369" y="2761"/>
                </a:cubicBezTo>
                <a:cubicBezTo>
                  <a:pt x="5359" y="921"/>
                  <a:pt x="4907" y="136"/>
                  <a:pt x="4550" y="0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2" name="Google Shape;592;p28"/>
          <p:cNvSpPr/>
          <p:nvPr/>
        </p:nvSpPr>
        <p:spPr>
          <a:xfrm>
            <a:off x="2398634" y="2673154"/>
            <a:ext cx="17650" cy="17693"/>
          </a:xfrm>
          <a:custGeom>
            <a:avLst/>
            <a:gdLst/>
            <a:ahLst/>
            <a:cxnLst/>
            <a:rect l="l" t="t" r="r" b="b"/>
            <a:pathLst>
              <a:path w="413" h="414" extrusionOk="0">
                <a:moveTo>
                  <a:pt x="238" y="1"/>
                </a:moveTo>
                <a:cubicBezTo>
                  <a:pt x="223" y="1"/>
                  <a:pt x="207" y="3"/>
                  <a:pt x="191" y="7"/>
                </a:cubicBezTo>
                <a:cubicBezTo>
                  <a:pt x="82" y="34"/>
                  <a:pt x="0" y="146"/>
                  <a:pt x="11" y="258"/>
                </a:cubicBezTo>
                <a:cubicBezTo>
                  <a:pt x="19" y="351"/>
                  <a:pt x="87" y="414"/>
                  <a:pt x="174" y="414"/>
                </a:cubicBezTo>
                <a:cubicBezTo>
                  <a:pt x="189" y="414"/>
                  <a:pt x="205" y="412"/>
                  <a:pt x="221" y="408"/>
                </a:cubicBezTo>
                <a:cubicBezTo>
                  <a:pt x="330" y="380"/>
                  <a:pt x="412" y="269"/>
                  <a:pt x="401" y="160"/>
                </a:cubicBezTo>
                <a:cubicBezTo>
                  <a:pt x="393" y="64"/>
                  <a:pt x="325" y="1"/>
                  <a:pt x="23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3" name="Google Shape;593;p28"/>
          <p:cNvSpPr/>
          <p:nvPr/>
        </p:nvSpPr>
        <p:spPr>
          <a:xfrm>
            <a:off x="2418121" y="2735591"/>
            <a:ext cx="21069" cy="11881"/>
          </a:xfrm>
          <a:custGeom>
            <a:avLst/>
            <a:gdLst/>
            <a:ahLst/>
            <a:cxnLst/>
            <a:rect l="l" t="t" r="r" b="b"/>
            <a:pathLst>
              <a:path w="493" h="278" extrusionOk="0">
                <a:moveTo>
                  <a:pt x="34" y="0"/>
                </a:moveTo>
                <a:lnTo>
                  <a:pt x="34" y="0"/>
                </a:lnTo>
                <a:cubicBezTo>
                  <a:pt x="0" y="140"/>
                  <a:pt x="74" y="262"/>
                  <a:pt x="201" y="276"/>
                </a:cubicBezTo>
                <a:cubicBezTo>
                  <a:pt x="209" y="277"/>
                  <a:pt x="217" y="278"/>
                  <a:pt x="225" y="278"/>
                </a:cubicBezTo>
                <a:cubicBezTo>
                  <a:pt x="346" y="278"/>
                  <a:pt x="461" y="183"/>
                  <a:pt x="493" y="55"/>
                </a:cubicBezTo>
                <a:lnTo>
                  <a:pt x="34" y="0"/>
                </a:ln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4" name="Google Shape;594;p28"/>
          <p:cNvSpPr/>
          <p:nvPr/>
        </p:nvSpPr>
        <p:spPr>
          <a:xfrm>
            <a:off x="2466455" y="2625504"/>
            <a:ext cx="20257" cy="14830"/>
          </a:xfrm>
          <a:custGeom>
            <a:avLst/>
            <a:gdLst/>
            <a:ahLst/>
            <a:cxnLst/>
            <a:rect l="l" t="t" r="r" b="b"/>
            <a:pathLst>
              <a:path w="474" h="347" extrusionOk="0">
                <a:moveTo>
                  <a:pt x="241" y="0"/>
                </a:moveTo>
                <a:cubicBezTo>
                  <a:pt x="149" y="0"/>
                  <a:pt x="52" y="59"/>
                  <a:pt x="1" y="156"/>
                </a:cubicBezTo>
                <a:lnTo>
                  <a:pt x="406" y="346"/>
                </a:lnTo>
                <a:cubicBezTo>
                  <a:pt x="473" y="221"/>
                  <a:pt x="440" y="75"/>
                  <a:pt x="327" y="20"/>
                </a:cubicBezTo>
                <a:cubicBezTo>
                  <a:pt x="300" y="7"/>
                  <a:pt x="271" y="0"/>
                  <a:pt x="24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5" name="Google Shape;595;p28"/>
          <p:cNvSpPr/>
          <p:nvPr/>
        </p:nvSpPr>
        <p:spPr>
          <a:xfrm>
            <a:off x="2382223" y="2644308"/>
            <a:ext cx="17907" cy="17821"/>
          </a:xfrm>
          <a:custGeom>
            <a:avLst/>
            <a:gdLst/>
            <a:ahLst/>
            <a:cxnLst/>
            <a:rect l="l" t="t" r="r" b="b"/>
            <a:pathLst>
              <a:path w="419" h="417" extrusionOk="0">
                <a:moveTo>
                  <a:pt x="228" y="0"/>
                </a:moveTo>
                <a:cubicBezTo>
                  <a:pt x="172" y="0"/>
                  <a:pt x="120" y="21"/>
                  <a:pt x="82" y="63"/>
                </a:cubicBezTo>
                <a:cubicBezTo>
                  <a:pt x="1" y="155"/>
                  <a:pt x="14" y="314"/>
                  <a:pt x="116" y="416"/>
                </a:cubicBezTo>
                <a:lnTo>
                  <a:pt x="418" y="84"/>
                </a:lnTo>
                <a:cubicBezTo>
                  <a:pt x="363" y="28"/>
                  <a:pt x="293" y="0"/>
                  <a:pt x="22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6" name="Google Shape;596;p28"/>
          <p:cNvSpPr/>
          <p:nvPr/>
        </p:nvSpPr>
        <p:spPr>
          <a:xfrm>
            <a:off x="2463293" y="2653966"/>
            <a:ext cx="17479" cy="17736"/>
          </a:xfrm>
          <a:custGeom>
            <a:avLst/>
            <a:gdLst/>
            <a:ahLst/>
            <a:cxnLst/>
            <a:rect l="l" t="t" r="r" b="b"/>
            <a:pathLst>
              <a:path w="409" h="415" extrusionOk="0">
                <a:moveTo>
                  <a:pt x="237" y="1"/>
                </a:moveTo>
                <a:cubicBezTo>
                  <a:pt x="222" y="1"/>
                  <a:pt x="206" y="3"/>
                  <a:pt x="191" y="7"/>
                </a:cubicBezTo>
                <a:cubicBezTo>
                  <a:pt x="82" y="34"/>
                  <a:pt x="1" y="146"/>
                  <a:pt x="10" y="255"/>
                </a:cubicBezTo>
                <a:cubicBezTo>
                  <a:pt x="16" y="351"/>
                  <a:pt x="86" y="414"/>
                  <a:pt x="174" y="414"/>
                </a:cubicBezTo>
                <a:cubicBezTo>
                  <a:pt x="189" y="414"/>
                  <a:pt x="205" y="412"/>
                  <a:pt x="221" y="408"/>
                </a:cubicBezTo>
                <a:cubicBezTo>
                  <a:pt x="330" y="381"/>
                  <a:pt x="409" y="269"/>
                  <a:pt x="401" y="160"/>
                </a:cubicBezTo>
                <a:cubicBezTo>
                  <a:pt x="393" y="64"/>
                  <a:pt x="322" y="1"/>
                  <a:pt x="2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7" name="Google Shape;597;p28"/>
          <p:cNvSpPr/>
          <p:nvPr/>
        </p:nvSpPr>
        <p:spPr>
          <a:xfrm>
            <a:off x="2442523" y="2659479"/>
            <a:ext cx="27351" cy="54532"/>
          </a:xfrm>
          <a:custGeom>
            <a:avLst/>
            <a:gdLst/>
            <a:ahLst/>
            <a:cxnLst/>
            <a:rect l="l" t="t" r="r" b="b"/>
            <a:pathLst>
              <a:path w="640" h="1276" extrusionOk="0">
                <a:moveTo>
                  <a:pt x="0" y="0"/>
                </a:moveTo>
                <a:lnTo>
                  <a:pt x="21" y="1276"/>
                </a:lnTo>
                <a:lnTo>
                  <a:pt x="639" y="956"/>
                </a:lnTo>
                <a:lnTo>
                  <a:pt x="0" y="0"/>
                </a:ln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8" name="Google Shape;598;p28"/>
          <p:cNvSpPr/>
          <p:nvPr/>
        </p:nvSpPr>
        <p:spPr>
          <a:xfrm>
            <a:off x="2341795" y="2763070"/>
            <a:ext cx="73592" cy="31582"/>
          </a:xfrm>
          <a:custGeom>
            <a:avLst/>
            <a:gdLst/>
            <a:ahLst/>
            <a:cxnLst/>
            <a:rect l="l" t="t" r="r" b="b"/>
            <a:pathLst>
              <a:path w="1722" h="739" extrusionOk="0">
                <a:moveTo>
                  <a:pt x="1" y="0"/>
                </a:moveTo>
                <a:cubicBezTo>
                  <a:pt x="1" y="1"/>
                  <a:pt x="62" y="245"/>
                  <a:pt x="379" y="446"/>
                </a:cubicBezTo>
                <a:cubicBezTo>
                  <a:pt x="691" y="647"/>
                  <a:pt x="1722" y="738"/>
                  <a:pt x="1722" y="738"/>
                </a:cubicBezTo>
                <a:lnTo>
                  <a:pt x="1714" y="422"/>
                </a:lnTo>
                <a:cubicBezTo>
                  <a:pt x="1645" y="427"/>
                  <a:pt x="1566" y="430"/>
                  <a:pt x="1480" y="430"/>
                </a:cubicBezTo>
                <a:cubicBezTo>
                  <a:pt x="942" y="430"/>
                  <a:pt x="151" y="323"/>
                  <a:pt x="1" y="0"/>
                </a:cubicBezTo>
                <a:close/>
              </a:path>
            </a:pathLst>
          </a:custGeom>
          <a:solidFill>
            <a:srgbClr val="F28F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9" name="Google Shape;599;p28"/>
          <p:cNvSpPr/>
          <p:nvPr/>
        </p:nvSpPr>
        <p:spPr>
          <a:xfrm>
            <a:off x="2080894" y="2860123"/>
            <a:ext cx="290053" cy="440271"/>
          </a:xfrm>
          <a:custGeom>
            <a:avLst/>
            <a:gdLst/>
            <a:ahLst/>
            <a:cxnLst/>
            <a:rect l="l" t="t" r="r" b="b"/>
            <a:pathLst>
              <a:path w="6787" h="10302" extrusionOk="0">
                <a:moveTo>
                  <a:pt x="4706" y="0"/>
                </a:moveTo>
                <a:lnTo>
                  <a:pt x="4706" y="0"/>
                </a:lnTo>
                <a:cubicBezTo>
                  <a:pt x="4706" y="0"/>
                  <a:pt x="3777" y="239"/>
                  <a:pt x="3084" y="1258"/>
                </a:cubicBezTo>
                <a:cubicBezTo>
                  <a:pt x="2417" y="2234"/>
                  <a:pt x="347" y="5919"/>
                  <a:pt x="173" y="6202"/>
                </a:cubicBezTo>
                <a:cubicBezTo>
                  <a:pt x="0" y="6484"/>
                  <a:pt x="51" y="6817"/>
                  <a:pt x="361" y="7082"/>
                </a:cubicBezTo>
                <a:cubicBezTo>
                  <a:pt x="667" y="7344"/>
                  <a:pt x="3366" y="9476"/>
                  <a:pt x="3366" y="9476"/>
                </a:cubicBezTo>
                <a:cubicBezTo>
                  <a:pt x="3518" y="9578"/>
                  <a:pt x="3634" y="9721"/>
                  <a:pt x="3923" y="9952"/>
                </a:cubicBezTo>
                <a:cubicBezTo>
                  <a:pt x="4056" y="10057"/>
                  <a:pt x="4199" y="10183"/>
                  <a:pt x="4372" y="10227"/>
                </a:cubicBezTo>
                <a:cubicBezTo>
                  <a:pt x="4544" y="10275"/>
                  <a:pt x="4726" y="10302"/>
                  <a:pt x="4917" y="10302"/>
                </a:cubicBezTo>
                <a:cubicBezTo>
                  <a:pt x="4972" y="10302"/>
                  <a:pt x="5027" y="10300"/>
                  <a:pt x="5083" y="10295"/>
                </a:cubicBezTo>
                <a:cubicBezTo>
                  <a:pt x="5399" y="10268"/>
                  <a:pt x="5739" y="10162"/>
                  <a:pt x="6055" y="9962"/>
                </a:cubicBezTo>
                <a:cubicBezTo>
                  <a:pt x="6228" y="9853"/>
                  <a:pt x="6395" y="9713"/>
                  <a:pt x="6528" y="9544"/>
                </a:cubicBezTo>
                <a:cubicBezTo>
                  <a:pt x="6660" y="9377"/>
                  <a:pt x="6759" y="9176"/>
                  <a:pt x="6779" y="8990"/>
                </a:cubicBezTo>
                <a:cubicBezTo>
                  <a:pt x="6782" y="8952"/>
                  <a:pt x="6786" y="8911"/>
                  <a:pt x="6769" y="8884"/>
                </a:cubicBezTo>
                <a:cubicBezTo>
                  <a:pt x="6746" y="8833"/>
                  <a:pt x="6677" y="8826"/>
                  <a:pt x="6616" y="8823"/>
                </a:cubicBezTo>
                <a:cubicBezTo>
                  <a:pt x="6546" y="8820"/>
                  <a:pt x="6473" y="8819"/>
                  <a:pt x="6400" y="8819"/>
                </a:cubicBezTo>
                <a:cubicBezTo>
                  <a:pt x="6282" y="8819"/>
                  <a:pt x="6161" y="8821"/>
                  <a:pt x="6041" y="8821"/>
                </a:cubicBezTo>
                <a:cubicBezTo>
                  <a:pt x="5873" y="8821"/>
                  <a:pt x="5709" y="8816"/>
                  <a:pt x="5558" y="8789"/>
                </a:cubicBezTo>
                <a:cubicBezTo>
                  <a:pt x="5283" y="8738"/>
                  <a:pt x="5110" y="8660"/>
                  <a:pt x="5167" y="8619"/>
                </a:cubicBezTo>
                <a:cubicBezTo>
                  <a:pt x="5225" y="8575"/>
                  <a:pt x="5382" y="8616"/>
                  <a:pt x="5654" y="8524"/>
                </a:cubicBezTo>
                <a:cubicBezTo>
                  <a:pt x="5912" y="8436"/>
                  <a:pt x="6167" y="8194"/>
                  <a:pt x="6157" y="8051"/>
                </a:cubicBezTo>
                <a:cubicBezTo>
                  <a:pt x="6151" y="7973"/>
                  <a:pt x="6149" y="7947"/>
                  <a:pt x="6104" y="7947"/>
                </a:cubicBezTo>
                <a:cubicBezTo>
                  <a:pt x="6067" y="7947"/>
                  <a:pt x="6002" y="7965"/>
                  <a:pt x="5881" y="7987"/>
                </a:cubicBezTo>
                <a:cubicBezTo>
                  <a:pt x="5616" y="8037"/>
                  <a:pt x="5392" y="7993"/>
                  <a:pt x="5015" y="8095"/>
                </a:cubicBezTo>
                <a:cubicBezTo>
                  <a:pt x="4769" y="8160"/>
                  <a:pt x="4638" y="8175"/>
                  <a:pt x="4473" y="8175"/>
                </a:cubicBezTo>
                <a:cubicBezTo>
                  <a:pt x="4411" y="8175"/>
                  <a:pt x="4345" y="8173"/>
                  <a:pt x="4267" y="8170"/>
                </a:cubicBezTo>
                <a:cubicBezTo>
                  <a:pt x="3719" y="8147"/>
                  <a:pt x="2285" y="6290"/>
                  <a:pt x="2285" y="6290"/>
                </a:cubicBezTo>
                <a:lnTo>
                  <a:pt x="4505" y="3121"/>
                </a:lnTo>
                <a:cubicBezTo>
                  <a:pt x="4505" y="3121"/>
                  <a:pt x="5467" y="1028"/>
                  <a:pt x="4706" y="0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0" name="Google Shape;600;p28"/>
          <p:cNvSpPr txBox="1"/>
          <p:nvPr>
            <p:ph type="title"/>
          </p:nvPr>
        </p:nvSpPr>
        <p:spPr>
          <a:xfrm flipH="1">
            <a:off x="7099935" y="61595"/>
            <a:ext cx="2172335" cy="21405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2000">
                <a:latin typeface="TimesRoman" charset="0"/>
                <a:cs typeface="TimesRoman" charset="0"/>
              </a:rPr>
              <a:t>20.МОБИЛНЕ</a:t>
            </a:r>
            <a:br>
              <a:rPr lang="sr-Cyrl-RS" altLang="en-GB" sz="2000">
                <a:latin typeface="TimesRoman" charset="0"/>
                <a:cs typeface="TimesRoman" charset="0"/>
              </a:rPr>
            </a:br>
            <a:r>
              <a:rPr lang="sr-Cyrl-RS" altLang="en-GB" sz="2000">
                <a:latin typeface="TimesRoman" charset="0"/>
                <a:cs typeface="TimesRoman" charset="0"/>
              </a:rPr>
              <a:t> АПЛИКАЦИЈЕ</a:t>
            </a:r>
            <a:br>
              <a:rPr lang="sr-Cyrl-RS" altLang="en-GB" sz="2000">
                <a:latin typeface="TimesRoman" charset="0"/>
                <a:cs typeface="TimesRoman" charset="0"/>
              </a:rPr>
            </a:br>
            <a:r>
              <a:rPr lang="sr-Cyrl-RS" altLang="en-GB" sz="2000">
                <a:latin typeface="TimesRoman" charset="0"/>
                <a:cs typeface="TimesRoman" charset="0"/>
              </a:rPr>
              <a:t>У КРЕИРАЊУ</a:t>
            </a:r>
            <a:br>
              <a:rPr lang="sr-Cyrl-RS" altLang="en-GB" sz="2000">
                <a:latin typeface="TimesRoman" charset="0"/>
                <a:cs typeface="TimesRoman" charset="0"/>
              </a:rPr>
            </a:br>
            <a:r>
              <a:rPr lang="sr-Cyrl-RS" altLang="en-GB" sz="2000">
                <a:latin typeface="TimesRoman" charset="0"/>
                <a:cs typeface="TimesRoman" charset="0"/>
              </a:rPr>
              <a:t> МЕНИЈА</a:t>
            </a:r>
            <a:endParaRPr lang="sr-Cyrl-RS" altLang="en-GB" sz="2000">
              <a:latin typeface="TimesRoman" charset="0"/>
              <a:cs typeface="TimesRoman" charset="0"/>
            </a:endParaRPr>
          </a:p>
        </p:txBody>
      </p:sp>
      <p:sp>
        <p:nvSpPr>
          <p:cNvPr id="601" name="Google Shape;601;p28"/>
          <p:cNvSpPr txBox="1"/>
          <p:nvPr>
            <p:ph type="subTitle" idx="1"/>
          </p:nvPr>
        </p:nvSpPr>
        <p:spPr>
          <a:xfrm>
            <a:off x="4101465" y="2993390"/>
            <a:ext cx="4750435" cy="1170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altLang="en-GB" sz="1400">
                <a:latin typeface="TimesRoman" charset="0"/>
                <a:cs typeface="TimesRoman" charset="0"/>
              </a:rPr>
              <a:t>Када говоримо о мобилним апликацијама које се користе у ресторанима морамо напоменути да свака мора имати платформу у ресторану ,односно, да је исти одржава и користи.</a:t>
            </a:r>
            <a:endParaRPr lang="sr-Cyrl-RS" altLang="en-GB" sz="1400">
              <a:latin typeface="TimesRoman" charset="0"/>
              <a:cs typeface="TimesRoman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sr-Cyrl-RS" altLang="en-GB" sz="1400">
              <a:latin typeface="TimesRoman" charset="0"/>
              <a:cs typeface="TimesRoman" charset="0"/>
            </a:endParaRPr>
          </a:p>
        </p:txBody>
      </p:sp>
      <p:sp>
        <p:nvSpPr>
          <p:cNvPr id="602" name="Google Shape;602;p28"/>
          <p:cNvSpPr/>
          <p:nvPr/>
        </p:nvSpPr>
        <p:spPr>
          <a:xfrm rot="-1288312">
            <a:off x="3524517" y="3134498"/>
            <a:ext cx="583235" cy="286447"/>
          </a:xfrm>
          <a:custGeom>
            <a:avLst/>
            <a:gdLst/>
            <a:ahLst/>
            <a:cxnLst/>
            <a:rect l="l" t="t" r="r" b="b"/>
            <a:pathLst>
              <a:path w="109482" h="54763" extrusionOk="0">
                <a:moveTo>
                  <a:pt x="54738" y="1"/>
                </a:moveTo>
                <a:cubicBezTo>
                  <a:pt x="41976" y="1"/>
                  <a:pt x="29213" y="2674"/>
                  <a:pt x="19475" y="8019"/>
                </a:cubicBezTo>
                <a:cubicBezTo>
                  <a:pt x="1" y="18715"/>
                  <a:pt x="1" y="36051"/>
                  <a:pt x="19475" y="46743"/>
                </a:cubicBezTo>
                <a:cubicBezTo>
                  <a:pt x="29214" y="52089"/>
                  <a:pt x="41978" y="54762"/>
                  <a:pt x="54741" y="54762"/>
                </a:cubicBezTo>
                <a:cubicBezTo>
                  <a:pt x="67504" y="54762"/>
                  <a:pt x="80267" y="52089"/>
                  <a:pt x="90004" y="46743"/>
                </a:cubicBezTo>
                <a:cubicBezTo>
                  <a:pt x="109481" y="36051"/>
                  <a:pt x="109481" y="18715"/>
                  <a:pt x="90004" y="8023"/>
                </a:cubicBezTo>
                <a:cubicBezTo>
                  <a:pt x="80266" y="2675"/>
                  <a:pt x="67502" y="1"/>
                  <a:pt x="54738" y="1"/>
                </a:cubicBezTo>
                <a:close/>
              </a:path>
            </a:pathLst>
          </a:custGeom>
          <a:solidFill>
            <a:srgbClr val="000000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28"/>
          <p:cNvSpPr/>
          <p:nvPr/>
        </p:nvSpPr>
        <p:spPr>
          <a:xfrm rot="-1288312">
            <a:off x="1180479" y="3191118"/>
            <a:ext cx="583235" cy="286447"/>
          </a:xfrm>
          <a:custGeom>
            <a:avLst/>
            <a:gdLst/>
            <a:ahLst/>
            <a:cxnLst/>
            <a:rect l="l" t="t" r="r" b="b"/>
            <a:pathLst>
              <a:path w="109482" h="54763" extrusionOk="0">
                <a:moveTo>
                  <a:pt x="54738" y="1"/>
                </a:moveTo>
                <a:cubicBezTo>
                  <a:pt x="41976" y="1"/>
                  <a:pt x="29213" y="2674"/>
                  <a:pt x="19475" y="8019"/>
                </a:cubicBezTo>
                <a:cubicBezTo>
                  <a:pt x="1" y="18715"/>
                  <a:pt x="1" y="36051"/>
                  <a:pt x="19475" y="46743"/>
                </a:cubicBezTo>
                <a:cubicBezTo>
                  <a:pt x="29214" y="52089"/>
                  <a:pt x="41978" y="54762"/>
                  <a:pt x="54741" y="54762"/>
                </a:cubicBezTo>
                <a:cubicBezTo>
                  <a:pt x="67504" y="54762"/>
                  <a:pt x="80267" y="52089"/>
                  <a:pt x="90004" y="46743"/>
                </a:cubicBezTo>
                <a:cubicBezTo>
                  <a:pt x="109481" y="36051"/>
                  <a:pt x="109481" y="18715"/>
                  <a:pt x="90004" y="8023"/>
                </a:cubicBezTo>
                <a:cubicBezTo>
                  <a:pt x="80266" y="2675"/>
                  <a:pt x="67502" y="1"/>
                  <a:pt x="54738" y="1"/>
                </a:cubicBezTo>
                <a:close/>
              </a:path>
            </a:pathLst>
          </a:custGeom>
          <a:solidFill>
            <a:srgbClr val="000000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04" name="Google Shape;604;p28"/>
          <p:cNvGrpSpPr/>
          <p:nvPr/>
        </p:nvGrpSpPr>
        <p:grpSpPr>
          <a:xfrm>
            <a:off x="3187740" y="1084518"/>
            <a:ext cx="1358251" cy="2260932"/>
            <a:chOff x="1653252" y="1249313"/>
            <a:chExt cx="1608730" cy="2677877"/>
          </a:xfrm>
        </p:grpSpPr>
        <p:sp>
          <p:nvSpPr>
            <p:cNvPr id="605" name="Google Shape;605;p28"/>
            <p:cNvSpPr/>
            <p:nvPr/>
          </p:nvSpPr>
          <p:spPr>
            <a:xfrm>
              <a:off x="1653252" y="3010960"/>
              <a:ext cx="1287405" cy="739572"/>
            </a:xfrm>
            <a:custGeom>
              <a:avLst/>
              <a:gdLst/>
              <a:ahLst/>
              <a:cxnLst/>
              <a:rect l="l" t="t" r="r" b="b"/>
              <a:pathLst>
                <a:path w="25434" h="14611" extrusionOk="0">
                  <a:moveTo>
                    <a:pt x="22128" y="1"/>
                  </a:moveTo>
                  <a:cubicBezTo>
                    <a:pt x="21958" y="1"/>
                    <a:pt x="21789" y="37"/>
                    <a:pt x="21659" y="110"/>
                  </a:cubicBezTo>
                  <a:lnTo>
                    <a:pt x="258" y="12469"/>
                  </a:lnTo>
                  <a:cubicBezTo>
                    <a:pt x="0" y="12618"/>
                    <a:pt x="0" y="12859"/>
                    <a:pt x="258" y="13009"/>
                  </a:cubicBezTo>
                  <a:lnTo>
                    <a:pt x="2835" y="14498"/>
                  </a:lnTo>
                  <a:cubicBezTo>
                    <a:pt x="2964" y="14573"/>
                    <a:pt x="3134" y="14610"/>
                    <a:pt x="3304" y="14610"/>
                  </a:cubicBezTo>
                  <a:cubicBezTo>
                    <a:pt x="3474" y="14610"/>
                    <a:pt x="3644" y="14573"/>
                    <a:pt x="3774" y="14498"/>
                  </a:cubicBezTo>
                  <a:lnTo>
                    <a:pt x="25175" y="2139"/>
                  </a:lnTo>
                  <a:cubicBezTo>
                    <a:pt x="25433" y="1990"/>
                    <a:pt x="25433" y="1749"/>
                    <a:pt x="25175" y="1599"/>
                  </a:cubicBezTo>
                  <a:lnTo>
                    <a:pt x="22598" y="110"/>
                  </a:lnTo>
                  <a:cubicBezTo>
                    <a:pt x="22467" y="37"/>
                    <a:pt x="22297" y="1"/>
                    <a:pt x="22128" y="1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2958632" y="1659063"/>
              <a:ext cx="303351" cy="394614"/>
            </a:xfrm>
            <a:custGeom>
              <a:avLst/>
              <a:gdLst/>
              <a:ahLst/>
              <a:cxnLst/>
              <a:rect l="l" t="t" r="r" b="b"/>
              <a:pathLst>
                <a:path w="5993" h="7796" extrusionOk="0">
                  <a:moveTo>
                    <a:pt x="5786" y="0"/>
                  </a:moveTo>
                  <a:cubicBezTo>
                    <a:pt x="5735" y="0"/>
                    <a:pt x="5678" y="17"/>
                    <a:pt x="5618" y="52"/>
                  </a:cubicBezTo>
                  <a:lnTo>
                    <a:pt x="1674" y="2329"/>
                  </a:lnTo>
                  <a:cubicBezTo>
                    <a:pt x="1467" y="2448"/>
                    <a:pt x="1301" y="2737"/>
                    <a:pt x="1301" y="2978"/>
                  </a:cubicBezTo>
                  <a:lnTo>
                    <a:pt x="1301" y="4597"/>
                  </a:lnTo>
                  <a:lnTo>
                    <a:pt x="151" y="5790"/>
                  </a:lnTo>
                  <a:cubicBezTo>
                    <a:pt x="1" y="5947"/>
                    <a:pt x="33" y="6056"/>
                    <a:pt x="216" y="6056"/>
                  </a:cubicBezTo>
                  <a:cubicBezTo>
                    <a:pt x="236" y="6056"/>
                    <a:pt x="257" y="6055"/>
                    <a:pt x="281" y="6052"/>
                  </a:cubicBezTo>
                  <a:lnTo>
                    <a:pt x="1301" y="5933"/>
                  </a:lnTo>
                  <a:lnTo>
                    <a:pt x="1301" y="7527"/>
                  </a:lnTo>
                  <a:cubicBezTo>
                    <a:pt x="1301" y="7697"/>
                    <a:pt x="1385" y="7796"/>
                    <a:pt x="1508" y="7796"/>
                  </a:cubicBezTo>
                  <a:cubicBezTo>
                    <a:pt x="1558" y="7796"/>
                    <a:pt x="1615" y="7780"/>
                    <a:pt x="1674" y="7745"/>
                  </a:cubicBezTo>
                  <a:lnTo>
                    <a:pt x="5618" y="5467"/>
                  </a:lnTo>
                  <a:cubicBezTo>
                    <a:pt x="5825" y="5348"/>
                    <a:pt x="5992" y="5056"/>
                    <a:pt x="5992" y="4818"/>
                  </a:cubicBezTo>
                  <a:lnTo>
                    <a:pt x="5992" y="265"/>
                  </a:lnTo>
                  <a:cubicBezTo>
                    <a:pt x="5992" y="97"/>
                    <a:pt x="5908" y="0"/>
                    <a:pt x="5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3072117" y="1756451"/>
              <a:ext cx="153523" cy="210518"/>
            </a:xfrm>
            <a:custGeom>
              <a:avLst/>
              <a:gdLst/>
              <a:ahLst/>
              <a:cxnLst/>
              <a:rect l="l" t="t" r="r" b="b"/>
              <a:pathLst>
                <a:path w="3033" h="4159" extrusionOk="0">
                  <a:moveTo>
                    <a:pt x="3032" y="1"/>
                  </a:moveTo>
                  <a:lnTo>
                    <a:pt x="1595" y="2499"/>
                  </a:lnTo>
                  <a:cubicBezTo>
                    <a:pt x="1560" y="2560"/>
                    <a:pt x="1514" y="2597"/>
                    <a:pt x="1472" y="2597"/>
                  </a:cubicBezTo>
                  <a:cubicBezTo>
                    <a:pt x="1460" y="2597"/>
                    <a:pt x="1449" y="2594"/>
                    <a:pt x="1438" y="2588"/>
                  </a:cubicBezTo>
                  <a:lnTo>
                    <a:pt x="0" y="1751"/>
                  </a:lnTo>
                  <a:lnTo>
                    <a:pt x="0" y="4020"/>
                  </a:lnTo>
                  <a:cubicBezTo>
                    <a:pt x="0" y="4106"/>
                    <a:pt x="35" y="4159"/>
                    <a:pt x="84" y="4159"/>
                  </a:cubicBezTo>
                  <a:cubicBezTo>
                    <a:pt x="98" y="4159"/>
                    <a:pt x="113" y="4154"/>
                    <a:pt x="129" y="4145"/>
                  </a:cubicBezTo>
                  <a:lnTo>
                    <a:pt x="2903" y="2540"/>
                  </a:lnTo>
                  <a:cubicBezTo>
                    <a:pt x="2975" y="2499"/>
                    <a:pt x="3032" y="2377"/>
                    <a:pt x="3032" y="2269"/>
                  </a:cubicBezTo>
                  <a:lnTo>
                    <a:pt x="30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3072117" y="1741823"/>
              <a:ext cx="153523" cy="128973"/>
            </a:xfrm>
            <a:custGeom>
              <a:avLst/>
              <a:gdLst/>
              <a:ahLst/>
              <a:cxnLst/>
              <a:rect l="l" t="t" r="r" b="b"/>
              <a:pathLst>
                <a:path w="3033" h="2548" extrusionOk="0">
                  <a:moveTo>
                    <a:pt x="3032" y="0"/>
                  </a:moveTo>
                  <a:lnTo>
                    <a:pt x="0" y="1751"/>
                  </a:lnTo>
                  <a:lnTo>
                    <a:pt x="1441" y="2540"/>
                  </a:lnTo>
                  <a:cubicBezTo>
                    <a:pt x="1451" y="2545"/>
                    <a:pt x="1461" y="2548"/>
                    <a:pt x="1471" y="2548"/>
                  </a:cubicBezTo>
                  <a:cubicBezTo>
                    <a:pt x="1511" y="2548"/>
                    <a:pt x="1557" y="2514"/>
                    <a:pt x="1595" y="2452"/>
                  </a:cubicBezTo>
                  <a:lnTo>
                    <a:pt x="30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2958632" y="2068712"/>
              <a:ext cx="303351" cy="394715"/>
            </a:xfrm>
            <a:custGeom>
              <a:avLst/>
              <a:gdLst/>
              <a:ahLst/>
              <a:cxnLst/>
              <a:rect l="l" t="t" r="r" b="b"/>
              <a:pathLst>
                <a:path w="5993" h="7798" extrusionOk="0">
                  <a:moveTo>
                    <a:pt x="5787" y="1"/>
                  </a:moveTo>
                  <a:cubicBezTo>
                    <a:pt x="5736" y="1"/>
                    <a:pt x="5679" y="18"/>
                    <a:pt x="5618" y="54"/>
                  </a:cubicBezTo>
                  <a:lnTo>
                    <a:pt x="1674" y="2328"/>
                  </a:lnTo>
                  <a:cubicBezTo>
                    <a:pt x="1467" y="2450"/>
                    <a:pt x="1301" y="2739"/>
                    <a:pt x="1301" y="2980"/>
                  </a:cubicBezTo>
                  <a:lnTo>
                    <a:pt x="1301" y="4599"/>
                  </a:lnTo>
                  <a:lnTo>
                    <a:pt x="151" y="5792"/>
                  </a:lnTo>
                  <a:cubicBezTo>
                    <a:pt x="1" y="5948"/>
                    <a:pt x="33" y="6058"/>
                    <a:pt x="216" y="6058"/>
                  </a:cubicBezTo>
                  <a:cubicBezTo>
                    <a:pt x="236" y="6058"/>
                    <a:pt x="258" y="6057"/>
                    <a:pt x="281" y="6054"/>
                  </a:cubicBezTo>
                  <a:lnTo>
                    <a:pt x="1301" y="5935"/>
                  </a:lnTo>
                  <a:lnTo>
                    <a:pt x="1301" y="7529"/>
                  </a:lnTo>
                  <a:cubicBezTo>
                    <a:pt x="1301" y="7699"/>
                    <a:pt x="1385" y="7798"/>
                    <a:pt x="1508" y="7798"/>
                  </a:cubicBezTo>
                  <a:cubicBezTo>
                    <a:pt x="1558" y="7798"/>
                    <a:pt x="1615" y="7782"/>
                    <a:pt x="1674" y="7747"/>
                  </a:cubicBezTo>
                  <a:lnTo>
                    <a:pt x="5618" y="5469"/>
                  </a:lnTo>
                  <a:cubicBezTo>
                    <a:pt x="5825" y="5350"/>
                    <a:pt x="5992" y="5058"/>
                    <a:pt x="5992" y="4820"/>
                  </a:cubicBezTo>
                  <a:lnTo>
                    <a:pt x="5992" y="267"/>
                  </a:lnTo>
                  <a:cubicBezTo>
                    <a:pt x="5992" y="99"/>
                    <a:pt x="5909" y="1"/>
                    <a:pt x="5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3059361" y="2184424"/>
              <a:ext cx="172656" cy="193156"/>
            </a:xfrm>
            <a:custGeom>
              <a:avLst/>
              <a:gdLst/>
              <a:ahLst/>
              <a:cxnLst/>
              <a:rect l="l" t="t" r="r" b="b"/>
              <a:pathLst>
                <a:path w="3411" h="3816" extrusionOk="0">
                  <a:moveTo>
                    <a:pt x="1704" y="953"/>
                  </a:moveTo>
                  <a:lnTo>
                    <a:pt x="2258" y="1466"/>
                  </a:lnTo>
                  <a:lnTo>
                    <a:pt x="1976" y="1626"/>
                  </a:lnTo>
                  <a:lnTo>
                    <a:pt x="1976" y="2500"/>
                  </a:lnTo>
                  <a:lnTo>
                    <a:pt x="1432" y="2816"/>
                  </a:lnTo>
                  <a:lnTo>
                    <a:pt x="1432" y="1942"/>
                  </a:lnTo>
                  <a:lnTo>
                    <a:pt x="1150" y="2105"/>
                  </a:lnTo>
                  <a:lnTo>
                    <a:pt x="1704" y="953"/>
                  </a:lnTo>
                  <a:close/>
                  <a:moveTo>
                    <a:pt x="2503" y="1"/>
                  </a:moveTo>
                  <a:cubicBezTo>
                    <a:pt x="2435" y="1"/>
                    <a:pt x="2362" y="21"/>
                    <a:pt x="2285" y="65"/>
                  </a:cubicBezTo>
                  <a:cubicBezTo>
                    <a:pt x="2126" y="158"/>
                    <a:pt x="1983" y="365"/>
                    <a:pt x="1897" y="603"/>
                  </a:cubicBezTo>
                  <a:cubicBezTo>
                    <a:pt x="1852" y="265"/>
                    <a:pt x="1687" y="64"/>
                    <a:pt x="1467" y="64"/>
                  </a:cubicBezTo>
                  <a:cubicBezTo>
                    <a:pt x="1391" y="64"/>
                    <a:pt x="1310" y="88"/>
                    <a:pt x="1224" y="137"/>
                  </a:cubicBezTo>
                  <a:cubicBezTo>
                    <a:pt x="813" y="375"/>
                    <a:pt x="480" y="1082"/>
                    <a:pt x="480" y="1718"/>
                  </a:cubicBezTo>
                  <a:lnTo>
                    <a:pt x="480" y="2303"/>
                  </a:lnTo>
                  <a:lnTo>
                    <a:pt x="477" y="2306"/>
                  </a:lnTo>
                  <a:cubicBezTo>
                    <a:pt x="215" y="2455"/>
                    <a:pt x="0" y="2904"/>
                    <a:pt x="0" y="3309"/>
                  </a:cubicBezTo>
                  <a:cubicBezTo>
                    <a:pt x="0" y="3622"/>
                    <a:pt x="129" y="3816"/>
                    <a:pt x="309" y="3816"/>
                  </a:cubicBezTo>
                  <a:cubicBezTo>
                    <a:pt x="361" y="3816"/>
                    <a:pt x="418" y="3799"/>
                    <a:pt x="477" y="3765"/>
                  </a:cubicBezTo>
                  <a:lnTo>
                    <a:pt x="2934" y="2347"/>
                  </a:lnTo>
                  <a:cubicBezTo>
                    <a:pt x="3196" y="2194"/>
                    <a:pt x="3411" y="1745"/>
                    <a:pt x="3411" y="1341"/>
                  </a:cubicBezTo>
                  <a:cubicBezTo>
                    <a:pt x="3411" y="1029"/>
                    <a:pt x="3281" y="834"/>
                    <a:pt x="3101" y="834"/>
                  </a:cubicBezTo>
                  <a:cubicBezTo>
                    <a:pt x="3049" y="834"/>
                    <a:pt x="2993" y="850"/>
                    <a:pt x="2934" y="885"/>
                  </a:cubicBezTo>
                  <a:lnTo>
                    <a:pt x="2907" y="898"/>
                  </a:lnTo>
                  <a:lnTo>
                    <a:pt x="2907" y="664"/>
                  </a:lnTo>
                  <a:cubicBezTo>
                    <a:pt x="2907" y="252"/>
                    <a:pt x="2739" y="1"/>
                    <a:pt x="2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2958632" y="1249313"/>
              <a:ext cx="303351" cy="394665"/>
            </a:xfrm>
            <a:custGeom>
              <a:avLst/>
              <a:gdLst/>
              <a:ahLst/>
              <a:cxnLst/>
              <a:rect l="l" t="t" r="r" b="b"/>
              <a:pathLst>
                <a:path w="5993" h="7797" extrusionOk="0">
                  <a:moveTo>
                    <a:pt x="5785" y="0"/>
                  </a:moveTo>
                  <a:cubicBezTo>
                    <a:pt x="5735" y="0"/>
                    <a:pt x="5678" y="17"/>
                    <a:pt x="5618" y="51"/>
                  </a:cubicBezTo>
                  <a:lnTo>
                    <a:pt x="1674" y="2330"/>
                  </a:lnTo>
                  <a:cubicBezTo>
                    <a:pt x="1467" y="2448"/>
                    <a:pt x="1301" y="2738"/>
                    <a:pt x="1301" y="2978"/>
                  </a:cubicBezTo>
                  <a:lnTo>
                    <a:pt x="1301" y="4597"/>
                  </a:lnTo>
                  <a:lnTo>
                    <a:pt x="151" y="5790"/>
                  </a:lnTo>
                  <a:cubicBezTo>
                    <a:pt x="1" y="5947"/>
                    <a:pt x="33" y="6056"/>
                    <a:pt x="216" y="6056"/>
                  </a:cubicBezTo>
                  <a:cubicBezTo>
                    <a:pt x="236" y="6056"/>
                    <a:pt x="257" y="6055"/>
                    <a:pt x="281" y="6052"/>
                  </a:cubicBezTo>
                  <a:lnTo>
                    <a:pt x="1301" y="5933"/>
                  </a:lnTo>
                  <a:lnTo>
                    <a:pt x="1301" y="7527"/>
                  </a:lnTo>
                  <a:cubicBezTo>
                    <a:pt x="1301" y="7698"/>
                    <a:pt x="1384" y="7796"/>
                    <a:pt x="1507" y="7796"/>
                  </a:cubicBezTo>
                  <a:cubicBezTo>
                    <a:pt x="1557" y="7796"/>
                    <a:pt x="1614" y="7780"/>
                    <a:pt x="1674" y="7745"/>
                  </a:cubicBezTo>
                  <a:lnTo>
                    <a:pt x="5618" y="5467"/>
                  </a:lnTo>
                  <a:cubicBezTo>
                    <a:pt x="5825" y="5349"/>
                    <a:pt x="5992" y="5056"/>
                    <a:pt x="5992" y="4818"/>
                  </a:cubicBezTo>
                  <a:lnTo>
                    <a:pt x="5992" y="269"/>
                  </a:lnTo>
                  <a:cubicBezTo>
                    <a:pt x="5992" y="98"/>
                    <a:pt x="5908" y="0"/>
                    <a:pt x="5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3063866" y="1343968"/>
              <a:ext cx="162128" cy="215226"/>
            </a:xfrm>
            <a:custGeom>
              <a:avLst/>
              <a:gdLst/>
              <a:ahLst/>
              <a:cxnLst/>
              <a:rect l="l" t="t" r="r" b="b"/>
              <a:pathLst>
                <a:path w="3203" h="4252" extrusionOk="0">
                  <a:moveTo>
                    <a:pt x="1915" y="1214"/>
                  </a:moveTo>
                  <a:cubicBezTo>
                    <a:pt x="1923" y="1214"/>
                    <a:pt x="1930" y="1214"/>
                    <a:pt x="1938" y="1214"/>
                  </a:cubicBezTo>
                  <a:lnTo>
                    <a:pt x="1965" y="1214"/>
                  </a:lnTo>
                  <a:cubicBezTo>
                    <a:pt x="1968" y="1218"/>
                    <a:pt x="1975" y="1218"/>
                    <a:pt x="1979" y="1218"/>
                  </a:cubicBezTo>
                  <a:cubicBezTo>
                    <a:pt x="2098" y="1235"/>
                    <a:pt x="2196" y="1306"/>
                    <a:pt x="2254" y="1435"/>
                  </a:cubicBezTo>
                  <a:cubicBezTo>
                    <a:pt x="2404" y="1765"/>
                    <a:pt x="2233" y="2343"/>
                    <a:pt x="1873" y="2724"/>
                  </a:cubicBezTo>
                  <a:cubicBezTo>
                    <a:pt x="1720" y="2883"/>
                    <a:pt x="1560" y="2982"/>
                    <a:pt x="1414" y="3019"/>
                  </a:cubicBezTo>
                  <a:cubicBezTo>
                    <a:pt x="1408" y="3023"/>
                    <a:pt x="1400" y="3023"/>
                    <a:pt x="1394" y="3026"/>
                  </a:cubicBezTo>
                  <a:cubicBezTo>
                    <a:pt x="1390" y="3026"/>
                    <a:pt x="1387" y="3026"/>
                    <a:pt x="1380" y="3030"/>
                  </a:cubicBezTo>
                  <a:cubicBezTo>
                    <a:pt x="1370" y="3030"/>
                    <a:pt x="1359" y="3033"/>
                    <a:pt x="1350" y="3033"/>
                  </a:cubicBezTo>
                  <a:cubicBezTo>
                    <a:pt x="1339" y="3036"/>
                    <a:pt x="1326" y="3036"/>
                    <a:pt x="1312" y="3036"/>
                  </a:cubicBezTo>
                  <a:lnTo>
                    <a:pt x="1292" y="3036"/>
                  </a:lnTo>
                  <a:cubicBezTo>
                    <a:pt x="1290" y="3038"/>
                    <a:pt x="1288" y="3039"/>
                    <a:pt x="1287" y="3039"/>
                  </a:cubicBezTo>
                  <a:cubicBezTo>
                    <a:pt x="1285" y="3039"/>
                    <a:pt x="1284" y="3038"/>
                    <a:pt x="1282" y="3036"/>
                  </a:cubicBezTo>
                  <a:cubicBezTo>
                    <a:pt x="1135" y="3036"/>
                    <a:pt x="1017" y="2961"/>
                    <a:pt x="948" y="2815"/>
                  </a:cubicBezTo>
                  <a:cubicBezTo>
                    <a:pt x="924" y="2761"/>
                    <a:pt x="907" y="2696"/>
                    <a:pt x="901" y="2632"/>
                  </a:cubicBezTo>
                  <a:cubicBezTo>
                    <a:pt x="898" y="2597"/>
                    <a:pt x="894" y="2564"/>
                    <a:pt x="894" y="2530"/>
                  </a:cubicBezTo>
                  <a:cubicBezTo>
                    <a:pt x="898" y="2210"/>
                    <a:pt x="1061" y="1812"/>
                    <a:pt x="1332" y="1527"/>
                  </a:cubicBezTo>
                  <a:cubicBezTo>
                    <a:pt x="1417" y="1435"/>
                    <a:pt x="1510" y="1364"/>
                    <a:pt x="1598" y="1312"/>
                  </a:cubicBezTo>
                  <a:cubicBezTo>
                    <a:pt x="1629" y="1292"/>
                    <a:pt x="1659" y="1279"/>
                    <a:pt x="1686" y="1265"/>
                  </a:cubicBezTo>
                  <a:cubicBezTo>
                    <a:pt x="1766" y="1231"/>
                    <a:pt x="1843" y="1214"/>
                    <a:pt x="1915" y="1214"/>
                  </a:cubicBezTo>
                  <a:close/>
                  <a:moveTo>
                    <a:pt x="2404" y="0"/>
                  </a:moveTo>
                  <a:lnTo>
                    <a:pt x="2053" y="35"/>
                  </a:lnTo>
                  <a:cubicBezTo>
                    <a:pt x="2020" y="38"/>
                    <a:pt x="1985" y="61"/>
                    <a:pt x="1975" y="88"/>
                  </a:cubicBezTo>
                  <a:lnTo>
                    <a:pt x="1785" y="602"/>
                  </a:lnTo>
                  <a:cubicBezTo>
                    <a:pt x="1775" y="626"/>
                    <a:pt x="1740" y="660"/>
                    <a:pt x="1706" y="673"/>
                  </a:cubicBezTo>
                  <a:cubicBezTo>
                    <a:pt x="1635" y="711"/>
                    <a:pt x="1563" y="752"/>
                    <a:pt x="1489" y="802"/>
                  </a:cubicBezTo>
                  <a:cubicBezTo>
                    <a:pt x="1475" y="811"/>
                    <a:pt x="1459" y="816"/>
                    <a:pt x="1445" y="816"/>
                  </a:cubicBezTo>
                  <a:cubicBezTo>
                    <a:pt x="1432" y="816"/>
                    <a:pt x="1421" y="812"/>
                    <a:pt x="1414" y="802"/>
                  </a:cubicBezTo>
                  <a:lnTo>
                    <a:pt x="1234" y="527"/>
                  </a:lnTo>
                  <a:cubicBezTo>
                    <a:pt x="1228" y="520"/>
                    <a:pt x="1220" y="517"/>
                    <a:pt x="1211" y="517"/>
                  </a:cubicBezTo>
                  <a:cubicBezTo>
                    <a:pt x="1198" y="517"/>
                    <a:pt x="1183" y="523"/>
                    <a:pt x="1169" y="537"/>
                  </a:cubicBezTo>
                  <a:lnTo>
                    <a:pt x="782" y="945"/>
                  </a:lnTo>
                  <a:cubicBezTo>
                    <a:pt x="758" y="970"/>
                    <a:pt x="744" y="1006"/>
                    <a:pt x="752" y="1031"/>
                  </a:cubicBezTo>
                  <a:lnTo>
                    <a:pt x="860" y="1394"/>
                  </a:lnTo>
                  <a:cubicBezTo>
                    <a:pt x="867" y="1418"/>
                    <a:pt x="857" y="1455"/>
                    <a:pt x="840" y="1483"/>
                  </a:cubicBezTo>
                  <a:cubicBezTo>
                    <a:pt x="775" y="1582"/>
                    <a:pt x="714" y="1687"/>
                    <a:pt x="663" y="1792"/>
                  </a:cubicBezTo>
                  <a:cubicBezTo>
                    <a:pt x="650" y="1816"/>
                    <a:pt x="612" y="1847"/>
                    <a:pt x="578" y="1853"/>
                  </a:cubicBezTo>
                  <a:lnTo>
                    <a:pt x="248" y="1932"/>
                  </a:lnTo>
                  <a:cubicBezTo>
                    <a:pt x="214" y="1941"/>
                    <a:pt x="180" y="1969"/>
                    <a:pt x="173" y="1996"/>
                  </a:cubicBezTo>
                  <a:lnTo>
                    <a:pt x="7" y="2557"/>
                  </a:lnTo>
                  <a:cubicBezTo>
                    <a:pt x="0" y="2581"/>
                    <a:pt x="17" y="2605"/>
                    <a:pt x="47" y="2605"/>
                  </a:cubicBezTo>
                  <a:lnTo>
                    <a:pt x="350" y="2622"/>
                  </a:lnTo>
                  <a:cubicBezTo>
                    <a:pt x="380" y="2625"/>
                    <a:pt x="405" y="2646"/>
                    <a:pt x="401" y="2672"/>
                  </a:cubicBezTo>
                  <a:cubicBezTo>
                    <a:pt x="391" y="2774"/>
                    <a:pt x="391" y="2870"/>
                    <a:pt x="401" y="2965"/>
                  </a:cubicBezTo>
                  <a:cubicBezTo>
                    <a:pt x="405" y="2989"/>
                    <a:pt x="388" y="3026"/>
                    <a:pt x="367" y="3054"/>
                  </a:cubicBezTo>
                  <a:lnTo>
                    <a:pt x="30" y="3462"/>
                  </a:lnTo>
                  <a:cubicBezTo>
                    <a:pt x="10" y="3485"/>
                    <a:pt x="0" y="3523"/>
                    <a:pt x="10" y="3546"/>
                  </a:cubicBezTo>
                  <a:lnTo>
                    <a:pt x="170" y="3900"/>
                  </a:lnTo>
                  <a:cubicBezTo>
                    <a:pt x="173" y="3903"/>
                    <a:pt x="176" y="3907"/>
                    <a:pt x="180" y="3910"/>
                  </a:cubicBezTo>
                  <a:cubicBezTo>
                    <a:pt x="184" y="3914"/>
                    <a:pt x="190" y="3914"/>
                    <a:pt x="193" y="3914"/>
                  </a:cubicBezTo>
                  <a:cubicBezTo>
                    <a:pt x="207" y="3914"/>
                    <a:pt x="221" y="3907"/>
                    <a:pt x="234" y="3896"/>
                  </a:cubicBezTo>
                  <a:lnTo>
                    <a:pt x="595" y="3567"/>
                  </a:lnTo>
                  <a:cubicBezTo>
                    <a:pt x="610" y="3552"/>
                    <a:pt x="629" y="3544"/>
                    <a:pt x="646" y="3544"/>
                  </a:cubicBezTo>
                  <a:cubicBezTo>
                    <a:pt x="656" y="3544"/>
                    <a:pt x="666" y="3547"/>
                    <a:pt x="673" y="3553"/>
                  </a:cubicBezTo>
                  <a:cubicBezTo>
                    <a:pt x="717" y="3590"/>
                    <a:pt x="772" y="3621"/>
                    <a:pt x="826" y="3642"/>
                  </a:cubicBezTo>
                  <a:cubicBezTo>
                    <a:pt x="849" y="3652"/>
                    <a:pt x="867" y="3679"/>
                    <a:pt x="863" y="3706"/>
                  </a:cubicBezTo>
                  <a:lnTo>
                    <a:pt x="752" y="4209"/>
                  </a:lnTo>
                  <a:cubicBezTo>
                    <a:pt x="747" y="4223"/>
                    <a:pt x="755" y="4237"/>
                    <a:pt x="765" y="4243"/>
                  </a:cubicBezTo>
                  <a:lnTo>
                    <a:pt x="768" y="4243"/>
                  </a:lnTo>
                  <a:cubicBezTo>
                    <a:pt x="773" y="4248"/>
                    <a:pt x="780" y="4251"/>
                    <a:pt x="788" y="4251"/>
                  </a:cubicBezTo>
                  <a:cubicBezTo>
                    <a:pt x="791" y="4251"/>
                    <a:pt x="795" y="4251"/>
                    <a:pt x="799" y="4250"/>
                  </a:cubicBezTo>
                  <a:lnTo>
                    <a:pt x="1152" y="4216"/>
                  </a:lnTo>
                  <a:cubicBezTo>
                    <a:pt x="1183" y="4213"/>
                    <a:pt x="1221" y="4189"/>
                    <a:pt x="1227" y="4162"/>
                  </a:cubicBezTo>
                  <a:lnTo>
                    <a:pt x="1421" y="3652"/>
                  </a:lnTo>
                  <a:cubicBezTo>
                    <a:pt x="1431" y="3625"/>
                    <a:pt x="1465" y="3590"/>
                    <a:pt x="1496" y="3577"/>
                  </a:cubicBezTo>
                  <a:cubicBezTo>
                    <a:pt x="1533" y="3560"/>
                    <a:pt x="1571" y="3540"/>
                    <a:pt x="1608" y="3515"/>
                  </a:cubicBezTo>
                  <a:cubicBezTo>
                    <a:pt x="1645" y="3495"/>
                    <a:pt x="1679" y="3475"/>
                    <a:pt x="1714" y="3451"/>
                  </a:cubicBezTo>
                  <a:cubicBezTo>
                    <a:pt x="1730" y="3440"/>
                    <a:pt x="1747" y="3434"/>
                    <a:pt x="1762" y="3434"/>
                  </a:cubicBezTo>
                  <a:cubicBezTo>
                    <a:pt x="1775" y="3434"/>
                    <a:pt x="1785" y="3438"/>
                    <a:pt x="1792" y="3448"/>
                  </a:cubicBezTo>
                  <a:lnTo>
                    <a:pt x="1971" y="3723"/>
                  </a:lnTo>
                  <a:cubicBezTo>
                    <a:pt x="1971" y="3727"/>
                    <a:pt x="1975" y="3730"/>
                    <a:pt x="1979" y="3730"/>
                  </a:cubicBezTo>
                  <a:cubicBezTo>
                    <a:pt x="1983" y="3733"/>
                    <a:pt x="1988" y="3734"/>
                    <a:pt x="1994" y="3734"/>
                  </a:cubicBezTo>
                  <a:cubicBezTo>
                    <a:pt x="2006" y="3734"/>
                    <a:pt x="2023" y="3727"/>
                    <a:pt x="2037" y="3713"/>
                  </a:cubicBezTo>
                  <a:lnTo>
                    <a:pt x="2420" y="3305"/>
                  </a:lnTo>
                  <a:cubicBezTo>
                    <a:pt x="2445" y="3281"/>
                    <a:pt x="2458" y="3244"/>
                    <a:pt x="2451" y="3220"/>
                  </a:cubicBezTo>
                  <a:lnTo>
                    <a:pt x="2343" y="2856"/>
                  </a:lnTo>
                  <a:cubicBezTo>
                    <a:pt x="2339" y="2836"/>
                    <a:pt x="2346" y="2795"/>
                    <a:pt x="2363" y="2768"/>
                  </a:cubicBezTo>
                  <a:cubicBezTo>
                    <a:pt x="2431" y="2669"/>
                    <a:pt x="2489" y="2564"/>
                    <a:pt x="2543" y="2462"/>
                  </a:cubicBezTo>
                  <a:cubicBezTo>
                    <a:pt x="2553" y="2434"/>
                    <a:pt x="2591" y="2407"/>
                    <a:pt x="2624" y="2398"/>
                  </a:cubicBezTo>
                  <a:lnTo>
                    <a:pt x="2958" y="2319"/>
                  </a:lnTo>
                  <a:cubicBezTo>
                    <a:pt x="2988" y="2309"/>
                    <a:pt x="3022" y="2282"/>
                    <a:pt x="3032" y="2255"/>
                  </a:cubicBezTo>
                  <a:lnTo>
                    <a:pt x="3199" y="1697"/>
                  </a:lnTo>
                  <a:cubicBezTo>
                    <a:pt x="3203" y="1676"/>
                    <a:pt x="3195" y="1659"/>
                    <a:pt x="3179" y="1653"/>
                  </a:cubicBezTo>
                  <a:lnTo>
                    <a:pt x="3179" y="1649"/>
                  </a:lnTo>
                  <a:cubicBezTo>
                    <a:pt x="3172" y="1646"/>
                    <a:pt x="3165" y="1646"/>
                    <a:pt x="3154" y="1646"/>
                  </a:cubicBezTo>
                  <a:lnTo>
                    <a:pt x="2856" y="1629"/>
                  </a:lnTo>
                  <a:cubicBezTo>
                    <a:pt x="2825" y="1626"/>
                    <a:pt x="2801" y="1605"/>
                    <a:pt x="2804" y="1577"/>
                  </a:cubicBezTo>
                  <a:cubicBezTo>
                    <a:pt x="2808" y="1530"/>
                    <a:pt x="2812" y="1483"/>
                    <a:pt x="2812" y="1439"/>
                  </a:cubicBezTo>
                  <a:cubicBezTo>
                    <a:pt x="2812" y="1387"/>
                    <a:pt x="2808" y="1337"/>
                    <a:pt x="2804" y="1289"/>
                  </a:cubicBezTo>
                  <a:cubicBezTo>
                    <a:pt x="2801" y="1265"/>
                    <a:pt x="2815" y="1224"/>
                    <a:pt x="2835" y="1197"/>
                  </a:cubicBezTo>
                  <a:lnTo>
                    <a:pt x="3175" y="789"/>
                  </a:lnTo>
                  <a:cubicBezTo>
                    <a:pt x="3195" y="766"/>
                    <a:pt x="3203" y="728"/>
                    <a:pt x="3195" y="708"/>
                  </a:cubicBezTo>
                  <a:lnTo>
                    <a:pt x="3036" y="354"/>
                  </a:lnTo>
                  <a:cubicBezTo>
                    <a:pt x="3032" y="347"/>
                    <a:pt x="3029" y="344"/>
                    <a:pt x="3026" y="340"/>
                  </a:cubicBezTo>
                  <a:lnTo>
                    <a:pt x="3022" y="340"/>
                  </a:lnTo>
                  <a:cubicBezTo>
                    <a:pt x="3019" y="339"/>
                    <a:pt x="3015" y="338"/>
                    <a:pt x="3010" y="338"/>
                  </a:cubicBezTo>
                  <a:cubicBezTo>
                    <a:pt x="2998" y="338"/>
                    <a:pt x="2984" y="345"/>
                    <a:pt x="2971" y="358"/>
                  </a:cubicBezTo>
                  <a:lnTo>
                    <a:pt x="2611" y="684"/>
                  </a:lnTo>
                  <a:cubicBezTo>
                    <a:pt x="2596" y="699"/>
                    <a:pt x="2577" y="707"/>
                    <a:pt x="2559" y="707"/>
                  </a:cubicBezTo>
                  <a:cubicBezTo>
                    <a:pt x="2549" y="707"/>
                    <a:pt x="2539" y="704"/>
                    <a:pt x="2533" y="697"/>
                  </a:cubicBezTo>
                  <a:cubicBezTo>
                    <a:pt x="2485" y="660"/>
                    <a:pt x="2434" y="629"/>
                    <a:pt x="2379" y="609"/>
                  </a:cubicBezTo>
                  <a:cubicBezTo>
                    <a:pt x="2352" y="598"/>
                    <a:pt x="2335" y="571"/>
                    <a:pt x="2343" y="544"/>
                  </a:cubicBezTo>
                  <a:lnTo>
                    <a:pt x="2454" y="41"/>
                  </a:lnTo>
                  <a:cubicBezTo>
                    <a:pt x="2458" y="27"/>
                    <a:pt x="2451" y="14"/>
                    <a:pt x="2437" y="7"/>
                  </a:cubicBezTo>
                  <a:cubicBezTo>
                    <a:pt x="2431" y="0"/>
                    <a:pt x="2417" y="0"/>
                    <a:pt x="2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1701238" y="1311775"/>
              <a:ext cx="1187790" cy="2384034"/>
            </a:xfrm>
            <a:custGeom>
              <a:avLst/>
              <a:gdLst/>
              <a:ahLst/>
              <a:cxnLst/>
              <a:rect l="l" t="t" r="r" b="b"/>
              <a:pathLst>
                <a:path w="23466" h="47099" extrusionOk="0">
                  <a:moveTo>
                    <a:pt x="21266" y="0"/>
                  </a:moveTo>
                  <a:cubicBezTo>
                    <a:pt x="21096" y="0"/>
                    <a:pt x="20926" y="38"/>
                    <a:pt x="20797" y="112"/>
                  </a:cubicBezTo>
                  <a:lnTo>
                    <a:pt x="469" y="11849"/>
                  </a:lnTo>
                  <a:cubicBezTo>
                    <a:pt x="211" y="11998"/>
                    <a:pt x="0" y="12362"/>
                    <a:pt x="0" y="12658"/>
                  </a:cubicBezTo>
                  <a:lnTo>
                    <a:pt x="0" y="45446"/>
                  </a:lnTo>
                  <a:cubicBezTo>
                    <a:pt x="0" y="45741"/>
                    <a:pt x="211" y="46105"/>
                    <a:pt x="469" y="46255"/>
                  </a:cubicBezTo>
                  <a:lnTo>
                    <a:pt x="1731" y="46986"/>
                  </a:lnTo>
                  <a:cubicBezTo>
                    <a:pt x="1862" y="47061"/>
                    <a:pt x="2032" y="47098"/>
                    <a:pt x="2201" y="47098"/>
                  </a:cubicBezTo>
                  <a:cubicBezTo>
                    <a:pt x="2371" y="47098"/>
                    <a:pt x="2540" y="47061"/>
                    <a:pt x="2669" y="46986"/>
                  </a:cubicBezTo>
                  <a:lnTo>
                    <a:pt x="22996" y="35250"/>
                  </a:lnTo>
                  <a:cubicBezTo>
                    <a:pt x="23255" y="35101"/>
                    <a:pt x="23465" y="34737"/>
                    <a:pt x="23465" y="34437"/>
                  </a:cubicBezTo>
                  <a:lnTo>
                    <a:pt x="23465" y="1653"/>
                  </a:lnTo>
                  <a:cubicBezTo>
                    <a:pt x="23465" y="1353"/>
                    <a:pt x="23255" y="990"/>
                    <a:pt x="22996" y="840"/>
                  </a:cubicBezTo>
                  <a:lnTo>
                    <a:pt x="21735" y="112"/>
                  </a:lnTo>
                  <a:cubicBezTo>
                    <a:pt x="21606" y="38"/>
                    <a:pt x="21436" y="0"/>
                    <a:pt x="21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1704629" y="1935942"/>
              <a:ext cx="456" cy="759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1" y="14"/>
                  </a:moveTo>
                  <a:cubicBezTo>
                    <a:pt x="1" y="11"/>
                    <a:pt x="5" y="8"/>
                    <a:pt x="8" y="0"/>
                  </a:cubicBezTo>
                  <a:cubicBezTo>
                    <a:pt x="5" y="8"/>
                    <a:pt x="1" y="11"/>
                    <a:pt x="1" y="14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1702402" y="1936650"/>
              <a:ext cx="2278" cy="7238"/>
            </a:xfrm>
            <a:custGeom>
              <a:avLst/>
              <a:gdLst/>
              <a:ahLst/>
              <a:cxnLst/>
              <a:rect l="l" t="t" r="r" b="b"/>
              <a:pathLst>
                <a:path w="45" h="143" extrusionOk="0">
                  <a:moveTo>
                    <a:pt x="1" y="143"/>
                  </a:moveTo>
                  <a:cubicBezTo>
                    <a:pt x="11" y="96"/>
                    <a:pt x="24" y="48"/>
                    <a:pt x="45" y="0"/>
                  </a:cubicBezTo>
                  <a:cubicBezTo>
                    <a:pt x="24" y="48"/>
                    <a:pt x="11" y="96"/>
                    <a:pt x="1" y="143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1705034" y="1311775"/>
              <a:ext cx="1183994" cy="681716"/>
            </a:xfrm>
            <a:custGeom>
              <a:avLst/>
              <a:gdLst/>
              <a:ahLst/>
              <a:cxnLst/>
              <a:rect l="l" t="t" r="r" b="b"/>
              <a:pathLst>
                <a:path w="23391" h="13468" extrusionOk="0">
                  <a:moveTo>
                    <a:pt x="65" y="12196"/>
                  </a:moveTo>
                  <a:cubicBezTo>
                    <a:pt x="41" y="12240"/>
                    <a:pt x="17" y="12287"/>
                    <a:pt x="0" y="12331"/>
                  </a:cubicBezTo>
                  <a:cubicBezTo>
                    <a:pt x="19" y="12285"/>
                    <a:pt x="41" y="12240"/>
                    <a:pt x="66" y="12197"/>
                  </a:cubicBezTo>
                  <a:lnTo>
                    <a:pt x="66" y="12197"/>
                  </a:lnTo>
                  <a:lnTo>
                    <a:pt x="65" y="12196"/>
                  </a:lnTo>
                  <a:close/>
                  <a:moveTo>
                    <a:pt x="21191" y="0"/>
                  </a:moveTo>
                  <a:cubicBezTo>
                    <a:pt x="21021" y="0"/>
                    <a:pt x="20851" y="38"/>
                    <a:pt x="20722" y="112"/>
                  </a:cubicBezTo>
                  <a:lnTo>
                    <a:pt x="394" y="11846"/>
                  </a:lnTo>
                  <a:cubicBezTo>
                    <a:pt x="266" y="11921"/>
                    <a:pt x="150" y="12050"/>
                    <a:pt x="66" y="12197"/>
                  </a:cubicBezTo>
                  <a:lnTo>
                    <a:pt x="66" y="12197"/>
                  </a:lnTo>
                  <a:lnTo>
                    <a:pt x="2264" y="13467"/>
                  </a:lnTo>
                  <a:cubicBezTo>
                    <a:pt x="2349" y="13321"/>
                    <a:pt x="2465" y="13192"/>
                    <a:pt x="2594" y="13117"/>
                  </a:cubicBezTo>
                  <a:lnTo>
                    <a:pt x="22921" y="1381"/>
                  </a:lnTo>
                  <a:cubicBezTo>
                    <a:pt x="22996" y="1338"/>
                    <a:pt x="23067" y="1317"/>
                    <a:pt x="23130" y="1317"/>
                  </a:cubicBezTo>
                  <a:cubicBezTo>
                    <a:pt x="23284" y="1317"/>
                    <a:pt x="23390" y="1440"/>
                    <a:pt x="23390" y="1652"/>
                  </a:cubicBezTo>
                  <a:lnTo>
                    <a:pt x="23390" y="1652"/>
                  </a:lnTo>
                  <a:cubicBezTo>
                    <a:pt x="23390" y="1353"/>
                    <a:pt x="23180" y="989"/>
                    <a:pt x="22921" y="840"/>
                  </a:cubicBezTo>
                  <a:lnTo>
                    <a:pt x="21660" y="112"/>
                  </a:lnTo>
                  <a:cubicBezTo>
                    <a:pt x="21531" y="38"/>
                    <a:pt x="21361" y="0"/>
                    <a:pt x="21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1886904" y="1559093"/>
              <a:ext cx="909040" cy="1664556"/>
            </a:xfrm>
            <a:custGeom>
              <a:avLst/>
              <a:gdLst/>
              <a:ahLst/>
              <a:cxnLst/>
              <a:rect l="l" t="t" r="r" b="b"/>
              <a:pathLst>
                <a:path w="17959" h="32885" extrusionOk="0">
                  <a:moveTo>
                    <a:pt x="17742" y="1"/>
                  </a:moveTo>
                  <a:cubicBezTo>
                    <a:pt x="17689" y="1"/>
                    <a:pt x="17630" y="18"/>
                    <a:pt x="17567" y="54"/>
                  </a:cubicBezTo>
                  <a:lnTo>
                    <a:pt x="392" y="9972"/>
                  </a:lnTo>
                  <a:cubicBezTo>
                    <a:pt x="174" y="10097"/>
                    <a:pt x="1" y="10400"/>
                    <a:pt x="1" y="10648"/>
                  </a:cubicBezTo>
                  <a:lnTo>
                    <a:pt x="1" y="32604"/>
                  </a:lnTo>
                  <a:cubicBezTo>
                    <a:pt x="1" y="32783"/>
                    <a:pt x="88" y="32884"/>
                    <a:pt x="217" y="32884"/>
                  </a:cubicBezTo>
                  <a:cubicBezTo>
                    <a:pt x="269" y="32884"/>
                    <a:pt x="328" y="32868"/>
                    <a:pt x="392" y="32832"/>
                  </a:cubicBezTo>
                  <a:lnTo>
                    <a:pt x="17567" y="22915"/>
                  </a:lnTo>
                  <a:cubicBezTo>
                    <a:pt x="17782" y="22789"/>
                    <a:pt x="17958" y="22487"/>
                    <a:pt x="17958" y="22234"/>
                  </a:cubicBezTo>
                  <a:lnTo>
                    <a:pt x="17958" y="279"/>
                  </a:lnTo>
                  <a:cubicBezTo>
                    <a:pt x="17958" y="103"/>
                    <a:pt x="17870" y="1"/>
                    <a:pt x="17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1701238" y="1929058"/>
              <a:ext cx="129631" cy="1766652"/>
            </a:xfrm>
            <a:custGeom>
              <a:avLst/>
              <a:gdLst/>
              <a:ahLst/>
              <a:cxnLst/>
              <a:rect l="l" t="t" r="r" b="b"/>
              <a:pathLst>
                <a:path w="2561" h="34902" extrusionOk="0">
                  <a:moveTo>
                    <a:pt x="140" y="1"/>
                  </a:moveTo>
                  <a:cubicBezTo>
                    <a:pt x="88" y="92"/>
                    <a:pt x="44" y="194"/>
                    <a:pt x="24" y="293"/>
                  </a:cubicBezTo>
                  <a:cubicBezTo>
                    <a:pt x="7" y="351"/>
                    <a:pt x="0" y="409"/>
                    <a:pt x="0" y="463"/>
                  </a:cubicBezTo>
                  <a:lnTo>
                    <a:pt x="3" y="33248"/>
                  </a:lnTo>
                  <a:cubicBezTo>
                    <a:pt x="3" y="33550"/>
                    <a:pt x="211" y="33910"/>
                    <a:pt x="469" y="34060"/>
                  </a:cubicBezTo>
                  <a:lnTo>
                    <a:pt x="1731" y="34791"/>
                  </a:lnTo>
                  <a:cubicBezTo>
                    <a:pt x="1765" y="34808"/>
                    <a:pt x="1798" y="34825"/>
                    <a:pt x="1836" y="34839"/>
                  </a:cubicBezTo>
                  <a:cubicBezTo>
                    <a:pt x="1853" y="34845"/>
                    <a:pt x="1874" y="34852"/>
                    <a:pt x="1894" y="34859"/>
                  </a:cubicBezTo>
                  <a:cubicBezTo>
                    <a:pt x="1931" y="34869"/>
                    <a:pt x="1972" y="34880"/>
                    <a:pt x="2013" y="34886"/>
                  </a:cubicBezTo>
                  <a:cubicBezTo>
                    <a:pt x="2074" y="34896"/>
                    <a:pt x="2138" y="34901"/>
                    <a:pt x="2202" y="34901"/>
                  </a:cubicBezTo>
                  <a:cubicBezTo>
                    <a:pt x="2265" y="34901"/>
                    <a:pt x="2329" y="34896"/>
                    <a:pt x="2390" y="34886"/>
                  </a:cubicBezTo>
                  <a:cubicBezTo>
                    <a:pt x="2421" y="34880"/>
                    <a:pt x="2451" y="34872"/>
                    <a:pt x="2482" y="34866"/>
                  </a:cubicBezTo>
                  <a:cubicBezTo>
                    <a:pt x="2509" y="34859"/>
                    <a:pt x="2536" y="34849"/>
                    <a:pt x="2561" y="34839"/>
                  </a:cubicBezTo>
                  <a:lnTo>
                    <a:pt x="2561" y="34839"/>
                  </a:lnTo>
                  <a:cubicBezTo>
                    <a:pt x="2524" y="34850"/>
                    <a:pt x="2490" y="34856"/>
                    <a:pt x="2457" y="34856"/>
                  </a:cubicBezTo>
                  <a:cubicBezTo>
                    <a:pt x="2304" y="34856"/>
                    <a:pt x="2200" y="34733"/>
                    <a:pt x="2200" y="34519"/>
                  </a:cubicBezTo>
                  <a:lnTo>
                    <a:pt x="2200" y="1735"/>
                  </a:lnTo>
                  <a:cubicBezTo>
                    <a:pt x="2200" y="1585"/>
                    <a:pt x="2255" y="1418"/>
                    <a:pt x="2339" y="1272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2026153" y="3270882"/>
              <a:ext cx="106550" cy="150283"/>
            </a:xfrm>
            <a:custGeom>
              <a:avLst/>
              <a:gdLst/>
              <a:ahLst/>
              <a:cxnLst/>
              <a:rect l="l" t="t" r="r" b="b"/>
              <a:pathLst>
                <a:path w="2105" h="2969" extrusionOk="0">
                  <a:moveTo>
                    <a:pt x="1098" y="1"/>
                  </a:moveTo>
                  <a:cubicBezTo>
                    <a:pt x="1051" y="1"/>
                    <a:pt x="990" y="58"/>
                    <a:pt x="962" y="143"/>
                  </a:cubicBezTo>
                  <a:lnTo>
                    <a:pt x="727" y="921"/>
                  </a:lnTo>
                  <a:cubicBezTo>
                    <a:pt x="711" y="969"/>
                    <a:pt x="683" y="1016"/>
                    <a:pt x="650" y="1040"/>
                  </a:cubicBezTo>
                  <a:lnTo>
                    <a:pt x="119" y="1451"/>
                  </a:lnTo>
                  <a:cubicBezTo>
                    <a:pt x="34" y="1517"/>
                    <a:pt x="0" y="1672"/>
                    <a:pt x="61" y="1717"/>
                  </a:cubicBezTo>
                  <a:lnTo>
                    <a:pt x="446" y="1996"/>
                  </a:lnTo>
                  <a:cubicBezTo>
                    <a:pt x="469" y="2013"/>
                    <a:pt x="479" y="2050"/>
                    <a:pt x="476" y="2098"/>
                  </a:cubicBezTo>
                  <a:lnTo>
                    <a:pt x="385" y="2856"/>
                  </a:lnTo>
                  <a:cubicBezTo>
                    <a:pt x="376" y="2928"/>
                    <a:pt x="405" y="2969"/>
                    <a:pt x="446" y="2969"/>
                  </a:cubicBezTo>
                  <a:cubicBezTo>
                    <a:pt x="473" y="2969"/>
                    <a:pt x="504" y="2951"/>
                    <a:pt x="534" y="2914"/>
                  </a:cubicBezTo>
                  <a:lnTo>
                    <a:pt x="1010" y="2308"/>
                  </a:lnTo>
                  <a:cubicBezTo>
                    <a:pt x="1035" y="2271"/>
                    <a:pt x="1068" y="2250"/>
                    <a:pt x="1097" y="2250"/>
                  </a:cubicBezTo>
                  <a:cubicBezTo>
                    <a:pt x="1100" y="2250"/>
                    <a:pt x="1102" y="2251"/>
                    <a:pt x="1105" y="2251"/>
                  </a:cubicBezTo>
                  <a:lnTo>
                    <a:pt x="1577" y="2312"/>
                  </a:lnTo>
                  <a:cubicBezTo>
                    <a:pt x="1579" y="2312"/>
                    <a:pt x="1581" y="2312"/>
                    <a:pt x="1583" y="2312"/>
                  </a:cubicBezTo>
                  <a:cubicBezTo>
                    <a:pt x="1657" y="2312"/>
                    <a:pt x="1740" y="2180"/>
                    <a:pt x="1727" y="2080"/>
                  </a:cubicBezTo>
                  <a:lnTo>
                    <a:pt x="1635" y="1428"/>
                  </a:lnTo>
                  <a:cubicBezTo>
                    <a:pt x="1632" y="1387"/>
                    <a:pt x="1642" y="1336"/>
                    <a:pt x="1666" y="1288"/>
                  </a:cubicBezTo>
                  <a:lnTo>
                    <a:pt x="2050" y="568"/>
                  </a:lnTo>
                  <a:cubicBezTo>
                    <a:pt x="2105" y="468"/>
                    <a:pt x="2084" y="362"/>
                    <a:pt x="2018" y="362"/>
                  </a:cubicBezTo>
                  <a:cubicBezTo>
                    <a:pt x="2010" y="362"/>
                    <a:pt x="2001" y="364"/>
                    <a:pt x="1992" y="367"/>
                  </a:cubicBezTo>
                  <a:lnTo>
                    <a:pt x="1462" y="571"/>
                  </a:lnTo>
                  <a:cubicBezTo>
                    <a:pt x="1453" y="575"/>
                    <a:pt x="1444" y="576"/>
                    <a:pt x="1436" y="576"/>
                  </a:cubicBezTo>
                  <a:cubicBezTo>
                    <a:pt x="1415" y="576"/>
                    <a:pt x="1397" y="563"/>
                    <a:pt x="1387" y="541"/>
                  </a:cubicBezTo>
                  <a:lnTo>
                    <a:pt x="1149" y="37"/>
                  </a:lnTo>
                  <a:cubicBezTo>
                    <a:pt x="1138" y="12"/>
                    <a:pt x="1119" y="1"/>
                    <a:pt x="1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2161758" y="3192576"/>
              <a:ext cx="106600" cy="150283"/>
            </a:xfrm>
            <a:custGeom>
              <a:avLst/>
              <a:gdLst/>
              <a:ahLst/>
              <a:cxnLst/>
              <a:rect l="l" t="t" r="r" b="b"/>
              <a:pathLst>
                <a:path w="2106" h="2969" extrusionOk="0">
                  <a:moveTo>
                    <a:pt x="1099" y="1"/>
                  </a:moveTo>
                  <a:cubicBezTo>
                    <a:pt x="1052" y="1"/>
                    <a:pt x="991" y="58"/>
                    <a:pt x="965" y="142"/>
                  </a:cubicBezTo>
                  <a:lnTo>
                    <a:pt x="728" y="922"/>
                  </a:lnTo>
                  <a:cubicBezTo>
                    <a:pt x="711" y="969"/>
                    <a:pt x="684" y="1016"/>
                    <a:pt x="649" y="1040"/>
                  </a:cubicBezTo>
                  <a:lnTo>
                    <a:pt x="119" y="1452"/>
                  </a:lnTo>
                  <a:cubicBezTo>
                    <a:pt x="34" y="1517"/>
                    <a:pt x="0" y="1672"/>
                    <a:pt x="61" y="1717"/>
                  </a:cubicBezTo>
                  <a:lnTo>
                    <a:pt x="446" y="1996"/>
                  </a:lnTo>
                  <a:cubicBezTo>
                    <a:pt x="469" y="2013"/>
                    <a:pt x="480" y="2050"/>
                    <a:pt x="476" y="2098"/>
                  </a:cubicBezTo>
                  <a:lnTo>
                    <a:pt x="384" y="2856"/>
                  </a:lnTo>
                  <a:cubicBezTo>
                    <a:pt x="376" y="2928"/>
                    <a:pt x="405" y="2969"/>
                    <a:pt x="446" y="2969"/>
                  </a:cubicBezTo>
                  <a:cubicBezTo>
                    <a:pt x="473" y="2969"/>
                    <a:pt x="504" y="2951"/>
                    <a:pt x="534" y="2913"/>
                  </a:cubicBezTo>
                  <a:lnTo>
                    <a:pt x="1010" y="2309"/>
                  </a:lnTo>
                  <a:cubicBezTo>
                    <a:pt x="1035" y="2271"/>
                    <a:pt x="1069" y="2251"/>
                    <a:pt x="1098" y="2251"/>
                  </a:cubicBezTo>
                  <a:cubicBezTo>
                    <a:pt x="1101" y="2251"/>
                    <a:pt x="1103" y="2251"/>
                    <a:pt x="1105" y="2251"/>
                  </a:cubicBezTo>
                  <a:lnTo>
                    <a:pt x="1577" y="2312"/>
                  </a:lnTo>
                  <a:cubicBezTo>
                    <a:pt x="1579" y="2312"/>
                    <a:pt x="1581" y="2312"/>
                    <a:pt x="1583" y="2312"/>
                  </a:cubicBezTo>
                  <a:cubicBezTo>
                    <a:pt x="1659" y="2312"/>
                    <a:pt x="1740" y="2180"/>
                    <a:pt x="1727" y="2080"/>
                  </a:cubicBezTo>
                  <a:lnTo>
                    <a:pt x="1638" y="1428"/>
                  </a:lnTo>
                  <a:cubicBezTo>
                    <a:pt x="1632" y="1387"/>
                    <a:pt x="1643" y="1336"/>
                    <a:pt x="1666" y="1289"/>
                  </a:cubicBezTo>
                  <a:lnTo>
                    <a:pt x="2050" y="568"/>
                  </a:lnTo>
                  <a:cubicBezTo>
                    <a:pt x="2105" y="468"/>
                    <a:pt x="2084" y="362"/>
                    <a:pt x="2018" y="362"/>
                  </a:cubicBezTo>
                  <a:cubicBezTo>
                    <a:pt x="2010" y="362"/>
                    <a:pt x="2002" y="364"/>
                    <a:pt x="1993" y="367"/>
                  </a:cubicBezTo>
                  <a:lnTo>
                    <a:pt x="1462" y="571"/>
                  </a:lnTo>
                  <a:cubicBezTo>
                    <a:pt x="1453" y="575"/>
                    <a:pt x="1445" y="576"/>
                    <a:pt x="1437" y="576"/>
                  </a:cubicBezTo>
                  <a:cubicBezTo>
                    <a:pt x="1415" y="576"/>
                    <a:pt x="1397" y="563"/>
                    <a:pt x="1387" y="541"/>
                  </a:cubicBezTo>
                  <a:lnTo>
                    <a:pt x="1149" y="37"/>
                  </a:lnTo>
                  <a:cubicBezTo>
                    <a:pt x="1138" y="12"/>
                    <a:pt x="1119" y="1"/>
                    <a:pt x="1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2297312" y="3114271"/>
              <a:ext cx="106600" cy="150283"/>
            </a:xfrm>
            <a:custGeom>
              <a:avLst/>
              <a:gdLst/>
              <a:ahLst/>
              <a:cxnLst/>
              <a:rect l="l" t="t" r="r" b="b"/>
              <a:pathLst>
                <a:path w="2106" h="2969" extrusionOk="0">
                  <a:moveTo>
                    <a:pt x="1100" y="1"/>
                  </a:moveTo>
                  <a:cubicBezTo>
                    <a:pt x="1053" y="1"/>
                    <a:pt x="993" y="58"/>
                    <a:pt x="967" y="143"/>
                  </a:cubicBezTo>
                  <a:lnTo>
                    <a:pt x="729" y="922"/>
                  </a:lnTo>
                  <a:cubicBezTo>
                    <a:pt x="711" y="969"/>
                    <a:pt x="685" y="1016"/>
                    <a:pt x="650" y="1041"/>
                  </a:cubicBezTo>
                  <a:lnTo>
                    <a:pt x="120" y="1452"/>
                  </a:lnTo>
                  <a:cubicBezTo>
                    <a:pt x="35" y="1517"/>
                    <a:pt x="1" y="1673"/>
                    <a:pt x="62" y="1717"/>
                  </a:cubicBezTo>
                  <a:lnTo>
                    <a:pt x="446" y="1995"/>
                  </a:lnTo>
                  <a:cubicBezTo>
                    <a:pt x="470" y="2013"/>
                    <a:pt x="484" y="2050"/>
                    <a:pt x="477" y="2097"/>
                  </a:cubicBezTo>
                  <a:lnTo>
                    <a:pt x="385" y="2856"/>
                  </a:lnTo>
                  <a:cubicBezTo>
                    <a:pt x="377" y="2928"/>
                    <a:pt x="406" y="2969"/>
                    <a:pt x="447" y="2969"/>
                  </a:cubicBezTo>
                  <a:cubicBezTo>
                    <a:pt x="474" y="2969"/>
                    <a:pt x="506" y="2951"/>
                    <a:pt x="535" y="2913"/>
                  </a:cubicBezTo>
                  <a:lnTo>
                    <a:pt x="1011" y="2309"/>
                  </a:lnTo>
                  <a:cubicBezTo>
                    <a:pt x="1036" y="2271"/>
                    <a:pt x="1070" y="2251"/>
                    <a:pt x="1100" y="2251"/>
                  </a:cubicBezTo>
                  <a:cubicBezTo>
                    <a:pt x="1102" y="2251"/>
                    <a:pt x="1104" y="2251"/>
                    <a:pt x="1106" y="2251"/>
                  </a:cubicBezTo>
                  <a:lnTo>
                    <a:pt x="1579" y="2312"/>
                  </a:lnTo>
                  <a:cubicBezTo>
                    <a:pt x="1581" y="2312"/>
                    <a:pt x="1582" y="2312"/>
                    <a:pt x="1584" y="2312"/>
                  </a:cubicBezTo>
                  <a:cubicBezTo>
                    <a:pt x="1661" y="2312"/>
                    <a:pt x="1745" y="2181"/>
                    <a:pt x="1728" y="2081"/>
                  </a:cubicBezTo>
                  <a:lnTo>
                    <a:pt x="1640" y="1428"/>
                  </a:lnTo>
                  <a:cubicBezTo>
                    <a:pt x="1633" y="1388"/>
                    <a:pt x="1643" y="1336"/>
                    <a:pt x="1667" y="1289"/>
                  </a:cubicBezTo>
                  <a:lnTo>
                    <a:pt x="2051" y="568"/>
                  </a:lnTo>
                  <a:cubicBezTo>
                    <a:pt x="2106" y="468"/>
                    <a:pt x="2085" y="363"/>
                    <a:pt x="2022" y="363"/>
                  </a:cubicBezTo>
                  <a:cubicBezTo>
                    <a:pt x="2014" y="363"/>
                    <a:pt x="2006" y="364"/>
                    <a:pt x="1997" y="368"/>
                  </a:cubicBezTo>
                  <a:lnTo>
                    <a:pt x="1463" y="572"/>
                  </a:lnTo>
                  <a:cubicBezTo>
                    <a:pt x="1455" y="575"/>
                    <a:pt x="1447" y="577"/>
                    <a:pt x="1440" y="577"/>
                  </a:cubicBezTo>
                  <a:cubicBezTo>
                    <a:pt x="1418" y="577"/>
                    <a:pt x="1398" y="564"/>
                    <a:pt x="1388" y="541"/>
                  </a:cubicBezTo>
                  <a:lnTo>
                    <a:pt x="1150" y="37"/>
                  </a:lnTo>
                  <a:cubicBezTo>
                    <a:pt x="1139" y="12"/>
                    <a:pt x="1121" y="1"/>
                    <a:pt x="1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2432967" y="3036016"/>
              <a:ext cx="106550" cy="150283"/>
            </a:xfrm>
            <a:custGeom>
              <a:avLst/>
              <a:gdLst/>
              <a:ahLst/>
              <a:cxnLst/>
              <a:rect l="l" t="t" r="r" b="b"/>
              <a:pathLst>
                <a:path w="2105" h="2969" extrusionOk="0">
                  <a:moveTo>
                    <a:pt x="1098" y="1"/>
                  </a:moveTo>
                  <a:cubicBezTo>
                    <a:pt x="1052" y="1"/>
                    <a:pt x="992" y="58"/>
                    <a:pt x="966" y="142"/>
                  </a:cubicBezTo>
                  <a:lnTo>
                    <a:pt x="727" y="921"/>
                  </a:lnTo>
                  <a:cubicBezTo>
                    <a:pt x="711" y="968"/>
                    <a:pt x="683" y="1016"/>
                    <a:pt x="650" y="1040"/>
                  </a:cubicBezTo>
                  <a:lnTo>
                    <a:pt x="119" y="1451"/>
                  </a:lnTo>
                  <a:cubicBezTo>
                    <a:pt x="34" y="1515"/>
                    <a:pt x="0" y="1672"/>
                    <a:pt x="62" y="1716"/>
                  </a:cubicBezTo>
                  <a:lnTo>
                    <a:pt x="446" y="1995"/>
                  </a:lnTo>
                  <a:cubicBezTo>
                    <a:pt x="470" y="2012"/>
                    <a:pt x="483" y="2049"/>
                    <a:pt x="476" y="2097"/>
                  </a:cubicBezTo>
                  <a:lnTo>
                    <a:pt x="385" y="2855"/>
                  </a:lnTo>
                  <a:cubicBezTo>
                    <a:pt x="376" y="2927"/>
                    <a:pt x="405" y="2968"/>
                    <a:pt x="446" y="2968"/>
                  </a:cubicBezTo>
                  <a:cubicBezTo>
                    <a:pt x="473" y="2968"/>
                    <a:pt x="504" y="2951"/>
                    <a:pt x="534" y="2913"/>
                  </a:cubicBezTo>
                  <a:lnTo>
                    <a:pt x="1010" y="2308"/>
                  </a:lnTo>
                  <a:cubicBezTo>
                    <a:pt x="1039" y="2270"/>
                    <a:pt x="1070" y="2249"/>
                    <a:pt x="1099" y="2249"/>
                  </a:cubicBezTo>
                  <a:cubicBezTo>
                    <a:pt x="1101" y="2249"/>
                    <a:pt x="1103" y="2250"/>
                    <a:pt x="1105" y="2250"/>
                  </a:cubicBezTo>
                  <a:lnTo>
                    <a:pt x="1578" y="2311"/>
                  </a:lnTo>
                  <a:cubicBezTo>
                    <a:pt x="1579" y="2311"/>
                    <a:pt x="1581" y="2311"/>
                    <a:pt x="1583" y="2311"/>
                  </a:cubicBezTo>
                  <a:cubicBezTo>
                    <a:pt x="1660" y="2311"/>
                    <a:pt x="1744" y="2180"/>
                    <a:pt x="1727" y="2080"/>
                  </a:cubicBezTo>
                  <a:lnTo>
                    <a:pt x="1639" y="1427"/>
                  </a:lnTo>
                  <a:cubicBezTo>
                    <a:pt x="1632" y="1387"/>
                    <a:pt x="1642" y="1335"/>
                    <a:pt x="1666" y="1288"/>
                  </a:cubicBezTo>
                  <a:lnTo>
                    <a:pt x="2050" y="567"/>
                  </a:lnTo>
                  <a:cubicBezTo>
                    <a:pt x="2105" y="467"/>
                    <a:pt x="2084" y="362"/>
                    <a:pt x="2021" y="362"/>
                  </a:cubicBezTo>
                  <a:cubicBezTo>
                    <a:pt x="2013" y="362"/>
                    <a:pt x="2005" y="363"/>
                    <a:pt x="1996" y="367"/>
                  </a:cubicBezTo>
                  <a:lnTo>
                    <a:pt x="1462" y="571"/>
                  </a:lnTo>
                  <a:cubicBezTo>
                    <a:pt x="1454" y="574"/>
                    <a:pt x="1446" y="576"/>
                    <a:pt x="1438" y="576"/>
                  </a:cubicBezTo>
                  <a:cubicBezTo>
                    <a:pt x="1417" y="576"/>
                    <a:pt x="1397" y="563"/>
                    <a:pt x="1387" y="540"/>
                  </a:cubicBezTo>
                  <a:lnTo>
                    <a:pt x="1149" y="37"/>
                  </a:lnTo>
                  <a:cubicBezTo>
                    <a:pt x="1138" y="12"/>
                    <a:pt x="1119" y="1"/>
                    <a:pt x="109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2568572" y="2957710"/>
              <a:ext cx="106600" cy="150233"/>
            </a:xfrm>
            <a:custGeom>
              <a:avLst/>
              <a:gdLst/>
              <a:ahLst/>
              <a:cxnLst/>
              <a:rect l="l" t="t" r="r" b="b"/>
              <a:pathLst>
                <a:path w="2106" h="2968" extrusionOk="0">
                  <a:moveTo>
                    <a:pt x="1099" y="1"/>
                  </a:moveTo>
                  <a:cubicBezTo>
                    <a:pt x="1052" y="1"/>
                    <a:pt x="991" y="57"/>
                    <a:pt x="965" y="142"/>
                  </a:cubicBezTo>
                  <a:lnTo>
                    <a:pt x="728" y="921"/>
                  </a:lnTo>
                  <a:cubicBezTo>
                    <a:pt x="714" y="968"/>
                    <a:pt x="684" y="1016"/>
                    <a:pt x="650" y="1040"/>
                  </a:cubicBezTo>
                  <a:lnTo>
                    <a:pt x="119" y="1451"/>
                  </a:lnTo>
                  <a:cubicBezTo>
                    <a:pt x="34" y="1515"/>
                    <a:pt x="0" y="1672"/>
                    <a:pt x="61" y="1716"/>
                  </a:cubicBezTo>
                  <a:lnTo>
                    <a:pt x="446" y="1995"/>
                  </a:lnTo>
                  <a:cubicBezTo>
                    <a:pt x="469" y="2012"/>
                    <a:pt x="483" y="2049"/>
                    <a:pt x="476" y="2097"/>
                  </a:cubicBezTo>
                  <a:lnTo>
                    <a:pt x="384" y="2855"/>
                  </a:lnTo>
                  <a:cubicBezTo>
                    <a:pt x="376" y="2927"/>
                    <a:pt x="405" y="2968"/>
                    <a:pt x="446" y="2968"/>
                  </a:cubicBezTo>
                  <a:cubicBezTo>
                    <a:pt x="473" y="2968"/>
                    <a:pt x="504" y="2951"/>
                    <a:pt x="534" y="2913"/>
                  </a:cubicBezTo>
                  <a:lnTo>
                    <a:pt x="1010" y="2308"/>
                  </a:lnTo>
                  <a:cubicBezTo>
                    <a:pt x="1038" y="2270"/>
                    <a:pt x="1070" y="2249"/>
                    <a:pt x="1099" y="2249"/>
                  </a:cubicBezTo>
                  <a:cubicBezTo>
                    <a:pt x="1101" y="2249"/>
                    <a:pt x="1103" y="2250"/>
                    <a:pt x="1105" y="2250"/>
                  </a:cubicBezTo>
                  <a:lnTo>
                    <a:pt x="1581" y="2311"/>
                  </a:lnTo>
                  <a:cubicBezTo>
                    <a:pt x="1583" y="2311"/>
                    <a:pt x="1585" y="2311"/>
                    <a:pt x="1587" y="2311"/>
                  </a:cubicBezTo>
                  <a:cubicBezTo>
                    <a:pt x="1660" y="2311"/>
                    <a:pt x="1744" y="2179"/>
                    <a:pt x="1727" y="2080"/>
                  </a:cubicBezTo>
                  <a:lnTo>
                    <a:pt x="1639" y="1427"/>
                  </a:lnTo>
                  <a:cubicBezTo>
                    <a:pt x="1632" y="1386"/>
                    <a:pt x="1643" y="1335"/>
                    <a:pt x="1666" y="1288"/>
                  </a:cubicBezTo>
                  <a:lnTo>
                    <a:pt x="2051" y="567"/>
                  </a:lnTo>
                  <a:cubicBezTo>
                    <a:pt x="2105" y="467"/>
                    <a:pt x="2084" y="362"/>
                    <a:pt x="2021" y="362"/>
                  </a:cubicBezTo>
                  <a:cubicBezTo>
                    <a:pt x="2013" y="362"/>
                    <a:pt x="2005" y="363"/>
                    <a:pt x="1996" y="367"/>
                  </a:cubicBezTo>
                  <a:lnTo>
                    <a:pt x="1466" y="571"/>
                  </a:lnTo>
                  <a:cubicBezTo>
                    <a:pt x="1457" y="574"/>
                    <a:pt x="1448" y="576"/>
                    <a:pt x="1440" y="576"/>
                  </a:cubicBezTo>
                  <a:cubicBezTo>
                    <a:pt x="1417" y="576"/>
                    <a:pt x="1397" y="562"/>
                    <a:pt x="1387" y="540"/>
                  </a:cubicBezTo>
                  <a:lnTo>
                    <a:pt x="1149" y="37"/>
                  </a:lnTo>
                  <a:cubicBezTo>
                    <a:pt x="1138" y="12"/>
                    <a:pt x="1119" y="1"/>
                    <a:pt x="10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2503174" y="2200925"/>
              <a:ext cx="210164" cy="494685"/>
            </a:xfrm>
            <a:custGeom>
              <a:avLst/>
              <a:gdLst/>
              <a:ahLst/>
              <a:cxnLst/>
              <a:rect l="l" t="t" r="r" b="b"/>
              <a:pathLst>
                <a:path w="4152" h="9773" extrusionOk="0">
                  <a:moveTo>
                    <a:pt x="240" y="1"/>
                  </a:moveTo>
                  <a:cubicBezTo>
                    <a:pt x="156" y="1"/>
                    <a:pt x="76" y="8"/>
                    <a:pt x="0" y="22"/>
                  </a:cubicBezTo>
                  <a:lnTo>
                    <a:pt x="510" y="2629"/>
                  </a:lnTo>
                  <a:lnTo>
                    <a:pt x="2071" y="4326"/>
                  </a:lnTo>
                  <a:lnTo>
                    <a:pt x="426" y="8253"/>
                  </a:lnTo>
                  <a:lnTo>
                    <a:pt x="1003" y="9772"/>
                  </a:lnTo>
                  <a:cubicBezTo>
                    <a:pt x="1003" y="9772"/>
                    <a:pt x="4151" y="4292"/>
                    <a:pt x="3950" y="3915"/>
                  </a:cubicBezTo>
                  <a:cubicBezTo>
                    <a:pt x="3751" y="3541"/>
                    <a:pt x="2489" y="1419"/>
                    <a:pt x="1819" y="790"/>
                  </a:cubicBezTo>
                  <a:cubicBezTo>
                    <a:pt x="1178" y="185"/>
                    <a:pt x="656" y="1"/>
                    <a:pt x="240" y="1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2464603" y="2194193"/>
              <a:ext cx="260427" cy="429844"/>
            </a:xfrm>
            <a:custGeom>
              <a:avLst/>
              <a:gdLst/>
              <a:ahLst/>
              <a:cxnLst/>
              <a:rect l="l" t="t" r="r" b="b"/>
              <a:pathLst>
                <a:path w="5145" h="8492" extrusionOk="0">
                  <a:moveTo>
                    <a:pt x="651" y="1"/>
                  </a:moveTo>
                  <a:cubicBezTo>
                    <a:pt x="274" y="1"/>
                    <a:pt x="0" y="49"/>
                    <a:pt x="0" y="49"/>
                  </a:cubicBezTo>
                  <a:lnTo>
                    <a:pt x="1272" y="2762"/>
                  </a:lnTo>
                  <a:lnTo>
                    <a:pt x="2744" y="4520"/>
                  </a:lnTo>
                  <a:lnTo>
                    <a:pt x="1582" y="7553"/>
                  </a:lnTo>
                  <a:lnTo>
                    <a:pt x="2564" y="8491"/>
                  </a:lnTo>
                  <a:cubicBezTo>
                    <a:pt x="2564" y="8491"/>
                    <a:pt x="3485" y="6907"/>
                    <a:pt x="3931" y="6030"/>
                  </a:cubicBezTo>
                  <a:cubicBezTo>
                    <a:pt x="4624" y="4666"/>
                    <a:pt x="4788" y="4388"/>
                    <a:pt x="4893" y="4098"/>
                  </a:cubicBezTo>
                  <a:cubicBezTo>
                    <a:pt x="5039" y="3684"/>
                    <a:pt x="5145" y="3538"/>
                    <a:pt x="4808" y="3062"/>
                  </a:cubicBezTo>
                  <a:cubicBezTo>
                    <a:pt x="4472" y="2582"/>
                    <a:pt x="2428" y="475"/>
                    <a:pt x="1888" y="230"/>
                  </a:cubicBezTo>
                  <a:cubicBezTo>
                    <a:pt x="1483" y="47"/>
                    <a:pt x="1019" y="1"/>
                    <a:pt x="651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2464603" y="2194294"/>
              <a:ext cx="254758" cy="429743"/>
            </a:xfrm>
            <a:custGeom>
              <a:avLst/>
              <a:gdLst/>
              <a:ahLst/>
              <a:cxnLst/>
              <a:rect l="l" t="t" r="r" b="b"/>
              <a:pathLst>
                <a:path w="5033" h="8490" extrusionOk="0">
                  <a:moveTo>
                    <a:pt x="647" y="0"/>
                  </a:moveTo>
                  <a:cubicBezTo>
                    <a:pt x="283" y="0"/>
                    <a:pt x="14" y="44"/>
                    <a:pt x="0" y="47"/>
                  </a:cubicBezTo>
                  <a:cubicBezTo>
                    <a:pt x="72" y="44"/>
                    <a:pt x="140" y="44"/>
                    <a:pt x="208" y="44"/>
                  </a:cubicBezTo>
                  <a:cubicBezTo>
                    <a:pt x="1711" y="44"/>
                    <a:pt x="1718" y="663"/>
                    <a:pt x="1844" y="2254"/>
                  </a:cubicBezTo>
                  <a:cubicBezTo>
                    <a:pt x="1861" y="2481"/>
                    <a:pt x="1877" y="2927"/>
                    <a:pt x="1891" y="3501"/>
                  </a:cubicBezTo>
                  <a:lnTo>
                    <a:pt x="2744" y="4518"/>
                  </a:lnTo>
                  <a:lnTo>
                    <a:pt x="1949" y="6592"/>
                  </a:lnTo>
                  <a:cubicBezTo>
                    <a:pt x="1955" y="7041"/>
                    <a:pt x="1963" y="7490"/>
                    <a:pt x="1966" y="7918"/>
                  </a:cubicBezTo>
                  <a:lnTo>
                    <a:pt x="2564" y="8489"/>
                  </a:lnTo>
                  <a:cubicBezTo>
                    <a:pt x="2564" y="8489"/>
                    <a:pt x="3485" y="6905"/>
                    <a:pt x="3931" y="6028"/>
                  </a:cubicBezTo>
                  <a:cubicBezTo>
                    <a:pt x="4624" y="4664"/>
                    <a:pt x="4788" y="4386"/>
                    <a:pt x="4893" y="4096"/>
                  </a:cubicBezTo>
                  <a:cubicBezTo>
                    <a:pt x="4968" y="3882"/>
                    <a:pt x="5032" y="3743"/>
                    <a:pt x="5032" y="3594"/>
                  </a:cubicBezTo>
                  <a:cubicBezTo>
                    <a:pt x="5032" y="3448"/>
                    <a:pt x="4971" y="3294"/>
                    <a:pt x="4808" y="3060"/>
                  </a:cubicBezTo>
                  <a:cubicBezTo>
                    <a:pt x="4472" y="2580"/>
                    <a:pt x="2428" y="473"/>
                    <a:pt x="1888" y="228"/>
                  </a:cubicBezTo>
                  <a:cubicBezTo>
                    <a:pt x="1480" y="44"/>
                    <a:pt x="1014" y="0"/>
                    <a:pt x="647" y="0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2195621" y="3644289"/>
              <a:ext cx="71624" cy="135503"/>
            </a:xfrm>
            <a:custGeom>
              <a:avLst/>
              <a:gdLst/>
              <a:ahLst/>
              <a:cxnLst/>
              <a:rect l="l" t="t" r="r" b="b"/>
              <a:pathLst>
                <a:path w="1415" h="2677" extrusionOk="0">
                  <a:moveTo>
                    <a:pt x="1415" y="1"/>
                  </a:moveTo>
                  <a:lnTo>
                    <a:pt x="1" y="252"/>
                  </a:lnTo>
                  <a:lnTo>
                    <a:pt x="1" y="2676"/>
                  </a:lnTo>
                  <a:lnTo>
                    <a:pt x="1415" y="2425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2488697" y="3494410"/>
              <a:ext cx="75268" cy="140818"/>
            </a:xfrm>
            <a:custGeom>
              <a:avLst/>
              <a:gdLst/>
              <a:ahLst/>
              <a:cxnLst/>
              <a:rect l="l" t="t" r="r" b="b"/>
              <a:pathLst>
                <a:path w="1487" h="2782" extrusionOk="0">
                  <a:moveTo>
                    <a:pt x="1487" y="1"/>
                  </a:moveTo>
                  <a:lnTo>
                    <a:pt x="1" y="214"/>
                  </a:lnTo>
                  <a:lnTo>
                    <a:pt x="1" y="2781"/>
                  </a:lnTo>
                  <a:lnTo>
                    <a:pt x="1418" y="2577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2176740" y="2703660"/>
              <a:ext cx="396335" cy="1019032"/>
            </a:xfrm>
            <a:custGeom>
              <a:avLst/>
              <a:gdLst/>
              <a:ahLst/>
              <a:cxnLst/>
              <a:rect l="l" t="t" r="r" b="b"/>
              <a:pathLst>
                <a:path w="7830" h="20132" extrusionOk="0">
                  <a:moveTo>
                    <a:pt x="7405" y="0"/>
                  </a:moveTo>
                  <a:lnTo>
                    <a:pt x="575" y="1496"/>
                  </a:lnTo>
                  <a:cubicBezTo>
                    <a:pt x="575" y="2850"/>
                    <a:pt x="479" y="10727"/>
                    <a:pt x="479" y="10727"/>
                  </a:cubicBezTo>
                  <a:cubicBezTo>
                    <a:pt x="445" y="11121"/>
                    <a:pt x="71" y="11879"/>
                    <a:pt x="44" y="13286"/>
                  </a:cubicBezTo>
                  <a:cubicBezTo>
                    <a:pt x="0" y="15326"/>
                    <a:pt x="313" y="20056"/>
                    <a:pt x="313" y="20056"/>
                  </a:cubicBezTo>
                  <a:cubicBezTo>
                    <a:pt x="313" y="20056"/>
                    <a:pt x="496" y="20131"/>
                    <a:pt x="797" y="20131"/>
                  </a:cubicBezTo>
                  <a:cubicBezTo>
                    <a:pt x="1078" y="20131"/>
                    <a:pt x="1460" y="20065"/>
                    <a:pt x="1890" y="19811"/>
                  </a:cubicBezTo>
                  <a:cubicBezTo>
                    <a:pt x="1890" y="19811"/>
                    <a:pt x="3002" y="12845"/>
                    <a:pt x="3257" y="10788"/>
                  </a:cubicBezTo>
                  <a:cubicBezTo>
                    <a:pt x="3478" y="8993"/>
                    <a:pt x="4348" y="4747"/>
                    <a:pt x="4348" y="4747"/>
                  </a:cubicBezTo>
                  <a:lnTo>
                    <a:pt x="5324" y="9914"/>
                  </a:lnTo>
                  <a:cubicBezTo>
                    <a:pt x="5324" y="9914"/>
                    <a:pt x="5062" y="11009"/>
                    <a:pt x="5147" y="12196"/>
                  </a:cubicBezTo>
                  <a:cubicBezTo>
                    <a:pt x="5215" y="13113"/>
                    <a:pt x="6075" y="17625"/>
                    <a:pt x="6075" y="17625"/>
                  </a:cubicBezTo>
                  <a:cubicBezTo>
                    <a:pt x="6075" y="17625"/>
                    <a:pt x="6294" y="17734"/>
                    <a:pt x="6663" y="17734"/>
                  </a:cubicBezTo>
                  <a:cubicBezTo>
                    <a:pt x="6938" y="17734"/>
                    <a:pt x="7297" y="17673"/>
                    <a:pt x="7711" y="17462"/>
                  </a:cubicBezTo>
                  <a:cubicBezTo>
                    <a:pt x="7711" y="17462"/>
                    <a:pt x="7796" y="10132"/>
                    <a:pt x="7809" y="9275"/>
                  </a:cubicBezTo>
                  <a:cubicBezTo>
                    <a:pt x="7829" y="8296"/>
                    <a:pt x="7405" y="0"/>
                    <a:pt x="7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2175677" y="3721329"/>
              <a:ext cx="186070" cy="205861"/>
            </a:xfrm>
            <a:custGeom>
              <a:avLst/>
              <a:gdLst/>
              <a:ahLst/>
              <a:cxnLst/>
              <a:rect l="l" t="t" r="r" b="b"/>
              <a:pathLst>
                <a:path w="3676" h="4067" extrusionOk="0">
                  <a:moveTo>
                    <a:pt x="1828" y="0"/>
                  </a:moveTo>
                  <a:cubicBezTo>
                    <a:pt x="1822" y="0"/>
                    <a:pt x="1816" y="1"/>
                    <a:pt x="1809" y="2"/>
                  </a:cubicBezTo>
                  <a:lnTo>
                    <a:pt x="1809" y="206"/>
                  </a:lnTo>
                  <a:cubicBezTo>
                    <a:pt x="1812" y="362"/>
                    <a:pt x="1310" y="492"/>
                    <a:pt x="1102" y="522"/>
                  </a:cubicBezTo>
                  <a:cubicBezTo>
                    <a:pt x="1032" y="531"/>
                    <a:pt x="963" y="536"/>
                    <a:pt x="897" y="536"/>
                  </a:cubicBezTo>
                  <a:cubicBezTo>
                    <a:pt x="666" y="536"/>
                    <a:pt x="474" y="480"/>
                    <a:pt x="395" y="406"/>
                  </a:cubicBezTo>
                  <a:lnTo>
                    <a:pt x="395" y="253"/>
                  </a:lnTo>
                  <a:cubicBezTo>
                    <a:pt x="393" y="253"/>
                    <a:pt x="392" y="253"/>
                    <a:pt x="390" y="253"/>
                  </a:cubicBezTo>
                  <a:cubicBezTo>
                    <a:pt x="307" y="253"/>
                    <a:pt x="237" y="537"/>
                    <a:pt x="174" y="793"/>
                  </a:cubicBezTo>
                  <a:cubicBezTo>
                    <a:pt x="95" y="1096"/>
                    <a:pt x="1" y="1440"/>
                    <a:pt x="119" y="1711"/>
                  </a:cubicBezTo>
                  <a:cubicBezTo>
                    <a:pt x="188" y="1862"/>
                    <a:pt x="293" y="1984"/>
                    <a:pt x="392" y="2110"/>
                  </a:cubicBezTo>
                  <a:cubicBezTo>
                    <a:pt x="561" y="2331"/>
                    <a:pt x="715" y="2576"/>
                    <a:pt x="748" y="2871"/>
                  </a:cubicBezTo>
                  <a:cubicBezTo>
                    <a:pt x="762" y="3001"/>
                    <a:pt x="756" y="3133"/>
                    <a:pt x="776" y="3262"/>
                  </a:cubicBezTo>
                  <a:cubicBezTo>
                    <a:pt x="847" y="3701"/>
                    <a:pt x="1167" y="4000"/>
                    <a:pt x="1608" y="4051"/>
                  </a:cubicBezTo>
                  <a:cubicBezTo>
                    <a:pt x="1694" y="4061"/>
                    <a:pt x="1786" y="4066"/>
                    <a:pt x="1881" y="4066"/>
                  </a:cubicBezTo>
                  <a:cubicBezTo>
                    <a:pt x="2420" y="4066"/>
                    <a:pt x="3075" y="3898"/>
                    <a:pt x="3530" y="3514"/>
                  </a:cubicBezTo>
                  <a:cubicBezTo>
                    <a:pt x="3676" y="3391"/>
                    <a:pt x="3645" y="2973"/>
                    <a:pt x="3560" y="2833"/>
                  </a:cubicBezTo>
                  <a:cubicBezTo>
                    <a:pt x="3475" y="2698"/>
                    <a:pt x="3227" y="2524"/>
                    <a:pt x="3118" y="2405"/>
                  </a:cubicBezTo>
                  <a:cubicBezTo>
                    <a:pt x="2662" y="1909"/>
                    <a:pt x="2493" y="1756"/>
                    <a:pt x="2292" y="1297"/>
                  </a:cubicBezTo>
                  <a:cubicBezTo>
                    <a:pt x="2170" y="1018"/>
                    <a:pt x="2112" y="869"/>
                    <a:pt x="2047" y="617"/>
                  </a:cubicBezTo>
                  <a:cubicBezTo>
                    <a:pt x="2003" y="454"/>
                    <a:pt x="1983" y="359"/>
                    <a:pt x="1962" y="233"/>
                  </a:cubicBezTo>
                  <a:cubicBezTo>
                    <a:pt x="1937" y="71"/>
                    <a:pt x="1895" y="0"/>
                    <a:pt x="1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2461870" y="3602630"/>
              <a:ext cx="273841" cy="120875"/>
            </a:xfrm>
            <a:custGeom>
              <a:avLst/>
              <a:gdLst/>
              <a:ahLst/>
              <a:cxnLst/>
              <a:rect l="l" t="t" r="r" b="b"/>
              <a:pathLst>
                <a:path w="5410" h="2388" extrusionOk="0">
                  <a:moveTo>
                    <a:pt x="1973" y="0"/>
                  </a:moveTo>
                  <a:cubicBezTo>
                    <a:pt x="1970" y="0"/>
                    <a:pt x="1966" y="1"/>
                    <a:pt x="1962" y="1"/>
                  </a:cubicBezTo>
                  <a:lnTo>
                    <a:pt x="1956" y="221"/>
                  </a:lnTo>
                  <a:cubicBezTo>
                    <a:pt x="1744" y="366"/>
                    <a:pt x="1369" y="445"/>
                    <a:pt x="1054" y="445"/>
                  </a:cubicBezTo>
                  <a:cubicBezTo>
                    <a:pt x="812" y="445"/>
                    <a:pt x="605" y="399"/>
                    <a:pt x="531" y="300"/>
                  </a:cubicBezTo>
                  <a:lnTo>
                    <a:pt x="531" y="160"/>
                  </a:lnTo>
                  <a:cubicBezTo>
                    <a:pt x="531" y="160"/>
                    <a:pt x="530" y="160"/>
                    <a:pt x="530" y="160"/>
                  </a:cubicBezTo>
                  <a:cubicBezTo>
                    <a:pt x="397" y="160"/>
                    <a:pt x="289" y="801"/>
                    <a:pt x="197" y="1214"/>
                  </a:cubicBezTo>
                  <a:cubicBezTo>
                    <a:pt x="116" y="1596"/>
                    <a:pt x="1" y="2041"/>
                    <a:pt x="289" y="2190"/>
                  </a:cubicBezTo>
                  <a:cubicBezTo>
                    <a:pt x="386" y="2240"/>
                    <a:pt x="532" y="2259"/>
                    <a:pt x="699" y="2259"/>
                  </a:cubicBezTo>
                  <a:cubicBezTo>
                    <a:pt x="1031" y="2259"/>
                    <a:pt x="1443" y="2183"/>
                    <a:pt x="1703" y="2123"/>
                  </a:cubicBezTo>
                  <a:cubicBezTo>
                    <a:pt x="1752" y="2111"/>
                    <a:pt x="1803" y="2106"/>
                    <a:pt x="1857" y="2106"/>
                  </a:cubicBezTo>
                  <a:cubicBezTo>
                    <a:pt x="2247" y="2106"/>
                    <a:pt x="2775" y="2363"/>
                    <a:pt x="3193" y="2384"/>
                  </a:cubicBezTo>
                  <a:cubicBezTo>
                    <a:pt x="3252" y="2386"/>
                    <a:pt x="3310" y="2388"/>
                    <a:pt x="3368" y="2388"/>
                  </a:cubicBezTo>
                  <a:cubicBezTo>
                    <a:pt x="4163" y="2388"/>
                    <a:pt x="4814" y="2136"/>
                    <a:pt x="5093" y="1898"/>
                  </a:cubicBezTo>
                  <a:cubicBezTo>
                    <a:pt x="5396" y="1643"/>
                    <a:pt x="5409" y="1290"/>
                    <a:pt x="5117" y="1211"/>
                  </a:cubicBezTo>
                  <a:cubicBezTo>
                    <a:pt x="4651" y="1082"/>
                    <a:pt x="3621" y="854"/>
                    <a:pt x="3091" y="684"/>
                  </a:cubicBezTo>
                  <a:cubicBezTo>
                    <a:pt x="2775" y="582"/>
                    <a:pt x="2455" y="409"/>
                    <a:pt x="2257" y="232"/>
                  </a:cubicBezTo>
                  <a:cubicBezTo>
                    <a:pt x="2103" y="93"/>
                    <a:pt x="2043" y="0"/>
                    <a:pt x="1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2391309" y="2839923"/>
              <a:ext cx="99868" cy="345414"/>
            </a:xfrm>
            <a:custGeom>
              <a:avLst/>
              <a:gdLst/>
              <a:ahLst/>
              <a:cxnLst/>
              <a:rect l="l" t="t" r="r" b="b"/>
              <a:pathLst>
                <a:path w="1973" h="6824" extrusionOk="0">
                  <a:moveTo>
                    <a:pt x="1972" y="1"/>
                  </a:moveTo>
                  <a:cubicBezTo>
                    <a:pt x="1133" y="963"/>
                    <a:pt x="0" y="1479"/>
                    <a:pt x="0" y="1479"/>
                  </a:cubicBezTo>
                  <a:lnTo>
                    <a:pt x="1010" y="6824"/>
                  </a:lnTo>
                  <a:lnTo>
                    <a:pt x="463" y="1643"/>
                  </a:lnTo>
                  <a:cubicBezTo>
                    <a:pt x="1591" y="783"/>
                    <a:pt x="1972" y="1"/>
                    <a:pt x="1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2223359" y="2209885"/>
              <a:ext cx="334582" cy="584683"/>
            </a:xfrm>
            <a:custGeom>
              <a:avLst/>
              <a:gdLst/>
              <a:ahLst/>
              <a:cxnLst/>
              <a:rect l="l" t="t" r="r" b="b"/>
              <a:pathLst>
                <a:path w="6610" h="11551" extrusionOk="0">
                  <a:moveTo>
                    <a:pt x="4514" y="1"/>
                  </a:moveTo>
                  <a:cubicBezTo>
                    <a:pt x="4406" y="1"/>
                    <a:pt x="4293" y="8"/>
                    <a:pt x="4175" y="22"/>
                  </a:cubicBezTo>
                  <a:lnTo>
                    <a:pt x="2108" y="447"/>
                  </a:lnTo>
                  <a:cubicBezTo>
                    <a:pt x="1625" y="647"/>
                    <a:pt x="653" y="977"/>
                    <a:pt x="435" y="1977"/>
                  </a:cubicBezTo>
                  <a:cubicBezTo>
                    <a:pt x="173" y="3176"/>
                    <a:pt x="89" y="5699"/>
                    <a:pt x="89" y="5699"/>
                  </a:cubicBezTo>
                  <a:lnTo>
                    <a:pt x="0" y="11299"/>
                  </a:lnTo>
                  <a:cubicBezTo>
                    <a:pt x="291" y="11460"/>
                    <a:pt x="811" y="11551"/>
                    <a:pt x="1453" y="11551"/>
                  </a:cubicBezTo>
                  <a:cubicBezTo>
                    <a:pt x="2970" y="11551"/>
                    <a:pt x="5167" y="11041"/>
                    <a:pt x="6610" y="9735"/>
                  </a:cubicBezTo>
                  <a:cubicBezTo>
                    <a:pt x="6610" y="9735"/>
                    <a:pt x="6357" y="3071"/>
                    <a:pt x="6357" y="2027"/>
                  </a:cubicBezTo>
                  <a:cubicBezTo>
                    <a:pt x="6357" y="1061"/>
                    <a:pt x="5859" y="1"/>
                    <a:pt x="4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2433625" y="2196471"/>
              <a:ext cx="132213" cy="590858"/>
            </a:xfrm>
            <a:custGeom>
              <a:avLst/>
              <a:gdLst/>
              <a:ahLst/>
              <a:cxnLst/>
              <a:rect l="l" t="t" r="r" b="b"/>
              <a:pathLst>
                <a:path w="2612" h="11673" extrusionOk="0">
                  <a:moveTo>
                    <a:pt x="823" y="1"/>
                  </a:moveTo>
                  <a:cubicBezTo>
                    <a:pt x="587" y="1"/>
                    <a:pt x="315" y="16"/>
                    <a:pt x="0" y="45"/>
                  </a:cubicBezTo>
                  <a:lnTo>
                    <a:pt x="0" y="181"/>
                  </a:lnTo>
                  <a:cubicBezTo>
                    <a:pt x="0" y="181"/>
                    <a:pt x="718" y="626"/>
                    <a:pt x="915" y="1436"/>
                  </a:cubicBezTo>
                  <a:cubicBezTo>
                    <a:pt x="1109" y="2248"/>
                    <a:pt x="1139" y="11673"/>
                    <a:pt x="1139" y="11673"/>
                  </a:cubicBezTo>
                  <a:cubicBezTo>
                    <a:pt x="1139" y="11673"/>
                    <a:pt x="2142" y="11312"/>
                    <a:pt x="2611" y="10860"/>
                  </a:cubicBezTo>
                  <a:cubicBezTo>
                    <a:pt x="2611" y="10860"/>
                    <a:pt x="2550" y="3425"/>
                    <a:pt x="2456" y="2211"/>
                  </a:cubicBezTo>
                  <a:cubicBezTo>
                    <a:pt x="2329" y="621"/>
                    <a:pt x="2324" y="1"/>
                    <a:pt x="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2191166" y="2220767"/>
              <a:ext cx="191233" cy="603917"/>
            </a:xfrm>
            <a:custGeom>
              <a:avLst/>
              <a:gdLst/>
              <a:ahLst/>
              <a:cxnLst/>
              <a:rect l="l" t="t" r="r" b="b"/>
              <a:pathLst>
                <a:path w="3778" h="11931" extrusionOk="0">
                  <a:moveTo>
                    <a:pt x="2322" y="0"/>
                  </a:moveTo>
                  <a:cubicBezTo>
                    <a:pt x="2322" y="0"/>
                    <a:pt x="2322" y="0"/>
                    <a:pt x="2322" y="0"/>
                  </a:cubicBezTo>
                  <a:cubicBezTo>
                    <a:pt x="2322" y="0"/>
                    <a:pt x="1442" y="340"/>
                    <a:pt x="731" y="748"/>
                  </a:cubicBezTo>
                  <a:cubicBezTo>
                    <a:pt x="343" y="976"/>
                    <a:pt x="58" y="2594"/>
                    <a:pt x="28" y="3815"/>
                  </a:cubicBezTo>
                  <a:cubicBezTo>
                    <a:pt x="1" y="4879"/>
                    <a:pt x="167" y="11696"/>
                    <a:pt x="167" y="11696"/>
                  </a:cubicBezTo>
                  <a:cubicBezTo>
                    <a:pt x="577" y="11869"/>
                    <a:pt x="1057" y="11931"/>
                    <a:pt x="1530" y="11931"/>
                  </a:cubicBezTo>
                  <a:cubicBezTo>
                    <a:pt x="2673" y="11931"/>
                    <a:pt x="3778" y="11574"/>
                    <a:pt x="3778" y="11574"/>
                  </a:cubicBezTo>
                  <a:cubicBezTo>
                    <a:pt x="3778" y="11574"/>
                    <a:pt x="3682" y="6671"/>
                    <a:pt x="3668" y="3849"/>
                  </a:cubicBezTo>
                  <a:cubicBezTo>
                    <a:pt x="3655" y="594"/>
                    <a:pt x="2329" y="0"/>
                    <a:pt x="2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2301108" y="2312487"/>
              <a:ext cx="56135" cy="176098"/>
            </a:xfrm>
            <a:custGeom>
              <a:avLst/>
              <a:gdLst/>
              <a:ahLst/>
              <a:cxnLst/>
              <a:rect l="l" t="t" r="r" b="b"/>
              <a:pathLst>
                <a:path w="1109" h="3479" extrusionOk="0">
                  <a:moveTo>
                    <a:pt x="1" y="0"/>
                  </a:moveTo>
                  <a:lnTo>
                    <a:pt x="481" y="721"/>
                  </a:lnTo>
                  <a:lnTo>
                    <a:pt x="140" y="1591"/>
                  </a:lnTo>
                  <a:lnTo>
                    <a:pt x="1109" y="3479"/>
                  </a:lnTo>
                  <a:lnTo>
                    <a:pt x="1109" y="3479"/>
                  </a:lnTo>
                  <a:lnTo>
                    <a:pt x="304" y="1565"/>
                  </a:lnTo>
                  <a:lnTo>
                    <a:pt x="610" y="6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2501959" y="2261717"/>
              <a:ext cx="37406" cy="194877"/>
            </a:xfrm>
            <a:custGeom>
              <a:avLst/>
              <a:gdLst/>
              <a:ahLst/>
              <a:cxnLst/>
              <a:rect l="l" t="t" r="r" b="b"/>
              <a:pathLst>
                <a:path w="739" h="3850" extrusionOk="0">
                  <a:moveTo>
                    <a:pt x="340" y="1"/>
                  </a:moveTo>
                  <a:lnTo>
                    <a:pt x="82" y="898"/>
                  </a:lnTo>
                  <a:lnTo>
                    <a:pt x="572" y="1455"/>
                  </a:lnTo>
                  <a:lnTo>
                    <a:pt x="1" y="3849"/>
                  </a:lnTo>
                  <a:lnTo>
                    <a:pt x="738" y="1402"/>
                  </a:lnTo>
                  <a:lnTo>
                    <a:pt x="208" y="806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2347423" y="1876466"/>
              <a:ext cx="197105" cy="200142"/>
            </a:xfrm>
            <a:custGeom>
              <a:avLst/>
              <a:gdLst/>
              <a:ahLst/>
              <a:cxnLst/>
              <a:rect l="l" t="t" r="r" b="b"/>
              <a:pathLst>
                <a:path w="3894" h="3954" extrusionOk="0">
                  <a:moveTo>
                    <a:pt x="2285" y="0"/>
                  </a:moveTo>
                  <a:cubicBezTo>
                    <a:pt x="2175" y="0"/>
                    <a:pt x="2063" y="10"/>
                    <a:pt x="1948" y="30"/>
                  </a:cubicBezTo>
                  <a:cubicBezTo>
                    <a:pt x="871" y="221"/>
                    <a:pt x="1" y="1247"/>
                    <a:pt x="1" y="2322"/>
                  </a:cubicBezTo>
                  <a:cubicBezTo>
                    <a:pt x="1" y="3279"/>
                    <a:pt x="693" y="3953"/>
                    <a:pt x="1606" y="3953"/>
                  </a:cubicBezTo>
                  <a:cubicBezTo>
                    <a:pt x="1717" y="3953"/>
                    <a:pt x="1832" y="3943"/>
                    <a:pt x="1948" y="3923"/>
                  </a:cubicBezTo>
                  <a:cubicBezTo>
                    <a:pt x="3023" y="3733"/>
                    <a:pt x="3893" y="2709"/>
                    <a:pt x="3893" y="1635"/>
                  </a:cubicBezTo>
                  <a:cubicBezTo>
                    <a:pt x="3893" y="675"/>
                    <a:pt x="3199" y="0"/>
                    <a:pt x="2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2275647" y="2076558"/>
              <a:ext cx="42063" cy="95718"/>
            </a:xfrm>
            <a:custGeom>
              <a:avLst/>
              <a:gdLst/>
              <a:ahLst/>
              <a:cxnLst/>
              <a:rect l="l" t="t" r="r" b="b"/>
              <a:pathLst>
                <a:path w="831" h="1891" extrusionOk="0">
                  <a:moveTo>
                    <a:pt x="0" y="1"/>
                  </a:moveTo>
                  <a:cubicBezTo>
                    <a:pt x="0" y="1"/>
                    <a:pt x="317" y="1424"/>
                    <a:pt x="443" y="1646"/>
                  </a:cubicBezTo>
                  <a:cubicBezTo>
                    <a:pt x="568" y="1867"/>
                    <a:pt x="830" y="1890"/>
                    <a:pt x="830" y="1890"/>
                  </a:cubicBezTo>
                  <a:lnTo>
                    <a:pt x="810" y="8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2252110" y="1965553"/>
              <a:ext cx="53756" cy="111055"/>
            </a:xfrm>
            <a:custGeom>
              <a:avLst/>
              <a:gdLst/>
              <a:ahLst/>
              <a:cxnLst/>
              <a:rect l="l" t="t" r="r" b="b"/>
              <a:pathLst>
                <a:path w="1062" h="2194" extrusionOk="0">
                  <a:moveTo>
                    <a:pt x="864" y="0"/>
                  </a:moveTo>
                  <a:cubicBezTo>
                    <a:pt x="864" y="0"/>
                    <a:pt x="523" y="4"/>
                    <a:pt x="258" y="320"/>
                  </a:cubicBezTo>
                  <a:cubicBezTo>
                    <a:pt x="0" y="633"/>
                    <a:pt x="143" y="1439"/>
                    <a:pt x="465" y="2194"/>
                  </a:cubicBezTo>
                  <a:lnTo>
                    <a:pt x="1061" y="2156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2236621" y="1893828"/>
              <a:ext cx="297023" cy="390767"/>
            </a:xfrm>
            <a:custGeom>
              <a:avLst/>
              <a:gdLst/>
              <a:ahLst/>
              <a:cxnLst/>
              <a:rect l="l" t="t" r="r" b="b"/>
              <a:pathLst>
                <a:path w="5868" h="7720" extrusionOk="0">
                  <a:moveTo>
                    <a:pt x="4237" y="1"/>
                  </a:moveTo>
                  <a:cubicBezTo>
                    <a:pt x="3561" y="1"/>
                    <a:pt x="2787" y="310"/>
                    <a:pt x="2240" y="751"/>
                  </a:cubicBezTo>
                  <a:cubicBezTo>
                    <a:pt x="1115" y="1659"/>
                    <a:pt x="1543" y="3542"/>
                    <a:pt x="1543" y="3542"/>
                  </a:cubicBezTo>
                  <a:cubicBezTo>
                    <a:pt x="1522" y="3559"/>
                    <a:pt x="1499" y="3566"/>
                    <a:pt x="1475" y="3566"/>
                  </a:cubicBezTo>
                  <a:cubicBezTo>
                    <a:pt x="1364" y="3566"/>
                    <a:pt x="1228" y="3414"/>
                    <a:pt x="1108" y="3308"/>
                  </a:cubicBezTo>
                  <a:cubicBezTo>
                    <a:pt x="1045" y="3253"/>
                    <a:pt x="919" y="3199"/>
                    <a:pt x="777" y="3199"/>
                  </a:cubicBezTo>
                  <a:cubicBezTo>
                    <a:pt x="592" y="3199"/>
                    <a:pt x="380" y="3292"/>
                    <a:pt x="245" y="3600"/>
                  </a:cubicBezTo>
                  <a:cubicBezTo>
                    <a:pt x="0" y="4157"/>
                    <a:pt x="456" y="4756"/>
                    <a:pt x="833" y="4807"/>
                  </a:cubicBezTo>
                  <a:cubicBezTo>
                    <a:pt x="895" y="4816"/>
                    <a:pt x="952" y="4820"/>
                    <a:pt x="1004" y="4820"/>
                  </a:cubicBezTo>
                  <a:cubicBezTo>
                    <a:pt x="1500" y="4820"/>
                    <a:pt x="1581" y="4463"/>
                    <a:pt x="1581" y="4463"/>
                  </a:cubicBezTo>
                  <a:lnTo>
                    <a:pt x="1628" y="6874"/>
                  </a:lnTo>
                  <a:cubicBezTo>
                    <a:pt x="2009" y="7296"/>
                    <a:pt x="2795" y="7719"/>
                    <a:pt x="3356" y="7719"/>
                  </a:cubicBezTo>
                  <a:cubicBezTo>
                    <a:pt x="3456" y="7719"/>
                    <a:pt x="3549" y="7706"/>
                    <a:pt x="3631" y="7677"/>
                  </a:cubicBezTo>
                  <a:cubicBezTo>
                    <a:pt x="4066" y="7523"/>
                    <a:pt x="4162" y="6772"/>
                    <a:pt x="3746" y="6364"/>
                  </a:cubicBezTo>
                  <a:lnTo>
                    <a:pt x="3743" y="5654"/>
                  </a:lnTo>
                  <a:cubicBezTo>
                    <a:pt x="3743" y="5654"/>
                    <a:pt x="4335" y="5637"/>
                    <a:pt x="4620" y="5541"/>
                  </a:cubicBezTo>
                  <a:cubicBezTo>
                    <a:pt x="5100" y="5385"/>
                    <a:pt x="5399" y="4953"/>
                    <a:pt x="5545" y="4409"/>
                  </a:cubicBezTo>
                  <a:cubicBezTo>
                    <a:pt x="5780" y="3539"/>
                    <a:pt x="5868" y="2849"/>
                    <a:pt x="5671" y="1251"/>
                  </a:cubicBezTo>
                  <a:cubicBezTo>
                    <a:pt x="5559" y="347"/>
                    <a:pt x="4953" y="1"/>
                    <a:pt x="4237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2282380" y="1849385"/>
              <a:ext cx="262148" cy="233954"/>
            </a:xfrm>
            <a:custGeom>
              <a:avLst/>
              <a:gdLst/>
              <a:ahLst/>
              <a:cxnLst/>
              <a:rect l="l" t="t" r="r" b="b"/>
              <a:pathLst>
                <a:path w="5179" h="4622" extrusionOk="0">
                  <a:moveTo>
                    <a:pt x="5059" y="1"/>
                  </a:moveTo>
                  <a:lnTo>
                    <a:pt x="5059" y="1"/>
                  </a:lnTo>
                  <a:cubicBezTo>
                    <a:pt x="4257" y="535"/>
                    <a:pt x="3267" y="425"/>
                    <a:pt x="2356" y="477"/>
                  </a:cubicBezTo>
                  <a:cubicBezTo>
                    <a:pt x="1078" y="552"/>
                    <a:pt x="687" y="1000"/>
                    <a:pt x="405" y="1357"/>
                  </a:cubicBezTo>
                  <a:cubicBezTo>
                    <a:pt x="10" y="1864"/>
                    <a:pt x="266" y="2295"/>
                    <a:pt x="266" y="2295"/>
                  </a:cubicBezTo>
                  <a:cubicBezTo>
                    <a:pt x="266" y="2295"/>
                    <a:pt x="0" y="4036"/>
                    <a:pt x="204" y="4186"/>
                  </a:cubicBezTo>
                  <a:cubicBezTo>
                    <a:pt x="351" y="4292"/>
                    <a:pt x="572" y="4621"/>
                    <a:pt x="636" y="4621"/>
                  </a:cubicBezTo>
                  <a:cubicBezTo>
                    <a:pt x="637" y="4621"/>
                    <a:pt x="638" y="4621"/>
                    <a:pt x="639" y="4621"/>
                  </a:cubicBezTo>
                  <a:cubicBezTo>
                    <a:pt x="843" y="4583"/>
                    <a:pt x="928" y="3696"/>
                    <a:pt x="1034" y="3166"/>
                  </a:cubicBezTo>
                  <a:cubicBezTo>
                    <a:pt x="1153" y="2557"/>
                    <a:pt x="1201" y="2336"/>
                    <a:pt x="1422" y="2326"/>
                  </a:cubicBezTo>
                  <a:cubicBezTo>
                    <a:pt x="1581" y="2319"/>
                    <a:pt x="2771" y="2220"/>
                    <a:pt x="3533" y="1996"/>
                  </a:cubicBezTo>
                  <a:cubicBezTo>
                    <a:pt x="4294" y="1768"/>
                    <a:pt x="4584" y="1531"/>
                    <a:pt x="4584" y="1531"/>
                  </a:cubicBezTo>
                  <a:cubicBezTo>
                    <a:pt x="5080" y="1048"/>
                    <a:pt x="5178" y="477"/>
                    <a:pt x="50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2259348" y="1944041"/>
              <a:ext cx="41658" cy="28295"/>
            </a:xfrm>
            <a:custGeom>
              <a:avLst/>
              <a:gdLst/>
              <a:ahLst/>
              <a:cxnLst/>
              <a:rect l="l" t="t" r="r" b="b"/>
              <a:pathLst>
                <a:path w="823" h="559" extrusionOk="0">
                  <a:moveTo>
                    <a:pt x="428" y="1"/>
                  </a:moveTo>
                  <a:cubicBezTo>
                    <a:pt x="259" y="1"/>
                    <a:pt x="83" y="118"/>
                    <a:pt x="0" y="300"/>
                  </a:cubicBezTo>
                  <a:lnTo>
                    <a:pt x="721" y="558"/>
                  </a:lnTo>
                  <a:cubicBezTo>
                    <a:pt x="823" y="334"/>
                    <a:pt x="744" y="92"/>
                    <a:pt x="544" y="21"/>
                  </a:cubicBezTo>
                  <a:cubicBezTo>
                    <a:pt x="506" y="7"/>
                    <a:pt x="467" y="1"/>
                    <a:pt x="4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2327126" y="2150561"/>
              <a:ext cx="99008" cy="43784"/>
            </a:xfrm>
            <a:custGeom>
              <a:avLst/>
              <a:gdLst/>
              <a:ahLst/>
              <a:cxnLst/>
              <a:rect l="l" t="t" r="r" b="b"/>
              <a:pathLst>
                <a:path w="1956" h="86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9" y="306"/>
                    <a:pt x="293" y="551"/>
                  </a:cubicBezTo>
                  <a:cubicBezTo>
                    <a:pt x="565" y="853"/>
                    <a:pt x="1955" y="864"/>
                    <a:pt x="1955" y="864"/>
                  </a:cubicBezTo>
                  <a:lnTo>
                    <a:pt x="1955" y="582"/>
                  </a:lnTo>
                  <a:cubicBezTo>
                    <a:pt x="1955" y="582"/>
                    <a:pt x="888" y="554"/>
                    <a:pt x="513" y="422"/>
                  </a:cubicBezTo>
                  <a:cubicBezTo>
                    <a:pt x="265" y="334"/>
                    <a:pt x="58" y="136"/>
                    <a:pt x="0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2391511" y="2032672"/>
              <a:ext cx="21715" cy="22930"/>
            </a:xfrm>
            <a:custGeom>
              <a:avLst/>
              <a:gdLst/>
              <a:ahLst/>
              <a:cxnLst/>
              <a:rect l="l" t="t" r="r" b="b"/>
              <a:pathLst>
                <a:path w="429" h="453" extrusionOk="0">
                  <a:moveTo>
                    <a:pt x="249" y="1"/>
                  </a:moveTo>
                  <a:cubicBezTo>
                    <a:pt x="238" y="1"/>
                    <a:pt x="226" y="1"/>
                    <a:pt x="214" y="4"/>
                  </a:cubicBezTo>
                  <a:cubicBezTo>
                    <a:pt x="95" y="24"/>
                    <a:pt x="0" y="143"/>
                    <a:pt x="0" y="265"/>
                  </a:cubicBezTo>
                  <a:cubicBezTo>
                    <a:pt x="0" y="375"/>
                    <a:pt x="76" y="452"/>
                    <a:pt x="178" y="452"/>
                  </a:cubicBezTo>
                  <a:cubicBezTo>
                    <a:pt x="190" y="452"/>
                    <a:pt x="202" y="451"/>
                    <a:pt x="214" y="449"/>
                  </a:cubicBezTo>
                  <a:cubicBezTo>
                    <a:pt x="333" y="429"/>
                    <a:pt x="429" y="313"/>
                    <a:pt x="429" y="190"/>
                  </a:cubicBezTo>
                  <a:cubicBezTo>
                    <a:pt x="429" y="80"/>
                    <a:pt x="351" y="1"/>
                    <a:pt x="2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375162" y="1997999"/>
              <a:ext cx="26524" cy="22322"/>
            </a:xfrm>
            <a:custGeom>
              <a:avLst/>
              <a:gdLst/>
              <a:ahLst/>
              <a:cxnLst/>
              <a:rect l="l" t="t" r="r" b="b"/>
              <a:pathLst>
                <a:path w="524" h="441" extrusionOk="0">
                  <a:moveTo>
                    <a:pt x="336" y="0"/>
                  </a:moveTo>
                  <a:cubicBezTo>
                    <a:pt x="282" y="0"/>
                    <a:pt x="225" y="19"/>
                    <a:pt x="173" y="56"/>
                  </a:cubicBezTo>
                  <a:cubicBezTo>
                    <a:pt x="47" y="148"/>
                    <a:pt x="0" y="321"/>
                    <a:pt x="64" y="440"/>
                  </a:cubicBezTo>
                  <a:lnTo>
                    <a:pt x="523" y="108"/>
                  </a:lnTo>
                  <a:cubicBezTo>
                    <a:pt x="483" y="37"/>
                    <a:pt x="413" y="0"/>
                    <a:pt x="3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418845" y="2115584"/>
              <a:ext cx="27232" cy="16501"/>
            </a:xfrm>
            <a:custGeom>
              <a:avLst/>
              <a:gdLst/>
              <a:ahLst/>
              <a:cxnLst/>
              <a:rect l="l" t="t" r="r" b="b"/>
              <a:pathLst>
                <a:path w="538" h="326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51"/>
                    <a:pt x="68" y="294"/>
                    <a:pt x="204" y="321"/>
                  </a:cubicBezTo>
                  <a:cubicBezTo>
                    <a:pt x="219" y="324"/>
                    <a:pt x="235" y="325"/>
                    <a:pt x="250" y="325"/>
                  </a:cubicBezTo>
                  <a:cubicBezTo>
                    <a:pt x="372" y="325"/>
                    <a:pt x="492" y="233"/>
                    <a:pt x="537" y="9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2488545" y="1973247"/>
              <a:ext cx="25511" cy="20247"/>
            </a:xfrm>
            <a:custGeom>
              <a:avLst/>
              <a:gdLst/>
              <a:ahLst/>
              <a:cxnLst/>
              <a:rect l="l" t="t" r="r" b="b"/>
              <a:pathLst>
                <a:path w="504" h="400" extrusionOk="0">
                  <a:moveTo>
                    <a:pt x="251" y="1"/>
                  </a:moveTo>
                  <a:cubicBezTo>
                    <a:pt x="158" y="1"/>
                    <a:pt x="60" y="56"/>
                    <a:pt x="1" y="151"/>
                  </a:cubicBezTo>
                  <a:lnTo>
                    <a:pt x="418" y="399"/>
                  </a:lnTo>
                  <a:cubicBezTo>
                    <a:pt x="503" y="263"/>
                    <a:pt x="480" y="100"/>
                    <a:pt x="364" y="32"/>
                  </a:cubicBezTo>
                  <a:cubicBezTo>
                    <a:pt x="329" y="11"/>
                    <a:pt x="290" y="1"/>
                    <a:pt x="2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2481510" y="2013741"/>
              <a:ext cx="21715" cy="22930"/>
            </a:xfrm>
            <a:custGeom>
              <a:avLst/>
              <a:gdLst/>
              <a:ahLst/>
              <a:cxnLst/>
              <a:rect l="l" t="t" r="r" b="b"/>
              <a:pathLst>
                <a:path w="429" h="453" extrusionOk="0">
                  <a:moveTo>
                    <a:pt x="249" y="1"/>
                  </a:moveTo>
                  <a:cubicBezTo>
                    <a:pt x="237" y="1"/>
                    <a:pt x="226" y="2"/>
                    <a:pt x="214" y="4"/>
                  </a:cubicBezTo>
                  <a:cubicBezTo>
                    <a:pt x="99" y="24"/>
                    <a:pt x="0" y="140"/>
                    <a:pt x="0" y="266"/>
                  </a:cubicBezTo>
                  <a:cubicBezTo>
                    <a:pt x="0" y="376"/>
                    <a:pt x="80" y="452"/>
                    <a:pt x="179" y="452"/>
                  </a:cubicBezTo>
                  <a:cubicBezTo>
                    <a:pt x="190" y="452"/>
                    <a:pt x="202" y="451"/>
                    <a:pt x="214" y="449"/>
                  </a:cubicBezTo>
                  <a:cubicBezTo>
                    <a:pt x="333" y="429"/>
                    <a:pt x="428" y="313"/>
                    <a:pt x="428" y="191"/>
                  </a:cubicBezTo>
                  <a:cubicBezTo>
                    <a:pt x="428" y="81"/>
                    <a:pt x="351" y="1"/>
                    <a:pt x="2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2448051" y="2022852"/>
              <a:ext cx="37609" cy="64436"/>
            </a:xfrm>
            <a:custGeom>
              <a:avLst/>
              <a:gdLst/>
              <a:ahLst/>
              <a:cxnLst/>
              <a:rect l="l" t="t" r="r" b="b"/>
              <a:pathLst>
                <a:path w="743" h="1273" extrusionOk="0">
                  <a:moveTo>
                    <a:pt x="1" y="1"/>
                  </a:moveTo>
                  <a:lnTo>
                    <a:pt x="70" y="1272"/>
                  </a:lnTo>
                  <a:lnTo>
                    <a:pt x="743" y="9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2357192" y="2247240"/>
              <a:ext cx="102652" cy="55325"/>
            </a:xfrm>
            <a:custGeom>
              <a:avLst/>
              <a:gdLst/>
              <a:ahLst/>
              <a:cxnLst/>
              <a:rect l="l" t="t" r="r" b="b"/>
              <a:pathLst>
                <a:path w="2028" h="1093" extrusionOk="0">
                  <a:moveTo>
                    <a:pt x="1297" y="1"/>
                  </a:moveTo>
                  <a:lnTo>
                    <a:pt x="1239" y="593"/>
                  </a:lnTo>
                  <a:lnTo>
                    <a:pt x="545" y="194"/>
                  </a:lnTo>
                  <a:lnTo>
                    <a:pt x="1" y="834"/>
                  </a:lnTo>
                  <a:cubicBezTo>
                    <a:pt x="175" y="986"/>
                    <a:pt x="502" y="1092"/>
                    <a:pt x="835" y="1092"/>
                  </a:cubicBezTo>
                  <a:cubicBezTo>
                    <a:pt x="963" y="1092"/>
                    <a:pt x="1093" y="1076"/>
                    <a:pt x="1215" y="1041"/>
                  </a:cubicBezTo>
                  <a:cubicBezTo>
                    <a:pt x="1653" y="916"/>
                    <a:pt x="1895" y="745"/>
                    <a:pt x="2028" y="409"/>
                  </a:cubicBezTo>
                  <a:lnTo>
                    <a:pt x="1297" y="1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2357192" y="2247240"/>
              <a:ext cx="102652" cy="55122"/>
            </a:xfrm>
            <a:custGeom>
              <a:avLst/>
              <a:gdLst/>
              <a:ahLst/>
              <a:cxnLst/>
              <a:rect l="l" t="t" r="r" b="b"/>
              <a:pathLst>
                <a:path w="2028" h="1089" extrusionOk="0">
                  <a:moveTo>
                    <a:pt x="1297" y="1"/>
                  </a:moveTo>
                  <a:lnTo>
                    <a:pt x="1239" y="593"/>
                  </a:lnTo>
                  <a:lnTo>
                    <a:pt x="1684" y="300"/>
                  </a:lnTo>
                  <a:cubicBezTo>
                    <a:pt x="1684" y="300"/>
                    <a:pt x="1769" y="528"/>
                    <a:pt x="1763" y="783"/>
                  </a:cubicBezTo>
                  <a:cubicBezTo>
                    <a:pt x="1882" y="688"/>
                    <a:pt x="1967" y="566"/>
                    <a:pt x="2028" y="409"/>
                  </a:cubicBezTo>
                  <a:lnTo>
                    <a:pt x="1297" y="1"/>
                  </a:lnTo>
                  <a:close/>
                  <a:moveTo>
                    <a:pt x="545" y="194"/>
                  </a:moveTo>
                  <a:lnTo>
                    <a:pt x="12" y="820"/>
                  </a:lnTo>
                  <a:lnTo>
                    <a:pt x="1" y="834"/>
                  </a:lnTo>
                  <a:cubicBezTo>
                    <a:pt x="158" y="970"/>
                    <a:pt x="433" y="1068"/>
                    <a:pt x="729" y="1089"/>
                  </a:cubicBezTo>
                  <a:cubicBezTo>
                    <a:pt x="668" y="956"/>
                    <a:pt x="633" y="803"/>
                    <a:pt x="641" y="630"/>
                  </a:cubicBezTo>
                  <a:lnTo>
                    <a:pt x="1239" y="593"/>
                  </a:lnTo>
                  <a:lnTo>
                    <a:pt x="545" y="1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388575" y="2262426"/>
              <a:ext cx="59374" cy="62411"/>
            </a:xfrm>
            <a:custGeom>
              <a:avLst/>
              <a:gdLst/>
              <a:ahLst/>
              <a:cxnLst/>
              <a:rect l="l" t="t" r="r" b="b"/>
              <a:pathLst>
                <a:path w="1173" h="1233" extrusionOk="0">
                  <a:moveTo>
                    <a:pt x="1064" y="0"/>
                  </a:moveTo>
                  <a:lnTo>
                    <a:pt x="619" y="293"/>
                  </a:lnTo>
                  <a:lnTo>
                    <a:pt x="21" y="330"/>
                  </a:lnTo>
                  <a:cubicBezTo>
                    <a:pt x="0" y="751"/>
                    <a:pt x="234" y="1054"/>
                    <a:pt x="469" y="1228"/>
                  </a:cubicBezTo>
                  <a:cubicBezTo>
                    <a:pt x="496" y="1231"/>
                    <a:pt x="522" y="1232"/>
                    <a:pt x="547" y="1232"/>
                  </a:cubicBezTo>
                  <a:cubicBezTo>
                    <a:pt x="796" y="1232"/>
                    <a:pt x="942" y="1095"/>
                    <a:pt x="942" y="1095"/>
                  </a:cubicBezTo>
                  <a:cubicBezTo>
                    <a:pt x="942" y="1095"/>
                    <a:pt x="1098" y="884"/>
                    <a:pt x="1135" y="572"/>
                  </a:cubicBezTo>
                  <a:cubicBezTo>
                    <a:pt x="1173" y="282"/>
                    <a:pt x="1064" y="0"/>
                    <a:pt x="10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2397838" y="2317802"/>
              <a:ext cx="77344" cy="287609"/>
            </a:xfrm>
            <a:custGeom>
              <a:avLst/>
              <a:gdLst/>
              <a:ahLst/>
              <a:cxnLst/>
              <a:rect l="l" t="t" r="r" b="b"/>
              <a:pathLst>
                <a:path w="1528" h="5682" extrusionOk="0">
                  <a:moveTo>
                    <a:pt x="759" y="1"/>
                  </a:moveTo>
                  <a:lnTo>
                    <a:pt x="286" y="134"/>
                  </a:lnTo>
                  <a:cubicBezTo>
                    <a:pt x="286" y="134"/>
                    <a:pt x="1" y="4237"/>
                    <a:pt x="7" y="4526"/>
                  </a:cubicBezTo>
                  <a:cubicBezTo>
                    <a:pt x="14" y="4803"/>
                    <a:pt x="517" y="5681"/>
                    <a:pt x="792" y="5681"/>
                  </a:cubicBezTo>
                  <a:cubicBezTo>
                    <a:pt x="800" y="5681"/>
                    <a:pt x="809" y="5681"/>
                    <a:pt x="817" y="5679"/>
                  </a:cubicBezTo>
                  <a:cubicBezTo>
                    <a:pt x="1088" y="5621"/>
                    <a:pt x="1527" y="4421"/>
                    <a:pt x="1496" y="4108"/>
                  </a:cubicBezTo>
                  <a:cubicBezTo>
                    <a:pt x="1470" y="3795"/>
                    <a:pt x="759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2411961" y="2324534"/>
              <a:ext cx="405" cy="5568"/>
            </a:xfrm>
            <a:custGeom>
              <a:avLst/>
              <a:gdLst/>
              <a:ahLst/>
              <a:cxnLst/>
              <a:rect l="l" t="t" r="r" b="b"/>
              <a:pathLst>
                <a:path w="8" h="110" extrusionOk="0">
                  <a:moveTo>
                    <a:pt x="0" y="95"/>
                  </a:moveTo>
                  <a:lnTo>
                    <a:pt x="0" y="109"/>
                  </a:lnTo>
                  <a:lnTo>
                    <a:pt x="0" y="109"/>
                  </a:lnTo>
                  <a:lnTo>
                    <a:pt x="0" y="95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2411961" y="2317802"/>
              <a:ext cx="24803" cy="12452"/>
            </a:xfrm>
            <a:custGeom>
              <a:avLst/>
              <a:gdLst/>
              <a:ahLst/>
              <a:cxnLst/>
              <a:rect l="l" t="t" r="r" b="b"/>
              <a:pathLst>
                <a:path w="490" h="246" extrusionOk="0">
                  <a:moveTo>
                    <a:pt x="480" y="1"/>
                  </a:moveTo>
                  <a:cubicBezTo>
                    <a:pt x="347" y="123"/>
                    <a:pt x="208" y="147"/>
                    <a:pt x="116" y="147"/>
                  </a:cubicBezTo>
                  <a:cubicBezTo>
                    <a:pt x="48" y="147"/>
                    <a:pt x="7" y="134"/>
                    <a:pt x="7" y="134"/>
                  </a:cubicBezTo>
                  <a:lnTo>
                    <a:pt x="7" y="137"/>
                  </a:lnTo>
                  <a:lnTo>
                    <a:pt x="0" y="228"/>
                  </a:lnTo>
                  <a:lnTo>
                    <a:pt x="0" y="242"/>
                  </a:lnTo>
                  <a:cubicBezTo>
                    <a:pt x="17" y="245"/>
                    <a:pt x="38" y="245"/>
                    <a:pt x="58" y="245"/>
                  </a:cubicBezTo>
                  <a:cubicBezTo>
                    <a:pt x="317" y="245"/>
                    <a:pt x="490" y="59"/>
                    <a:pt x="490" y="59"/>
                  </a:cubicBezTo>
                  <a:lnTo>
                    <a:pt x="4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2289264" y="2195104"/>
              <a:ext cx="130644" cy="125683"/>
            </a:xfrm>
            <a:custGeom>
              <a:avLst/>
              <a:gdLst/>
              <a:ahLst/>
              <a:cxnLst/>
              <a:rect l="l" t="t" r="r" b="b"/>
              <a:pathLst>
                <a:path w="2581" h="2483" extrusionOk="0">
                  <a:moveTo>
                    <a:pt x="568" y="0"/>
                  </a:moveTo>
                  <a:cubicBezTo>
                    <a:pt x="568" y="0"/>
                    <a:pt x="106" y="259"/>
                    <a:pt x="1" y="1099"/>
                  </a:cubicBezTo>
                  <a:cubicBezTo>
                    <a:pt x="286" y="1711"/>
                    <a:pt x="803" y="2187"/>
                    <a:pt x="1561" y="2483"/>
                  </a:cubicBezTo>
                  <a:lnTo>
                    <a:pt x="1983" y="1660"/>
                  </a:lnTo>
                  <a:lnTo>
                    <a:pt x="2581" y="1623"/>
                  </a:lnTo>
                  <a:lnTo>
                    <a:pt x="578" y="44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2419857" y="2186499"/>
              <a:ext cx="49150" cy="93693"/>
            </a:xfrm>
            <a:custGeom>
              <a:avLst/>
              <a:gdLst/>
              <a:ahLst/>
              <a:cxnLst/>
              <a:rect l="l" t="t" r="r" b="b"/>
              <a:pathLst>
                <a:path w="971" h="1851" extrusionOk="0">
                  <a:moveTo>
                    <a:pt x="128" y="1"/>
                  </a:moveTo>
                  <a:cubicBezTo>
                    <a:pt x="125" y="1"/>
                    <a:pt x="123" y="1"/>
                    <a:pt x="123" y="1"/>
                  </a:cubicBezTo>
                  <a:lnTo>
                    <a:pt x="126" y="582"/>
                  </a:lnTo>
                  <a:cubicBezTo>
                    <a:pt x="126" y="582"/>
                    <a:pt x="45" y="1364"/>
                    <a:pt x="1" y="1793"/>
                  </a:cubicBezTo>
                  <a:lnTo>
                    <a:pt x="446" y="1500"/>
                  </a:lnTo>
                  <a:lnTo>
                    <a:pt x="925" y="1850"/>
                  </a:lnTo>
                  <a:cubicBezTo>
                    <a:pt x="925" y="1850"/>
                    <a:pt x="970" y="578"/>
                    <a:pt x="769" y="286"/>
                  </a:cubicBezTo>
                  <a:cubicBezTo>
                    <a:pt x="581" y="9"/>
                    <a:pt x="178" y="1"/>
                    <a:pt x="1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1975181" y="2263641"/>
              <a:ext cx="364345" cy="572838"/>
            </a:xfrm>
            <a:custGeom>
              <a:avLst/>
              <a:gdLst/>
              <a:ahLst/>
              <a:cxnLst/>
              <a:rect l="l" t="t" r="r" b="b"/>
              <a:pathLst>
                <a:path w="7198" h="11317" extrusionOk="0">
                  <a:moveTo>
                    <a:pt x="4978" y="0"/>
                  </a:moveTo>
                  <a:cubicBezTo>
                    <a:pt x="4978" y="0"/>
                    <a:pt x="4610" y="99"/>
                    <a:pt x="3897" y="857"/>
                  </a:cubicBezTo>
                  <a:cubicBezTo>
                    <a:pt x="3179" y="1618"/>
                    <a:pt x="375" y="6422"/>
                    <a:pt x="188" y="6691"/>
                  </a:cubicBezTo>
                  <a:cubicBezTo>
                    <a:pt x="0" y="6963"/>
                    <a:pt x="55" y="7336"/>
                    <a:pt x="392" y="7680"/>
                  </a:cubicBezTo>
                  <a:cubicBezTo>
                    <a:pt x="725" y="8027"/>
                    <a:pt x="3493" y="10090"/>
                    <a:pt x="3493" y="10090"/>
                  </a:cubicBezTo>
                  <a:cubicBezTo>
                    <a:pt x="3659" y="10233"/>
                    <a:pt x="3781" y="10407"/>
                    <a:pt x="4094" y="10713"/>
                  </a:cubicBezTo>
                  <a:cubicBezTo>
                    <a:pt x="4240" y="10856"/>
                    <a:pt x="4393" y="11015"/>
                    <a:pt x="4584" y="11100"/>
                  </a:cubicBezTo>
                  <a:cubicBezTo>
                    <a:pt x="4822" y="11206"/>
                    <a:pt x="5080" y="11281"/>
                    <a:pt x="5352" y="11308"/>
                  </a:cubicBezTo>
                  <a:cubicBezTo>
                    <a:pt x="5417" y="11313"/>
                    <a:pt x="5483" y="11316"/>
                    <a:pt x="5550" y="11316"/>
                  </a:cubicBezTo>
                  <a:cubicBezTo>
                    <a:pt x="5835" y="11316"/>
                    <a:pt x="6130" y="11261"/>
                    <a:pt x="6406" y="11135"/>
                  </a:cubicBezTo>
                  <a:cubicBezTo>
                    <a:pt x="6597" y="11049"/>
                    <a:pt x="6777" y="10927"/>
                    <a:pt x="6920" y="10771"/>
                  </a:cubicBezTo>
                  <a:cubicBezTo>
                    <a:pt x="7062" y="10614"/>
                    <a:pt x="7168" y="10413"/>
                    <a:pt x="7191" y="10217"/>
                  </a:cubicBezTo>
                  <a:cubicBezTo>
                    <a:pt x="7195" y="10176"/>
                    <a:pt x="7198" y="10135"/>
                    <a:pt x="7181" y="10101"/>
                  </a:cubicBezTo>
                  <a:cubicBezTo>
                    <a:pt x="7154" y="10040"/>
                    <a:pt x="7079" y="10019"/>
                    <a:pt x="7014" y="10005"/>
                  </a:cubicBezTo>
                  <a:cubicBezTo>
                    <a:pt x="6644" y="9920"/>
                    <a:pt x="6219" y="9890"/>
                    <a:pt x="5869" y="9764"/>
                  </a:cubicBezTo>
                  <a:cubicBezTo>
                    <a:pt x="5569" y="9659"/>
                    <a:pt x="5382" y="9539"/>
                    <a:pt x="5444" y="9506"/>
                  </a:cubicBezTo>
                  <a:cubicBezTo>
                    <a:pt x="5456" y="9499"/>
                    <a:pt x="5473" y="9496"/>
                    <a:pt x="5493" y="9496"/>
                  </a:cubicBezTo>
                  <a:cubicBezTo>
                    <a:pt x="5523" y="9496"/>
                    <a:pt x="5561" y="9502"/>
                    <a:pt x="5607" y="9506"/>
                  </a:cubicBezTo>
                  <a:cubicBezTo>
                    <a:pt x="5651" y="9511"/>
                    <a:pt x="5703" y="9515"/>
                    <a:pt x="5763" y="9515"/>
                  </a:cubicBezTo>
                  <a:cubicBezTo>
                    <a:pt x="5824" y="9515"/>
                    <a:pt x="5892" y="9511"/>
                    <a:pt x="5971" y="9499"/>
                  </a:cubicBezTo>
                  <a:cubicBezTo>
                    <a:pt x="6250" y="9451"/>
                    <a:pt x="6528" y="9238"/>
                    <a:pt x="6518" y="9081"/>
                  </a:cubicBezTo>
                  <a:cubicBezTo>
                    <a:pt x="6511" y="8972"/>
                    <a:pt x="6507" y="8956"/>
                    <a:pt x="6402" y="8956"/>
                  </a:cubicBezTo>
                  <a:cubicBezTo>
                    <a:pt x="6360" y="8956"/>
                    <a:pt x="6301" y="8958"/>
                    <a:pt x="6219" y="8958"/>
                  </a:cubicBezTo>
                  <a:cubicBezTo>
                    <a:pt x="6208" y="8959"/>
                    <a:pt x="6198" y="8959"/>
                    <a:pt x="6188" y="8959"/>
                  </a:cubicBezTo>
                  <a:cubicBezTo>
                    <a:pt x="6077" y="8959"/>
                    <a:pt x="5974" y="8943"/>
                    <a:pt x="5862" y="8932"/>
                  </a:cubicBezTo>
                  <a:cubicBezTo>
                    <a:pt x="5744" y="8917"/>
                    <a:pt x="5620" y="8903"/>
                    <a:pt x="5473" y="8903"/>
                  </a:cubicBezTo>
                  <a:cubicBezTo>
                    <a:pt x="5412" y="8903"/>
                    <a:pt x="5347" y="8905"/>
                    <a:pt x="5277" y="8911"/>
                  </a:cubicBezTo>
                  <a:cubicBezTo>
                    <a:pt x="5172" y="8921"/>
                    <a:pt x="5086" y="8925"/>
                    <a:pt x="5010" y="8925"/>
                  </a:cubicBezTo>
                  <a:cubicBezTo>
                    <a:pt x="4823" y="8925"/>
                    <a:pt x="4690" y="8898"/>
                    <a:pt x="4468" y="8850"/>
                  </a:cubicBezTo>
                  <a:cubicBezTo>
                    <a:pt x="3876" y="8717"/>
                    <a:pt x="2224" y="6507"/>
                    <a:pt x="2224" y="6507"/>
                  </a:cubicBezTo>
                  <a:lnTo>
                    <a:pt x="5087" y="2778"/>
                  </a:lnTo>
                  <a:cubicBezTo>
                    <a:pt x="5087" y="2778"/>
                    <a:pt x="5804" y="1257"/>
                    <a:pt x="4978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1966272" y="2254985"/>
              <a:ext cx="316309" cy="503745"/>
            </a:xfrm>
            <a:custGeom>
              <a:avLst/>
              <a:gdLst/>
              <a:ahLst/>
              <a:cxnLst/>
              <a:rect l="l" t="t" r="r" b="b"/>
              <a:pathLst>
                <a:path w="6249" h="9952" extrusionOk="0">
                  <a:moveTo>
                    <a:pt x="5304" y="1"/>
                  </a:moveTo>
                  <a:cubicBezTo>
                    <a:pt x="3669" y="361"/>
                    <a:pt x="517" y="6134"/>
                    <a:pt x="258" y="6760"/>
                  </a:cubicBezTo>
                  <a:cubicBezTo>
                    <a:pt x="0" y="7385"/>
                    <a:pt x="30" y="7521"/>
                    <a:pt x="258" y="7763"/>
                  </a:cubicBezTo>
                  <a:cubicBezTo>
                    <a:pt x="482" y="8001"/>
                    <a:pt x="3257" y="9952"/>
                    <a:pt x="3257" y="9952"/>
                  </a:cubicBezTo>
                  <a:lnTo>
                    <a:pt x="4138" y="8684"/>
                  </a:lnTo>
                  <a:lnTo>
                    <a:pt x="2570" y="6661"/>
                  </a:lnTo>
                  <a:cubicBezTo>
                    <a:pt x="2570" y="6661"/>
                    <a:pt x="4378" y="4516"/>
                    <a:pt x="5314" y="3033"/>
                  </a:cubicBezTo>
                  <a:cubicBezTo>
                    <a:pt x="6249" y="1551"/>
                    <a:pt x="5304" y="1"/>
                    <a:pt x="5304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1970018" y="2254985"/>
              <a:ext cx="286242" cy="503745"/>
            </a:xfrm>
            <a:custGeom>
              <a:avLst/>
              <a:gdLst/>
              <a:ahLst/>
              <a:cxnLst/>
              <a:rect l="l" t="t" r="r" b="b"/>
              <a:pathLst>
                <a:path w="5655" h="9952" extrusionOk="0">
                  <a:moveTo>
                    <a:pt x="5230" y="1"/>
                  </a:moveTo>
                  <a:cubicBezTo>
                    <a:pt x="3595" y="361"/>
                    <a:pt x="443" y="6134"/>
                    <a:pt x="184" y="6760"/>
                  </a:cubicBezTo>
                  <a:cubicBezTo>
                    <a:pt x="58" y="7063"/>
                    <a:pt x="0" y="7253"/>
                    <a:pt x="0" y="7392"/>
                  </a:cubicBezTo>
                  <a:cubicBezTo>
                    <a:pt x="0" y="7542"/>
                    <a:pt x="66" y="7637"/>
                    <a:pt x="184" y="7763"/>
                  </a:cubicBezTo>
                  <a:cubicBezTo>
                    <a:pt x="408" y="8001"/>
                    <a:pt x="3183" y="9952"/>
                    <a:pt x="3183" y="9952"/>
                  </a:cubicBezTo>
                  <a:lnTo>
                    <a:pt x="4064" y="8684"/>
                  </a:lnTo>
                  <a:lnTo>
                    <a:pt x="2496" y="6661"/>
                  </a:lnTo>
                  <a:cubicBezTo>
                    <a:pt x="2496" y="6661"/>
                    <a:pt x="4304" y="4516"/>
                    <a:pt x="5240" y="3033"/>
                  </a:cubicBezTo>
                  <a:cubicBezTo>
                    <a:pt x="5549" y="2544"/>
                    <a:pt x="5655" y="2045"/>
                    <a:pt x="5655" y="1599"/>
                  </a:cubicBezTo>
                  <a:cubicBezTo>
                    <a:pt x="5655" y="694"/>
                    <a:pt x="5230" y="1"/>
                    <a:pt x="5230" y="1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2" name="Google Shape;662;p28"/>
          <p:cNvSpPr/>
          <p:nvPr/>
        </p:nvSpPr>
        <p:spPr>
          <a:xfrm>
            <a:off x="1838632" y="2531988"/>
            <a:ext cx="109444" cy="1491451"/>
          </a:xfrm>
          <a:custGeom>
            <a:avLst/>
            <a:gdLst/>
            <a:ahLst/>
            <a:cxnLst/>
            <a:rect l="l" t="t" r="r" b="b"/>
            <a:pathLst>
              <a:path w="2561" h="34900" extrusionOk="0">
                <a:moveTo>
                  <a:pt x="140" y="1"/>
                </a:moveTo>
                <a:cubicBezTo>
                  <a:pt x="137" y="6"/>
                  <a:pt x="133" y="12"/>
                  <a:pt x="130" y="17"/>
                </a:cubicBezTo>
                <a:lnTo>
                  <a:pt x="130" y="17"/>
                </a:lnTo>
                <a:cubicBezTo>
                  <a:pt x="132" y="13"/>
                  <a:pt x="134" y="8"/>
                  <a:pt x="137" y="4"/>
                </a:cubicBezTo>
                <a:lnTo>
                  <a:pt x="137" y="4"/>
                </a:lnTo>
                <a:cubicBezTo>
                  <a:pt x="89" y="86"/>
                  <a:pt x="52" y="174"/>
                  <a:pt x="27" y="266"/>
                </a:cubicBezTo>
                <a:cubicBezTo>
                  <a:pt x="31" y="252"/>
                  <a:pt x="35" y="239"/>
                  <a:pt x="41" y="225"/>
                </a:cubicBezTo>
                <a:lnTo>
                  <a:pt x="41" y="225"/>
                </a:lnTo>
                <a:cubicBezTo>
                  <a:pt x="35" y="246"/>
                  <a:pt x="27" y="269"/>
                  <a:pt x="21" y="290"/>
                </a:cubicBezTo>
                <a:cubicBezTo>
                  <a:pt x="7" y="348"/>
                  <a:pt x="0" y="405"/>
                  <a:pt x="0" y="463"/>
                </a:cubicBezTo>
                <a:lnTo>
                  <a:pt x="0" y="15990"/>
                </a:lnTo>
                <a:lnTo>
                  <a:pt x="0" y="33248"/>
                </a:lnTo>
                <a:cubicBezTo>
                  <a:pt x="0" y="33546"/>
                  <a:pt x="211" y="33910"/>
                  <a:pt x="470" y="34060"/>
                </a:cubicBezTo>
                <a:lnTo>
                  <a:pt x="643" y="34158"/>
                </a:lnTo>
                <a:lnTo>
                  <a:pt x="1731" y="34787"/>
                </a:lnTo>
                <a:cubicBezTo>
                  <a:pt x="1748" y="34798"/>
                  <a:pt x="1769" y="34808"/>
                  <a:pt x="1786" y="34815"/>
                </a:cubicBezTo>
                <a:cubicBezTo>
                  <a:pt x="1802" y="34822"/>
                  <a:pt x="1819" y="34831"/>
                  <a:pt x="1836" y="34839"/>
                </a:cubicBezTo>
                <a:lnTo>
                  <a:pt x="1840" y="34839"/>
                </a:lnTo>
                <a:cubicBezTo>
                  <a:pt x="1847" y="34842"/>
                  <a:pt x="1857" y="34845"/>
                  <a:pt x="1863" y="34845"/>
                </a:cubicBezTo>
                <a:lnTo>
                  <a:pt x="1863" y="34849"/>
                </a:lnTo>
                <a:cubicBezTo>
                  <a:pt x="1888" y="34856"/>
                  <a:pt x="1908" y="34862"/>
                  <a:pt x="1932" y="34869"/>
                </a:cubicBezTo>
                <a:cubicBezTo>
                  <a:pt x="1959" y="34872"/>
                  <a:pt x="1986" y="34880"/>
                  <a:pt x="2010" y="34883"/>
                </a:cubicBezTo>
                <a:cubicBezTo>
                  <a:pt x="2047" y="34889"/>
                  <a:pt x="2084" y="34897"/>
                  <a:pt x="2122" y="34897"/>
                </a:cubicBezTo>
                <a:cubicBezTo>
                  <a:pt x="2149" y="34900"/>
                  <a:pt x="2173" y="34900"/>
                  <a:pt x="2200" y="34900"/>
                </a:cubicBezTo>
                <a:cubicBezTo>
                  <a:pt x="2238" y="34900"/>
                  <a:pt x="2279" y="34900"/>
                  <a:pt x="2316" y="34893"/>
                </a:cubicBezTo>
                <a:cubicBezTo>
                  <a:pt x="2340" y="34893"/>
                  <a:pt x="2367" y="34889"/>
                  <a:pt x="2390" y="34883"/>
                </a:cubicBezTo>
                <a:cubicBezTo>
                  <a:pt x="2421" y="34880"/>
                  <a:pt x="2452" y="34872"/>
                  <a:pt x="2479" y="34866"/>
                </a:cubicBezTo>
                <a:cubicBezTo>
                  <a:pt x="2506" y="34856"/>
                  <a:pt x="2533" y="34849"/>
                  <a:pt x="2561" y="34839"/>
                </a:cubicBezTo>
                <a:lnTo>
                  <a:pt x="2561" y="34839"/>
                </a:lnTo>
                <a:cubicBezTo>
                  <a:pt x="2523" y="34849"/>
                  <a:pt x="2489" y="34852"/>
                  <a:pt x="2459" y="34852"/>
                </a:cubicBezTo>
                <a:cubicBezTo>
                  <a:pt x="2306" y="34852"/>
                  <a:pt x="2200" y="34729"/>
                  <a:pt x="2200" y="34519"/>
                </a:cubicBezTo>
                <a:lnTo>
                  <a:pt x="2200" y="1731"/>
                </a:lnTo>
                <a:cubicBezTo>
                  <a:pt x="2200" y="1581"/>
                  <a:pt x="2255" y="1415"/>
                  <a:pt x="2337" y="1269"/>
                </a:cubicBezTo>
                <a:lnTo>
                  <a:pt x="14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63" name="Google Shape;663;p28"/>
          <p:cNvGrpSpPr/>
          <p:nvPr/>
        </p:nvGrpSpPr>
        <p:grpSpPr>
          <a:xfrm>
            <a:off x="720006" y="1196359"/>
            <a:ext cx="1356670" cy="2211443"/>
            <a:chOff x="-1269564" y="1381779"/>
            <a:chExt cx="1606857" cy="2619262"/>
          </a:xfrm>
        </p:grpSpPr>
        <p:sp>
          <p:nvSpPr>
            <p:cNvPr id="664" name="Google Shape;664;p28"/>
            <p:cNvSpPr/>
            <p:nvPr/>
          </p:nvSpPr>
          <p:spPr>
            <a:xfrm>
              <a:off x="-1269564" y="3149551"/>
              <a:ext cx="1287456" cy="739674"/>
            </a:xfrm>
            <a:custGeom>
              <a:avLst/>
              <a:gdLst/>
              <a:ahLst/>
              <a:cxnLst/>
              <a:rect l="l" t="t" r="r" b="b"/>
              <a:pathLst>
                <a:path w="25435" h="14613" extrusionOk="0">
                  <a:moveTo>
                    <a:pt x="22131" y="0"/>
                  </a:moveTo>
                  <a:cubicBezTo>
                    <a:pt x="21962" y="0"/>
                    <a:pt x="21792" y="37"/>
                    <a:pt x="21661" y="112"/>
                  </a:cubicBezTo>
                  <a:lnTo>
                    <a:pt x="259" y="12471"/>
                  </a:lnTo>
                  <a:cubicBezTo>
                    <a:pt x="1" y="12620"/>
                    <a:pt x="1" y="12861"/>
                    <a:pt x="259" y="13011"/>
                  </a:cubicBezTo>
                  <a:lnTo>
                    <a:pt x="2839" y="14501"/>
                  </a:lnTo>
                  <a:cubicBezTo>
                    <a:pt x="2969" y="14575"/>
                    <a:pt x="3138" y="14613"/>
                    <a:pt x="3307" y="14613"/>
                  </a:cubicBezTo>
                  <a:cubicBezTo>
                    <a:pt x="3476" y="14613"/>
                    <a:pt x="3645" y="14575"/>
                    <a:pt x="3774" y="14501"/>
                  </a:cubicBezTo>
                  <a:lnTo>
                    <a:pt x="25176" y="2142"/>
                  </a:lnTo>
                  <a:cubicBezTo>
                    <a:pt x="25435" y="1992"/>
                    <a:pt x="25435" y="1751"/>
                    <a:pt x="25176" y="1601"/>
                  </a:cubicBezTo>
                  <a:lnTo>
                    <a:pt x="22599" y="112"/>
                  </a:lnTo>
                  <a:cubicBezTo>
                    <a:pt x="22470" y="37"/>
                    <a:pt x="22301" y="0"/>
                    <a:pt x="22131" y="0"/>
                  </a:cubicBezTo>
                  <a:close/>
                </a:path>
              </a:pathLst>
            </a:custGeom>
            <a:solidFill>
              <a:srgbClr val="000000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34043" y="1381779"/>
              <a:ext cx="303249" cy="394715"/>
            </a:xfrm>
            <a:custGeom>
              <a:avLst/>
              <a:gdLst/>
              <a:ahLst/>
              <a:cxnLst/>
              <a:rect l="l" t="t" r="r" b="b"/>
              <a:pathLst>
                <a:path w="5991" h="7798" extrusionOk="0">
                  <a:moveTo>
                    <a:pt x="5784" y="1"/>
                  </a:moveTo>
                  <a:cubicBezTo>
                    <a:pt x="5734" y="1"/>
                    <a:pt x="5677" y="17"/>
                    <a:pt x="5617" y="52"/>
                  </a:cubicBezTo>
                  <a:lnTo>
                    <a:pt x="1672" y="2330"/>
                  </a:lnTo>
                  <a:cubicBezTo>
                    <a:pt x="1465" y="2449"/>
                    <a:pt x="1299" y="2741"/>
                    <a:pt x="1299" y="2980"/>
                  </a:cubicBezTo>
                  <a:lnTo>
                    <a:pt x="1299" y="4601"/>
                  </a:lnTo>
                  <a:lnTo>
                    <a:pt x="146" y="5791"/>
                  </a:lnTo>
                  <a:cubicBezTo>
                    <a:pt x="1" y="5946"/>
                    <a:pt x="31" y="6058"/>
                    <a:pt x="209" y="6058"/>
                  </a:cubicBezTo>
                  <a:cubicBezTo>
                    <a:pt x="230" y="6058"/>
                    <a:pt x="253" y="6056"/>
                    <a:pt x="279" y="6053"/>
                  </a:cubicBezTo>
                  <a:lnTo>
                    <a:pt x="1299" y="5934"/>
                  </a:lnTo>
                  <a:lnTo>
                    <a:pt x="1299" y="7529"/>
                  </a:lnTo>
                  <a:cubicBezTo>
                    <a:pt x="1299" y="7700"/>
                    <a:pt x="1382" y="7797"/>
                    <a:pt x="1504" y="7797"/>
                  </a:cubicBezTo>
                  <a:cubicBezTo>
                    <a:pt x="1555" y="7797"/>
                    <a:pt x="1612" y="7780"/>
                    <a:pt x="1672" y="7746"/>
                  </a:cubicBezTo>
                  <a:lnTo>
                    <a:pt x="5617" y="5468"/>
                  </a:lnTo>
                  <a:cubicBezTo>
                    <a:pt x="5824" y="5349"/>
                    <a:pt x="5990" y="5060"/>
                    <a:pt x="5990" y="4819"/>
                  </a:cubicBezTo>
                  <a:lnTo>
                    <a:pt x="5990" y="270"/>
                  </a:lnTo>
                  <a:cubicBezTo>
                    <a:pt x="5990" y="99"/>
                    <a:pt x="5907" y="1"/>
                    <a:pt x="57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176684" y="1522496"/>
              <a:ext cx="41000" cy="67321"/>
            </a:xfrm>
            <a:custGeom>
              <a:avLst/>
              <a:gdLst/>
              <a:ahLst/>
              <a:cxnLst/>
              <a:rect l="l" t="t" r="r" b="b"/>
              <a:pathLst>
                <a:path w="810" h="1330" extrusionOk="0">
                  <a:moveTo>
                    <a:pt x="548" y="0"/>
                  </a:moveTo>
                  <a:cubicBezTo>
                    <a:pt x="503" y="0"/>
                    <a:pt x="455" y="14"/>
                    <a:pt x="405" y="43"/>
                  </a:cubicBezTo>
                  <a:cubicBezTo>
                    <a:pt x="180" y="172"/>
                    <a:pt x="1" y="553"/>
                    <a:pt x="1" y="897"/>
                  </a:cubicBezTo>
                  <a:cubicBezTo>
                    <a:pt x="1" y="1164"/>
                    <a:pt x="109" y="1330"/>
                    <a:pt x="263" y="1330"/>
                  </a:cubicBezTo>
                  <a:cubicBezTo>
                    <a:pt x="307" y="1330"/>
                    <a:pt x="355" y="1316"/>
                    <a:pt x="405" y="1287"/>
                  </a:cubicBezTo>
                  <a:cubicBezTo>
                    <a:pt x="629" y="1158"/>
                    <a:pt x="809" y="774"/>
                    <a:pt x="809" y="431"/>
                  </a:cubicBezTo>
                  <a:cubicBezTo>
                    <a:pt x="809" y="164"/>
                    <a:pt x="701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158259" y="1589717"/>
              <a:ext cx="75268" cy="112067"/>
            </a:xfrm>
            <a:custGeom>
              <a:avLst/>
              <a:gdLst/>
              <a:ahLst/>
              <a:cxnLst/>
              <a:rect l="l" t="t" r="r" b="b"/>
              <a:pathLst>
                <a:path w="1487" h="2214" extrusionOk="0">
                  <a:moveTo>
                    <a:pt x="1071" y="1"/>
                  </a:moveTo>
                  <a:cubicBezTo>
                    <a:pt x="1013" y="1"/>
                    <a:pt x="952" y="18"/>
                    <a:pt x="888" y="55"/>
                  </a:cubicBezTo>
                  <a:lnTo>
                    <a:pt x="599" y="221"/>
                  </a:lnTo>
                  <a:cubicBezTo>
                    <a:pt x="337" y="374"/>
                    <a:pt x="113" y="802"/>
                    <a:pt x="82" y="1224"/>
                  </a:cubicBezTo>
                  <a:lnTo>
                    <a:pt x="1" y="2214"/>
                  </a:lnTo>
                  <a:lnTo>
                    <a:pt x="1" y="2214"/>
                  </a:lnTo>
                  <a:lnTo>
                    <a:pt x="1487" y="1357"/>
                  </a:lnTo>
                  <a:lnTo>
                    <a:pt x="1408" y="460"/>
                  </a:lnTo>
                  <a:cubicBezTo>
                    <a:pt x="1382" y="169"/>
                    <a:pt x="1248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29681" y="1468791"/>
              <a:ext cx="40798" cy="67321"/>
            </a:xfrm>
            <a:custGeom>
              <a:avLst/>
              <a:gdLst/>
              <a:ahLst/>
              <a:cxnLst/>
              <a:rect l="l" t="t" r="r" b="b"/>
              <a:pathLst>
                <a:path w="806" h="1330" extrusionOk="0">
                  <a:moveTo>
                    <a:pt x="545" y="1"/>
                  </a:moveTo>
                  <a:cubicBezTo>
                    <a:pt x="501" y="1"/>
                    <a:pt x="452" y="14"/>
                    <a:pt x="402" y="43"/>
                  </a:cubicBezTo>
                  <a:cubicBezTo>
                    <a:pt x="181" y="169"/>
                    <a:pt x="1" y="553"/>
                    <a:pt x="1" y="897"/>
                  </a:cubicBezTo>
                  <a:cubicBezTo>
                    <a:pt x="1" y="1164"/>
                    <a:pt x="110" y="1330"/>
                    <a:pt x="262" y="1330"/>
                  </a:cubicBezTo>
                  <a:cubicBezTo>
                    <a:pt x="306" y="1330"/>
                    <a:pt x="353" y="1316"/>
                    <a:pt x="402" y="1288"/>
                  </a:cubicBezTo>
                  <a:cubicBezTo>
                    <a:pt x="626" y="1159"/>
                    <a:pt x="806" y="774"/>
                    <a:pt x="806" y="431"/>
                  </a:cubicBezTo>
                  <a:cubicBezTo>
                    <a:pt x="806" y="164"/>
                    <a:pt x="698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219051" y="1536011"/>
              <a:ext cx="67473" cy="95212"/>
            </a:xfrm>
            <a:custGeom>
              <a:avLst/>
              <a:gdLst/>
              <a:ahLst/>
              <a:cxnLst/>
              <a:rect l="l" t="t" r="r" b="b"/>
              <a:pathLst>
                <a:path w="1333" h="1881" extrusionOk="0">
                  <a:moveTo>
                    <a:pt x="915" y="1"/>
                  </a:moveTo>
                  <a:cubicBezTo>
                    <a:pt x="857" y="1"/>
                    <a:pt x="795" y="18"/>
                    <a:pt x="730" y="55"/>
                  </a:cubicBezTo>
                  <a:lnTo>
                    <a:pt x="445" y="222"/>
                  </a:lnTo>
                  <a:cubicBezTo>
                    <a:pt x="258" y="330"/>
                    <a:pt x="91" y="575"/>
                    <a:pt x="0" y="860"/>
                  </a:cubicBezTo>
                  <a:cubicBezTo>
                    <a:pt x="200" y="878"/>
                    <a:pt x="350" y="1078"/>
                    <a:pt x="377" y="1408"/>
                  </a:cubicBezTo>
                  <a:lnTo>
                    <a:pt x="421" y="1880"/>
                  </a:lnTo>
                  <a:lnTo>
                    <a:pt x="1333" y="1357"/>
                  </a:lnTo>
                  <a:lnTo>
                    <a:pt x="1251" y="460"/>
                  </a:lnTo>
                  <a:cubicBezTo>
                    <a:pt x="1225" y="169"/>
                    <a:pt x="1092" y="1"/>
                    <a:pt x="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33993" y="2201330"/>
              <a:ext cx="303300" cy="394665"/>
            </a:xfrm>
            <a:custGeom>
              <a:avLst/>
              <a:gdLst/>
              <a:ahLst/>
              <a:cxnLst/>
              <a:rect l="l" t="t" r="r" b="b"/>
              <a:pathLst>
                <a:path w="5992" h="7797" extrusionOk="0">
                  <a:moveTo>
                    <a:pt x="5785" y="0"/>
                  </a:moveTo>
                  <a:cubicBezTo>
                    <a:pt x="5735" y="0"/>
                    <a:pt x="5678" y="17"/>
                    <a:pt x="5618" y="51"/>
                  </a:cubicBezTo>
                  <a:lnTo>
                    <a:pt x="1673" y="2329"/>
                  </a:lnTo>
                  <a:cubicBezTo>
                    <a:pt x="1466" y="2448"/>
                    <a:pt x="1300" y="2741"/>
                    <a:pt x="1300" y="2978"/>
                  </a:cubicBezTo>
                  <a:lnTo>
                    <a:pt x="1300" y="4597"/>
                  </a:lnTo>
                  <a:lnTo>
                    <a:pt x="147" y="5790"/>
                  </a:lnTo>
                  <a:cubicBezTo>
                    <a:pt x="0" y="5947"/>
                    <a:pt x="32" y="6056"/>
                    <a:pt x="215" y="6056"/>
                  </a:cubicBezTo>
                  <a:cubicBezTo>
                    <a:pt x="235" y="6056"/>
                    <a:pt x="256" y="6054"/>
                    <a:pt x="280" y="6052"/>
                  </a:cubicBezTo>
                  <a:lnTo>
                    <a:pt x="1300" y="5933"/>
                  </a:lnTo>
                  <a:lnTo>
                    <a:pt x="1300" y="7527"/>
                  </a:lnTo>
                  <a:cubicBezTo>
                    <a:pt x="1300" y="7698"/>
                    <a:pt x="1383" y="7796"/>
                    <a:pt x="1506" y="7796"/>
                  </a:cubicBezTo>
                  <a:cubicBezTo>
                    <a:pt x="1556" y="7796"/>
                    <a:pt x="1613" y="7780"/>
                    <a:pt x="1673" y="7745"/>
                  </a:cubicBezTo>
                  <a:lnTo>
                    <a:pt x="5618" y="5467"/>
                  </a:lnTo>
                  <a:cubicBezTo>
                    <a:pt x="5825" y="5348"/>
                    <a:pt x="5991" y="5055"/>
                    <a:pt x="5991" y="4818"/>
                  </a:cubicBezTo>
                  <a:lnTo>
                    <a:pt x="5991" y="269"/>
                  </a:lnTo>
                  <a:cubicBezTo>
                    <a:pt x="5991" y="98"/>
                    <a:pt x="5908" y="0"/>
                    <a:pt x="5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159474" y="2290519"/>
              <a:ext cx="129277" cy="192498"/>
            </a:xfrm>
            <a:custGeom>
              <a:avLst/>
              <a:gdLst/>
              <a:ahLst/>
              <a:cxnLst/>
              <a:rect l="l" t="t" r="r" b="b"/>
              <a:pathLst>
                <a:path w="2554" h="3803" extrusionOk="0">
                  <a:moveTo>
                    <a:pt x="2281" y="353"/>
                  </a:moveTo>
                  <a:cubicBezTo>
                    <a:pt x="2316" y="353"/>
                    <a:pt x="2340" y="391"/>
                    <a:pt x="2340" y="451"/>
                  </a:cubicBezTo>
                  <a:lnTo>
                    <a:pt x="2340" y="2124"/>
                  </a:lnTo>
                  <a:cubicBezTo>
                    <a:pt x="2340" y="2203"/>
                    <a:pt x="2299" y="2291"/>
                    <a:pt x="2248" y="2318"/>
                  </a:cubicBezTo>
                  <a:cubicBezTo>
                    <a:pt x="2190" y="2352"/>
                    <a:pt x="2142" y="2454"/>
                    <a:pt x="2142" y="2546"/>
                  </a:cubicBezTo>
                  <a:lnTo>
                    <a:pt x="2142" y="2791"/>
                  </a:lnTo>
                  <a:lnTo>
                    <a:pt x="1907" y="2566"/>
                  </a:lnTo>
                  <a:cubicBezTo>
                    <a:pt x="1896" y="2555"/>
                    <a:pt x="1882" y="2548"/>
                    <a:pt x="1866" y="2548"/>
                  </a:cubicBezTo>
                  <a:cubicBezTo>
                    <a:pt x="1855" y="2548"/>
                    <a:pt x="1843" y="2552"/>
                    <a:pt x="1830" y="2559"/>
                  </a:cubicBezTo>
                  <a:lnTo>
                    <a:pt x="303" y="3444"/>
                  </a:lnTo>
                  <a:cubicBezTo>
                    <a:pt x="293" y="3449"/>
                    <a:pt x="282" y="3452"/>
                    <a:pt x="273" y="3452"/>
                  </a:cubicBezTo>
                  <a:cubicBezTo>
                    <a:pt x="238" y="3452"/>
                    <a:pt x="211" y="3416"/>
                    <a:pt x="211" y="3355"/>
                  </a:cubicBezTo>
                  <a:lnTo>
                    <a:pt x="211" y="1679"/>
                  </a:lnTo>
                  <a:cubicBezTo>
                    <a:pt x="211" y="1600"/>
                    <a:pt x="255" y="1516"/>
                    <a:pt x="303" y="1485"/>
                  </a:cubicBezTo>
                  <a:lnTo>
                    <a:pt x="2248" y="363"/>
                  </a:lnTo>
                  <a:cubicBezTo>
                    <a:pt x="2259" y="356"/>
                    <a:pt x="2271" y="353"/>
                    <a:pt x="2281" y="353"/>
                  </a:cubicBezTo>
                  <a:close/>
                  <a:moveTo>
                    <a:pt x="2356" y="1"/>
                  </a:moveTo>
                  <a:cubicBezTo>
                    <a:pt x="2322" y="1"/>
                    <a:pt x="2286" y="11"/>
                    <a:pt x="2248" y="33"/>
                  </a:cubicBezTo>
                  <a:lnTo>
                    <a:pt x="303" y="1155"/>
                  </a:lnTo>
                  <a:cubicBezTo>
                    <a:pt x="137" y="1254"/>
                    <a:pt x="0" y="1542"/>
                    <a:pt x="0" y="1801"/>
                  </a:cubicBezTo>
                  <a:lnTo>
                    <a:pt x="0" y="3477"/>
                  </a:lnTo>
                  <a:cubicBezTo>
                    <a:pt x="0" y="3678"/>
                    <a:pt x="83" y="3802"/>
                    <a:pt x="197" y="3802"/>
                  </a:cubicBezTo>
                  <a:cubicBezTo>
                    <a:pt x="230" y="3802"/>
                    <a:pt x="266" y="3792"/>
                    <a:pt x="303" y="3770"/>
                  </a:cubicBezTo>
                  <a:lnTo>
                    <a:pt x="1785" y="2916"/>
                  </a:lnTo>
                  <a:lnTo>
                    <a:pt x="2173" y="3287"/>
                  </a:lnTo>
                  <a:cubicBezTo>
                    <a:pt x="2184" y="3298"/>
                    <a:pt x="2197" y="3303"/>
                    <a:pt x="2211" y="3303"/>
                  </a:cubicBezTo>
                  <a:cubicBezTo>
                    <a:pt x="2223" y="3303"/>
                    <a:pt x="2235" y="3300"/>
                    <a:pt x="2248" y="3293"/>
                  </a:cubicBezTo>
                  <a:cubicBezTo>
                    <a:pt x="2265" y="3284"/>
                    <a:pt x="2279" y="3273"/>
                    <a:pt x="2288" y="3256"/>
                  </a:cubicBezTo>
                  <a:cubicBezTo>
                    <a:pt x="2329" y="3209"/>
                    <a:pt x="2356" y="3134"/>
                    <a:pt x="2356" y="3066"/>
                  </a:cubicBezTo>
                  <a:lnTo>
                    <a:pt x="2356" y="2556"/>
                  </a:lnTo>
                  <a:cubicBezTo>
                    <a:pt x="2472" y="2420"/>
                    <a:pt x="2554" y="2199"/>
                    <a:pt x="2554" y="2002"/>
                  </a:cubicBezTo>
                  <a:lnTo>
                    <a:pt x="2554" y="326"/>
                  </a:lnTo>
                  <a:cubicBezTo>
                    <a:pt x="2554" y="125"/>
                    <a:pt x="2472" y="1"/>
                    <a:pt x="2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185998" y="2392665"/>
              <a:ext cx="15691" cy="25714"/>
            </a:xfrm>
            <a:custGeom>
              <a:avLst/>
              <a:gdLst/>
              <a:ahLst/>
              <a:cxnLst/>
              <a:rect l="l" t="t" r="r" b="b"/>
              <a:pathLst>
                <a:path w="310" h="508" extrusionOk="0">
                  <a:moveTo>
                    <a:pt x="208" y="1"/>
                  </a:moveTo>
                  <a:cubicBezTo>
                    <a:pt x="191" y="1"/>
                    <a:pt x="172" y="6"/>
                    <a:pt x="153" y="18"/>
                  </a:cubicBezTo>
                  <a:cubicBezTo>
                    <a:pt x="68" y="65"/>
                    <a:pt x="0" y="211"/>
                    <a:pt x="0" y="344"/>
                  </a:cubicBezTo>
                  <a:cubicBezTo>
                    <a:pt x="0" y="444"/>
                    <a:pt x="41" y="507"/>
                    <a:pt x="99" y="507"/>
                  </a:cubicBezTo>
                  <a:cubicBezTo>
                    <a:pt x="115" y="507"/>
                    <a:pt x="134" y="502"/>
                    <a:pt x="153" y="491"/>
                  </a:cubicBezTo>
                  <a:cubicBezTo>
                    <a:pt x="238" y="442"/>
                    <a:pt x="310" y="296"/>
                    <a:pt x="310" y="164"/>
                  </a:cubicBezTo>
                  <a:cubicBezTo>
                    <a:pt x="310" y="64"/>
                    <a:pt x="267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216267" y="2375202"/>
              <a:ext cx="15691" cy="25714"/>
            </a:xfrm>
            <a:custGeom>
              <a:avLst/>
              <a:gdLst/>
              <a:ahLst/>
              <a:cxnLst/>
              <a:rect l="l" t="t" r="r" b="b"/>
              <a:pathLst>
                <a:path w="310" h="508" extrusionOk="0">
                  <a:moveTo>
                    <a:pt x="208" y="0"/>
                  </a:moveTo>
                  <a:cubicBezTo>
                    <a:pt x="191" y="0"/>
                    <a:pt x="172" y="6"/>
                    <a:pt x="153" y="16"/>
                  </a:cubicBezTo>
                  <a:cubicBezTo>
                    <a:pt x="68" y="64"/>
                    <a:pt x="0" y="210"/>
                    <a:pt x="0" y="343"/>
                  </a:cubicBezTo>
                  <a:cubicBezTo>
                    <a:pt x="0" y="446"/>
                    <a:pt x="41" y="507"/>
                    <a:pt x="100" y="507"/>
                  </a:cubicBezTo>
                  <a:cubicBezTo>
                    <a:pt x="116" y="507"/>
                    <a:pt x="134" y="502"/>
                    <a:pt x="153" y="492"/>
                  </a:cubicBezTo>
                  <a:cubicBezTo>
                    <a:pt x="239" y="441"/>
                    <a:pt x="310" y="295"/>
                    <a:pt x="310" y="166"/>
                  </a:cubicBezTo>
                  <a:cubicBezTo>
                    <a:pt x="310" y="62"/>
                    <a:pt x="267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246536" y="2357638"/>
              <a:ext cx="15691" cy="25714"/>
            </a:xfrm>
            <a:custGeom>
              <a:avLst/>
              <a:gdLst/>
              <a:ahLst/>
              <a:cxnLst/>
              <a:rect l="l" t="t" r="r" b="b"/>
              <a:pathLst>
                <a:path w="310" h="508" extrusionOk="0">
                  <a:moveTo>
                    <a:pt x="211" y="1"/>
                  </a:moveTo>
                  <a:cubicBezTo>
                    <a:pt x="194" y="1"/>
                    <a:pt x="176" y="6"/>
                    <a:pt x="157" y="17"/>
                  </a:cubicBezTo>
                  <a:cubicBezTo>
                    <a:pt x="72" y="67"/>
                    <a:pt x="1" y="213"/>
                    <a:pt x="1" y="343"/>
                  </a:cubicBezTo>
                  <a:cubicBezTo>
                    <a:pt x="1" y="446"/>
                    <a:pt x="44" y="508"/>
                    <a:pt x="103" y="508"/>
                  </a:cubicBezTo>
                  <a:cubicBezTo>
                    <a:pt x="120" y="508"/>
                    <a:pt x="138" y="503"/>
                    <a:pt x="157" y="492"/>
                  </a:cubicBezTo>
                  <a:cubicBezTo>
                    <a:pt x="242" y="441"/>
                    <a:pt x="310" y="295"/>
                    <a:pt x="310" y="166"/>
                  </a:cubicBezTo>
                  <a:cubicBezTo>
                    <a:pt x="310" y="63"/>
                    <a:pt x="269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33993" y="1791529"/>
              <a:ext cx="303300" cy="394665"/>
            </a:xfrm>
            <a:custGeom>
              <a:avLst/>
              <a:gdLst/>
              <a:ahLst/>
              <a:cxnLst/>
              <a:rect l="l" t="t" r="r" b="b"/>
              <a:pathLst>
                <a:path w="5992" h="7797" extrusionOk="0">
                  <a:moveTo>
                    <a:pt x="5785" y="1"/>
                  </a:moveTo>
                  <a:cubicBezTo>
                    <a:pt x="5735" y="1"/>
                    <a:pt x="5678" y="17"/>
                    <a:pt x="5618" y="52"/>
                  </a:cubicBezTo>
                  <a:lnTo>
                    <a:pt x="1673" y="2330"/>
                  </a:lnTo>
                  <a:cubicBezTo>
                    <a:pt x="1466" y="2449"/>
                    <a:pt x="1300" y="2742"/>
                    <a:pt x="1300" y="2980"/>
                  </a:cubicBezTo>
                  <a:lnTo>
                    <a:pt x="1300" y="4601"/>
                  </a:lnTo>
                  <a:lnTo>
                    <a:pt x="147" y="5791"/>
                  </a:lnTo>
                  <a:cubicBezTo>
                    <a:pt x="1" y="5947"/>
                    <a:pt x="32" y="6057"/>
                    <a:pt x="214" y="6057"/>
                  </a:cubicBezTo>
                  <a:cubicBezTo>
                    <a:pt x="234" y="6057"/>
                    <a:pt x="256" y="6055"/>
                    <a:pt x="280" y="6053"/>
                  </a:cubicBezTo>
                  <a:lnTo>
                    <a:pt x="1300" y="5934"/>
                  </a:lnTo>
                  <a:lnTo>
                    <a:pt x="1300" y="7529"/>
                  </a:lnTo>
                  <a:cubicBezTo>
                    <a:pt x="1300" y="7699"/>
                    <a:pt x="1383" y="7797"/>
                    <a:pt x="1506" y="7797"/>
                  </a:cubicBezTo>
                  <a:cubicBezTo>
                    <a:pt x="1556" y="7797"/>
                    <a:pt x="1613" y="7780"/>
                    <a:pt x="1673" y="7746"/>
                  </a:cubicBezTo>
                  <a:lnTo>
                    <a:pt x="5618" y="5468"/>
                  </a:lnTo>
                  <a:cubicBezTo>
                    <a:pt x="5825" y="5349"/>
                    <a:pt x="5991" y="5056"/>
                    <a:pt x="5991" y="4819"/>
                  </a:cubicBezTo>
                  <a:lnTo>
                    <a:pt x="5991" y="270"/>
                  </a:lnTo>
                  <a:cubicBezTo>
                    <a:pt x="5991" y="99"/>
                    <a:pt x="5908" y="1"/>
                    <a:pt x="5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157247" y="1893170"/>
              <a:ext cx="116370" cy="191435"/>
            </a:xfrm>
            <a:custGeom>
              <a:avLst/>
              <a:gdLst/>
              <a:ahLst/>
              <a:cxnLst/>
              <a:rect l="l" t="t" r="r" b="b"/>
              <a:pathLst>
                <a:path w="2299" h="3782" extrusionOk="0">
                  <a:moveTo>
                    <a:pt x="1475" y="373"/>
                  </a:moveTo>
                  <a:cubicBezTo>
                    <a:pt x="1597" y="373"/>
                    <a:pt x="1706" y="419"/>
                    <a:pt x="1799" y="509"/>
                  </a:cubicBezTo>
                  <a:lnTo>
                    <a:pt x="1816" y="523"/>
                  </a:lnTo>
                  <a:cubicBezTo>
                    <a:pt x="1979" y="689"/>
                    <a:pt x="2070" y="982"/>
                    <a:pt x="2074" y="1349"/>
                  </a:cubicBezTo>
                  <a:lnTo>
                    <a:pt x="2128" y="1319"/>
                  </a:lnTo>
                  <a:lnTo>
                    <a:pt x="2074" y="1372"/>
                  </a:lnTo>
                  <a:cubicBezTo>
                    <a:pt x="2067" y="2069"/>
                    <a:pt x="1741" y="2841"/>
                    <a:pt x="1295" y="3208"/>
                  </a:cubicBezTo>
                  <a:cubicBezTo>
                    <a:pt x="1262" y="3239"/>
                    <a:pt x="1228" y="3263"/>
                    <a:pt x="1193" y="3287"/>
                  </a:cubicBezTo>
                  <a:cubicBezTo>
                    <a:pt x="1166" y="3304"/>
                    <a:pt x="1135" y="3321"/>
                    <a:pt x="1105" y="3338"/>
                  </a:cubicBezTo>
                  <a:cubicBezTo>
                    <a:pt x="1071" y="3354"/>
                    <a:pt x="1037" y="3368"/>
                    <a:pt x="1003" y="3379"/>
                  </a:cubicBezTo>
                  <a:cubicBezTo>
                    <a:pt x="940" y="3400"/>
                    <a:pt x="880" y="3410"/>
                    <a:pt x="822" y="3410"/>
                  </a:cubicBezTo>
                  <a:cubicBezTo>
                    <a:pt x="472" y="3410"/>
                    <a:pt x="230" y="3033"/>
                    <a:pt x="225" y="2441"/>
                  </a:cubicBezTo>
                  <a:lnTo>
                    <a:pt x="225" y="2409"/>
                  </a:lnTo>
                  <a:cubicBezTo>
                    <a:pt x="228" y="2028"/>
                    <a:pt x="327" y="1617"/>
                    <a:pt x="503" y="1247"/>
                  </a:cubicBezTo>
                  <a:lnTo>
                    <a:pt x="520" y="1217"/>
                  </a:lnTo>
                  <a:cubicBezTo>
                    <a:pt x="653" y="944"/>
                    <a:pt x="820" y="723"/>
                    <a:pt x="1003" y="574"/>
                  </a:cubicBezTo>
                  <a:cubicBezTo>
                    <a:pt x="1037" y="543"/>
                    <a:pt x="1071" y="519"/>
                    <a:pt x="1105" y="495"/>
                  </a:cubicBezTo>
                  <a:cubicBezTo>
                    <a:pt x="1119" y="485"/>
                    <a:pt x="1135" y="478"/>
                    <a:pt x="1149" y="468"/>
                  </a:cubicBezTo>
                  <a:cubicBezTo>
                    <a:pt x="1163" y="462"/>
                    <a:pt x="1180" y="454"/>
                    <a:pt x="1193" y="445"/>
                  </a:cubicBezTo>
                  <a:cubicBezTo>
                    <a:pt x="1228" y="428"/>
                    <a:pt x="1262" y="414"/>
                    <a:pt x="1295" y="404"/>
                  </a:cubicBezTo>
                  <a:cubicBezTo>
                    <a:pt x="1358" y="383"/>
                    <a:pt x="1418" y="373"/>
                    <a:pt x="1475" y="373"/>
                  </a:cubicBezTo>
                  <a:close/>
                  <a:moveTo>
                    <a:pt x="1554" y="0"/>
                  </a:moveTo>
                  <a:cubicBezTo>
                    <a:pt x="1426" y="0"/>
                    <a:pt x="1289" y="40"/>
                    <a:pt x="1149" y="122"/>
                  </a:cubicBezTo>
                  <a:cubicBezTo>
                    <a:pt x="857" y="291"/>
                    <a:pt x="578" y="621"/>
                    <a:pt x="364" y="1053"/>
                  </a:cubicBezTo>
                  <a:lnTo>
                    <a:pt x="344" y="1090"/>
                  </a:lnTo>
                  <a:lnTo>
                    <a:pt x="385" y="1128"/>
                  </a:lnTo>
                  <a:lnTo>
                    <a:pt x="337" y="1107"/>
                  </a:lnTo>
                  <a:cubicBezTo>
                    <a:pt x="120" y="1570"/>
                    <a:pt x="0" y="2083"/>
                    <a:pt x="0" y="2556"/>
                  </a:cubicBezTo>
                  <a:cubicBezTo>
                    <a:pt x="0" y="3028"/>
                    <a:pt x="120" y="3403"/>
                    <a:pt x="337" y="3613"/>
                  </a:cubicBezTo>
                  <a:cubicBezTo>
                    <a:pt x="455" y="3725"/>
                    <a:pt x="594" y="3782"/>
                    <a:pt x="745" y="3782"/>
                  </a:cubicBezTo>
                  <a:cubicBezTo>
                    <a:pt x="873" y="3782"/>
                    <a:pt x="1009" y="3741"/>
                    <a:pt x="1149" y="3660"/>
                  </a:cubicBezTo>
                  <a:cubicBezTo>
                    <a:pt x="1455" y="3484"/>
                    <a:pt x="1744" y="3134"/>
                    <a:pt x="1962" y="2675"/>
                  </a:cubicBezTo>
                  <a:cubicBezTo>
                    <a:pt x="2180" y="2212"/>
                    <a:pt x="2298" y="1699"/>
                    <a:pt x="2298" y="1226"/>
                  </a:cubicBezTo>
                  <a:cubicBezTo>
                    <a:pt x="2298" y="768"/>
                    <a:pt x="2186" y="397"/>
                    <a:pt x="1976" y="183"/>
                  </a:cubicBezTo>
                  <a:lnTo>
                    <a:pt x="1959" y="169"/>
                  </a:lnTo>
                  <a:cubicBezTo>
                    <a:pt x="1842" y="57"/>
                    <a:pt x="1704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176684" y="1906685"/>
              <a:ext cx="78710" cy="55882"/>
            </a:xfrm>
            <a:custGeom>
              <a:avLst/>
              <a:gdLst/>
              <a:ahLst/>
              <a:cxnLst/>
              <a:rect l="l" t="t" r="r" b="b"/>
              <a:pathLst>
                <a:path w="1555" h="1104" extrusionOk="0">
                  <a:moveTo>
                    <a:pt x="1503" y="1"/>
                  </a:moveTo>
                  <a:lnTo>
                    <a:pt x="1486" y="38"/>
                  </a:lnTo>
                  <a:cubicBezTo>
                    <a:pt x="1483" y="48"/>
                    <a:pt x="1476" y="59"/>
                    <a:pt x="1473" y="68"/>
                  </a:cubicBezTo>
                  <a:cubicBezTo>
                    <a:pt x="1415" y="187"/>
                    <a:pt x="1350" y="297"/>
                    <a:pt x="1279" y="399"/>
                  </a:cubicBezTo>
                  <a:cubicBezTo>
                    <a:pt x="1272" y="409"/>
                    <a:pt x="1269" y="415"/>
                    <a:pt x="1261" y="426"/>
                  </a:cubicBezTo>
                  <a:cubicBezTo>
                    <a:pt x="1167" y="558"/>
                    <a:pt x="1065" y="671"/>
                    <a:pt x="959" y="759"/>
                  </a:cubicBezTo>
                  <a:cubicBezTo>
                    <a:pt x="952" y="766"/>
                    <a:pt x="946" y="773"/>
                    <a:pt x="935" y="779"/>
                  </a:cubicBezTo>
                  <a:cubicBezTo>
                    <a:pt x="888" y="817"/>
                    <a:pt x="837" y="851"/>
                    <a:pt x="789" y="881"/>
                  </a:cubicBezTo>
                  <a:cubicBezTo>
                    <a:pt x="724" y="919"/>
                    <a:pt x="660" y="945"/>
                    <a:pt x="596" y="963"/>
                  </a:cubicBezTo>
                  <a:cubicBezTo>
                    <a:pt x="588" y="966"/>
                    <a:pt x="582" y="966"/>
                    <a:pt x="575" y="970"/>
                  </a:cubicBezTo>
                  <a:cubicBezTo>
                    <a:pt x="529" y="980"/>
                    <a:pt x="485" y="985"/>
                    <a:pt x="441" y="985"/>
                  </a:cubicBezTo>
                  <a:cubicBezTo>
                    <a:pt x="385" y="985"/>
                    <a:pt x="331" y="977"/>
                    <a:pt x="279" y="959"/>
                  </a:cubicBezTo>
                  <a:cubicBezTo>
                    <a:pt x="272" y="959"/>
                    <a:pt x="266" y="956"/>
                    <a:pt x="262" y="953"/>
                  </a:cubicBezTo>
                  <a:cubicBezTo>
                    <a:pt x="197" y="929"/>
                    <a:pt x="136" y="892"/>
                    <a:pt x="82" y="840"/>
                  </a:cubicBezTo>
                  <a:cubicBezTo>
                    <a:pt x="75" y="834"/>
                    <a:pt x="72" y="830"/>
                    <a:pt x="68" y="823"/>
                  </a:cubicBezTo>
                  <a:lnTo>
                    <a:pt x="51" y="807"/>
                  </a:lnTo>
                  <a:lnTo>
                    <a:pt x="34" y="843"/>
                  </a:lnTo>
                  <a:cubicBezTo>
                    <a:pt x="28" y="854"/>
                    <a:pt x="21" y="864"/>
                    <a:pt x="17" y="878"/>
                  </a:cubicBezTo>
                  <a:lnTo>
                    <a:pt x="1" y="912"/>
                  </a:lnTo>
                  <a:lnTo>
                    <a:pt x="14" y="929"/>
                  </a:lnTo>
                  <a:cubicBezTo>
                    <a:pt x="21" y="936"/>
                    <a:pt x="24" y="939"/>
                    <a:pt x="31" y="942"/>
                  </a:cubicBezTo>
                  <a:lnTo>
                    <a:pt x="31" y="945"/>
                  </a:lnTo>
                  <a:cubicBezTo>
                    <a:pt x="92" y="1003"/>
                    <a:pt x="157" y="1044"/>
                    <a:pt x="225" y="1072"/>
                  </a:cubicBezTo>
                  <a:cubicBezTo>
                    <a:pt x="232" y="1072"/>
                    <a:pt x="238" y="1075"/>
                    <a:pt x="246" y="1078"/>
                  </a:cubicBezTo>
                  <a:cubicBezTo>
                    <a:pt x="297" y="1094"/>
                    <a:pt x="352" y="1103"/>
                    <a:pt x="409" y="1103"/>
                  </a:cubicBezTo>
                  <a:cubicBezTo>
                    <a:pt x="459" y="1103"/>
                    <a:pt x="510" y="1096"/>
                    <a:pt x="561" y="1082"/>
                  </a:cubicBezTo>
                  <a:cubicBezTo>
                    <a:pt x="572" y="1082"/>
                    <a:pt x="578" y="1078"/>
                    <a:pt x="585" y="1078"/>
                  </a:cubicBezTo>
                  <a:cubicBezTo>
                    <a:pt x="649" y="1058"/>
                    <a:pt x="718" y="1031"/>
                    <a:pt x="789" y="990"/>
                  </a:cubicBezTo>
                  <a:cubicBezTo>
                    <a:pt x="840" y="959"/>
                    <a:pt x="894" y="922"/>
                    <a:pt x="946" y="881"/>
                  </a:cubicBezTo>
                  <a:cubicBezTo>
                    <a:pt x="955" y="875"/>
                    <a:pt x="963" y="868"/>
                    <a:pt x="969" y="861"/>
                  </a:cubicBezTo>
                  <a:cubicBezTo>
                    <a:pt x="1082" y="766"/>
                    <a:pt x="1190" y="647"/>
                    <a:pt x="1292" y="504"/>
                  </a:cubicBezTo>
                  <a:cubicBezTo>
                    <a:pt x="1299" y="493"/>
                    <a:pt x="1306" y="487"/>
                    <a:pt x="1313" y="476"/>
                  </a:cubicBezTo>
                  <a:cubicBezTo>
                    <a:pt x="1388" y="368"/>
                    <a:pt x="1456" y="249"/>
                    <a:pt x="1520" y="120"/>
                  </a:cubicBezTo>
                  <a:cubicBezTo>
                    <a:pt x="1527" y="109"/>
                    <a:pt x="1531" y="99"/>
                    <a:pt x="1537" y="85"/>
                  </a:cubicBezTo>
                  <a:lnTo>
                    <a:pt x="1554" y="52"/>
                  </a:lnTo>
                  <a:lnTo>
                    <a:pt x="1537" y="35"/>
                  </a:lnTo>
                  <a:cubicBezTo>
                    <a:pt x="1534" y="28"/>
                    <a:pt x="1527" y="24"/>
                    <a:pt x="1523" y="21"/>
                  </a:cubicBezTo>
                  <a:lnTo>
                    <a:pt x="1520" y="18"/>
                  </a:lnTo>
                  <a:lnTo>
                    <a:pt x="15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176684" y="2013994"/>
              <a:ext cx="78710" cy="58109"/>
            </a:xfrm>
            <a:custGeom>
              <a:avLst/>
              <a:gdLst/>
              <a:ahLst/>
              <a:cxnLst/>
              <a:rect l="l" t="t" r="r" b="b"/>
              <a:pathLst>
                <a:path w="1555" h="1148" extrusionOk="0">
                  <a:moveTo>
                    <a:pt x="1162" y="1"/>
                  </a:moveTo>
                  <a:cubicBezTo>
                    <a:pt x="1099" y="1"/>
                    <a:pt x="1035" y="11"/>
                    <a:pt x="969" y="33"/>
                  </a:cubicBezTo>
                  <a:cubicBezTo>
                    <a:pt x="963" y="33"/>
                    <a:pt x="955" y="36"/>
                    <a:pt x="946" y="40"/>
                  </a:cubicBezTo>
                  <a:cubicBezTo>
                    <a:pt x="894" y="57"/>
                    <a:pt x="840" y="84"/>
                    <a:pt x="789" y="115"/>
                  </a:cubicBezTo>
                  <a:cubicBezTo>
                    <a:pt x="718" y="151"/>
                    <a:pt x="649" y="203"/>
                    <a:pt x="585" y="261"/>
                  </a:cubicBezTo>
                  <a:cubicBezTo>
                    <a:pt x="578" y="264"/>
                    <a:pt x="572" y="271"/>
                    <a:pt x="561" y="281"/>
                  </a:cubicBezTo>
                  <a:cubicBezTo>
                    <a:pt x="453" y="380"/>
                    <a:pt x="343" y="506"/>
                    <a:pt x="246" y="652"/>
                  </a:cubicBezTo>
                  <a:cubicBezTo>
                    <a:pt x="238" y="661"/>
                    <a:pt x="232" y="672"/>
                    <a:pt x="225" y="682"/>
                  </a:cubicBezTo>
                  <a:cubicBezTo>
                    <a:pt x="157" y="788"/>
                    <a:pt x="92" y="906"/>
                    <a:pt x="31" y="1029"/>
                  </a:cubicBezTo>
                  <a:lnTo>
                    <a:pt x="31" y="1036"/>
                  </a:lnTo>
                  <a:cubicBezTo>
                    <a:pt x="24" y="1046"/>
                    <a:pt x="21" y="1053"/>
                    <a:pt x="14" y="1063"/>
                  </a:cubicBezTo>
                  <a:lnTo>
                    <a:pt x="1" y="1100"/>
                  </a:lnTo>
                  <a:lnTo>
                    <a:pt x="17" y="1118"/>
                  </a:lnTo>
                  <a:cubicBezTo>
                    <a:pt x="21" y="1121"/>
                    <a:pt x="28" y="1127"/>
                    <a:pt x="34" y="1131"/>
                  </a:cubicBezTo>
                  <a:lnTo>
                    <a:pt x="51" y="1148"/>
                  </a:lnTo>
                  <a:lnTo>
                    <a:pt x="68" y="1110"/>
                  </a:lnTo>
                  <a:cubicBezTo>
                    <a:pt x="72" y="1100"/>
                    <a:pt x="75" y="1090"/>
                    <a:pt x="82" y="1077"/>
                  </a:cubicBezTo>
                  <a:cubicBezTo>
                    <a:pt x="136" y="964"/>
                    <a:pt x="197" y="856"/>
                    <a:pt x="262" y="757"/>
                  </a:cubicBezTo>
                  <a:cubicBezTo>
                    <a:pt x="266" y="747"/>
                    <a:pt x="272" y="740"/>
                    <a:pt x="279" y="730"/>
                  </a:cubicBezTo>
                  <a:cubicBezTo>
                    <a:pt x="371" y="590"/>
                    <a:pt x="470" y="475"/>
                    <a:pt x="575" y="380"/>
                  </a:cubicBezTo>
                  <a:cubicBezTo>
                    <a:pt x="582" y="373"/>
                    <a:pt x="588" y="366"/>
                    <a:pt x="596" y="359"/>
                  </a:cubicBezTo>
                  <a:cubicBezTo>
                    <a:pt x="660" y="305"/>
                    <a:pt x="724" y="261"/>
                    <a:pt x="789" y="223"/>
                  </a:cubicBezTo>
                  <a:cubicBezTo>
                    <a:pt x="837" y="192"/>
                    <a:pt x="888" y="169"/>
                    <a:pt x="935" y="151"/>
                  </a:cubicBezTo>
                  <a:cubicBezTo>
                    <a:pt x="946" y="151"/>
                    <a:pt x="952" y="148"/>
                    <a:pt x="959" y="145"/>
                  </a:cubicBezTo>
                  <a:cubicBezTo>
                    <a:pt x="1022" y="127"/>
                    <a:pt x="1084" y="117"/>
                    <a:pt x="1144" y="117"/>
                  </a:cubicBezTo>
                  <a:cubicBezTo>
                    <a:pt x="1184" y="117"/>
                    <a:pt x="1223" y="121"/>
                    <a:pt x="1261" y="131"/>
                  </a:cubicBezTo>
                  <a:cubicBezTo>
                    <a:pt x="1269" y="135"/>
                    <a:pt x="1272" y="135"/>
                    <a:pt x="1279" y="138"/>
                  </a:cubicBezTo>
                  <a:cubicBezTo>
                    <a:pt x="1350" y="159"/>
                    <a:pt x="1415" y="192"/>
                    <a:pt x="1473" y="244"/>
                  </a:cubicBezTo>
                  <a:cubicBezTo>
                    <a:pt x="1476" y="247"/>
                    <a:pt x="1483" y="253"/>
                    <a:pt x="1486" y="257"/>
                  </a:cubicBezTo>
                  <a:lnTo>
                    <a:pt x="1503" y="274"/>
                  </a:lnTo>
                  <a:lnTo>
                    <a:pt x="1520" y="240"/>
                  </a:lnTo>
                  <a:cubicBezTo>
                    <a:pt x="1523" y="237"/>
                    <a:pt x="1523" y="237"/>
                    <a:pt x="1523" y="233"/>
                  </a:cubicBezTo>
                  <a:cubicBezTo>
                    <a:pt x="1527" y="223"/>
                    <a:pt x="1534" y="213"/>
                    <a:pt x="1537" y="203"/>
                  </a:cubicBezTo>
                  <a:lnTo>
                    <a:pt x="1554" y="169"/>
                  </a:lnTo>
                  <a:lnTo>
                    <a:pt x="1537" y="151"/>
                  </a:lnTo>
                  <a:lnTo>
                    <a:pt x="1520" y="135"/>
                  </a:lnTo>
                  <a:cubicBezTo>
                    <a:pt x="1456" y="80"/>
                    <a:pt x="1388" y="43"/>
                    <a:pt x="1313" y="19"/>
                  </a:cubicBezTo>
                  <a:cubicBezTo>
                    <a:pt x="1306" y="19"/>
                    <a:pt x="1299" y="16"/>
                    <a:pt x="1292" y="16"/>
                  </a:cubicBezTo>
                  <a:cubicBezTo>
                    <a:pt x="1250" y="6"/>
                    <a:pt x="1206" y="1"/>
                    <a:pt x="116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187364" y="1903698"/>
              <a:ext cx="56135" cy="170429"/>
            </a:xfrm>
            <a:custGeom>
              <a:avLst/>
              <a:gdLst/>
              <a:ahLst/>
              <a:cxnLst/>
              <a:rect l="l" t="t" r="r" b="b"/>
              <a:pathLst>
                <a:path w="1109" h="3367" extrusionOk="0">
                  <a:moveTo>
                    <a:pt x="643" y="115"/>
                  </a:moveTo>
                  <a:cubicBezTo>
                    <a:pt x="740" y="115"/>
                    <a:pt x="831" y="209"/>
                    <a:pt x="901" y="386"/>
                  </a:cubicBezTo>
                  <a:cubicBezTo>
                    <a:pt x="997" y="624"/>
                    <a:pt x="1050" y="984"/>
                    <a:pt x="1050" y="1396"/>
                  </a:cubicBezTo>
                  <a:cubicBezTo>
                    <a:pt x="1050" y="1811"/>
                    <a:pt x="997" y="2233"/>
                    <a:pt x="901" y="2579"/>
                  </a:cubicBezTo>
                  <a:cubicBezTo>
                    <a:pt x="810" y="2919"/>
                    <a:pt x="683" y="3150"/>
                    <a:pt x="554" y="3225"/>
                  </a:cubicBezTo>
                  <a:cubicBezTo>
                    <a:pt x="524" y="3242"/>
                    <a:pt x="494" y="3251"/>
                    <a:pt x="464" y="3251"/>
                  </a:cubicBezTo>
                  <a:cubicBezTo>
                    <a:pt x="369" y="3251"/>
                    <a:pt x="280" y="3159"/>
                    <a:pt x="207" y="2980"/>
                  </a:cubicBezTo>
                  <a:cubicBezTo>
                    <a:pt x="112" y="2742"/>
                    <a:pt x="58" y="2385"/>
                    <a:pt x="58" y="1971"/>
                  </a:cubicBezTo>
                  <a:cubicBezTo>
                    <a:pt x="58" y="1555"/>
                    <a:pt x="112" y="1134"/>
                    <a:pt x="207" y="787"/>
                  </a:cubicBezTo>
                  <a:cubicBezTo>
                    <a:pt x="303" y="447"/>
                    <a:pt x="425" y="216"/>
                    <a:pt x="554" y="141"/>
                  </a:cubicBezTo>
                  <a:cubicBezTo>
                    <a:pt x="584" y="124"/>
                    <a:pt x="614" y="115"/>
                    <a:pt x="643" y="115"/>
                  </a:cubicBezTo>
                  <a:close/>
                  <a:moveTo>
                    <a:pt x="664" y="0"/>
                  </a:moveTo>
                  <a:cubicBezTo>
                    <a:pt x="628" y="0"/>
                    <a:pt x="592" y="11"/>
                    <a:pt x="554" y="33"/>
                  </a:cubicBezTo>
                  <a:cubicBezTo>
                    <a:pt x="405" y="121"/>
                    <a:pt x="262" y="376"/>
                    <a:pt x="157" y="756"/>
                  </a:cubicBezTo>
                  <a:cubicBezTo>
                    <a:pt x="55" y="1124"/>
                    <a:pt x="0" y="1569"/>
                    <a:pt x="0" y="2004"/>
                  </a:cubicBezTo>
                  <a:cubicBezTo>
                    <a:pt x="0" y="2440"/>
                    <a:pt x="55" y="2817"/>
                    <a:pt x="157" y="3069"/>
                  </a:cubicBezTo>
                  <a:cubicBezTo>
                    <a:pt x="237" y="3264"/>
                    <a:pt x="338" y="3366"/>
                    <a:pt x="447" y="3366"/>
                  </a:cubicBezTo>
                  <a:cubicBezTo>
                    <a:pt x="482" y="3366"/>
                    <a:pt x="518" y="3355"/>
                    <a:pt x="554" y="3334"/>
                  </a:cubicBezTo>
                  <a:cubicBezTo>
                    <a:pt x="708" y="3245"/>
                    <a:pt x="846" y="2991"/>
                    <a:pt x="952" y="2609"/>
                  </a:cubicBezTo>
                  <a:cubicBezTo>
                    <a:pt x="1054" y="2242"/>
                    <a:pt x="1108" y="1800"/>
                    <a:pt x="1108" y="1362"/>
                  </a:cubicBezTo>
                  <a:cubicBezTo>
                    <a:pt x="1108" y="927"/>
                    <a:pt x="1054" y="549"/>
                    <a:pt x="952" y="298"/>
                  </a:cubicBezTo>
                  <a:cubicBezTo>
                    <a:pt x="872" y="102"/>
                    <a:pt x="774" y="0"/>
                    <a:pt x="6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161195" y="1955632"/>
              <a:ext cx="108473" cy="66916"/>
            </a:xfrm>
            <a:custGeom>
              <a:avLst/>
              <a:gdLst/>
              <a:ahLst/>
              <a:cxnLst/>
              <a:rect l="l" t="t" r="r" b="b"/>
              <a:pathLst>
                <a:path w="2143" h="1322" extrusionOk="0">
                  <a:moveTo>
                    <a:pt x="2119" y="0"/>
                  </a:moveTo>
                  <a:cubicBezTo>
                    <a:pt x="2116" y="0"/>
                    <a:pt x="2112" y="1"/>
                    <a:pt x="2108" y="3"/>
                  </a:cubicBezTo>
                  <a:lnTo>
                    <a:pt x="34" y="1199"/>
                  </a:lnTo>
                  <a:cubicBezTo>
                    <a:pt x="14" y="1213"/>
                    <a:pt x="1" y="1251"/>
                    <a:pt x="1" y="1277"/>
                  </a:cubicBezTo>
                  <a:cubicBezTo>
                    <a:pt x="1" y="1303"/>
                    <a:pt x="9" y="1321"/>
                    <a:pt x="24" y="1321"/>
                  </a:cubicBezTo>
                  <a:cubicBezTo>
                    <a:pt x="27" y="1321"/>
                    <a:pt x="30" y="1320"/>
                    <a:pt x="34" y="1318"/>
                  </a:cubicBezTo>
                  <a:lnTo>
                    <a:pt x="2108" y="121"/>
                  </a:lnTo>
                  <a:cubicBezTo>
                    <a:pt x="2129" y="108"/>
                    <a:pt x="2143" y="71"/>
                    <a:pt x="2143" y="40"/>
                  </a:cubicBezTo>
                  <a:cubicBezTo>
                    <a:pt x="2143" y="18"/>
                    <a:pt x="2133" y="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213483" y="1905318"/>
              <a:ext cx="3847" cy="167493"/>
            </a:xfrm>
            <a:custGeom>
              <a:avLst/>
              <a:gdLst/>
              <a:ahLst/>
              <a:cxnLst/>
              <a:rect l="l" t="t" r="r" b="b"/>
              <a:pathLst>
                <a:path w="76" h="3309" extrusionOk="0">
                  <a:moveTo>
                    <a:pt x="51" y="0"/>
                  </a:moveTo>
                  <a:cubicBezTo>
                    <a:pt x="47" y="0"/>
                    <a:pt x="43" y="2"/>
                    <a:pt x="38" y="4"/>
                  </a:cubicBezTo>
                  <a:cubicBezTo>
                    <a:pt x="18" y="14"/>
                    <a:pt x="1" y="51"/>
                    <a:pt x="1" y="79"/>
                  </a:cubicBezTo>
                  <a:lnTo>
                    <a:pt x="1" y="3271"/>
                  </a:lnTo>
                  <a:cubicBezTo>
                    <a:pt x="1" y="3295"/>
                    <a:pt x="11" y="3309"/>
                    <a:pt x="25" y="3309"/>
                  </a:cubicBezTo>
                  <a:cubicBezTo>
                    <a:pt x="29" y="3309"/>
                    <a:pt x="34" y="3307"/>
                    <a:pt x="38" y="3305"/>
                  </a:cubicBezTo>
                  <a:cubicBezTo>
                    <a:pt x="59" y="3295"/>
                    <a:pt x="76" y="3257"/>
                    <a:pt x="76" y="3227"/>
                  </a:cubicBezTo>
                  <a:lnTo>
                    <a:pt x="76" y="38"/>
                  </a:lnTo>
                  <a:cubicBezTo>
                    <a:pt x="76" y="14"/>
                    <a:pt x="66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8795" y="2970770"/>
              <a:ext cx="253" cy="709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0" y="13"/>
                  </a:moveTo>
                  <a:cubicBezTo>
                    <a:pt x="0" y="7"/>
                    <a:pt x="4" y="3"/>
                    <a:pt x="4" y="0"/>
                  </a:cubicBezTo>
                  <a:cubicBezTo>
                    <a:pt x="4" y="3"/>
                    <a:pt x="0" y="7"/>
                    <a:pt x="0" y="13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56366" y="2971428"/>
              <a:ext cx="2480" cy="7086"/>
            </a:xfrm>
            <a:custGeom>
              <a:avLst/>
              <a:gdLst/>
              <a:ahLst/>
              <a:cxnLst/>
              <a:rect l="l" t="t" r="r" b="b"/>
              <a:pathLst>
                <a:path w="49" h="140" extrusionOk="0">
                  <a:moveTo>
                    <a:pt x="48" y="0"/>
                  </a:moveTo>
                  <a:cubicBezTo>
                    <a:pt x="42" y="14"/>
                    <a:pt x="36" y="29"/>
                    <a:pt x="30" y="44"/>
                  </a:cubicBezTo>
                  <a:lnTo>
                    <a:pt x="30" y="44"/>
                  </a:lnTo>
                  <a:cubicBezTo>
                    <a:pt x="36" y="30"/>
                    <a:pt x="42" y="15"/>
                    <a:pt x="48" y="0"/>
                  </a:cubicBezTo>
                  <a:close/>
                  <a:moveTo>
                    <a:pt x="30" y="44"/>
                  </a:moveTo>
                  <a:cubicBezTo>
                    <a:pt x="18" y="76"/>
                    <a:pt x="8" y="107"/>
                    <a:pt x="1" y="140"/>
                  </a:cubicBezTo>
                  <a:cubicBezTo>
                    <a:pt x="10" y="108"/>
                    <a:pt x="19" y="75"/>
                    <a:pt x="30" y="44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58795" y="2970770"/>
              <a:ext cx="253" cy="709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0" y="7"/>
                  </a:moveTo>
                  <a:lnTo>
                    <a:pt x="0" y="13"/>
                  </a:lnTo>
                  <a:lnTo>
                    <a:pt x="0" y="7"/>
                  </a:lnTo>
                  <a:close/>
                  <a:moveTo>
                    <a:pt x="4" y="0"/>
                  </a:moveTo>
                  <a:cubicBezTo>
                    <a:pt x="4" y="0"/>
                    <a:pt x="4" y="3"/>
                    <a:pt x="0" y="7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56366" y="2975224"/>
              <a:ext cx="1114" cy="3290"/>
            </a:xfrm>
            <a:custGeom>
              <a:avLst/>
              <a:gdLst/>
              <a:ahLst/>
              <a:cxnLst/>
              <a:rect l="l" t="t" r="r" b="b"/>
              <a:pathLst>
                <a:path w="22" h="65" extrusionOk="0">
                  <a:moveTo>
                    <a:pt x="21" y="0"/>
                  </a:moveTo>
                  <a:cubicBezTo>
                    <a:pt x="15" y="14"/>
                    <a:pt x="11" y="27"/>
                    <a:pt x="7" y="41"/>
                  </a:cubicBezTo>
                  <a:cubicBezTo>
                    <a:pt x="5" y="45"/>
                    <a:pt x="4" y="51"/>
                    <a:pt x="3" y="57"/>
                  </a:cubicBezTo>
                  <a:lnTo>
                    <a:pt x="3" y="57"/>
                  </a:lnTo>
                  <a:cubicBezTo>
                    <a:pt x="9" y="39"/>
                    <a:pt x="16" y="18"/>
                    <a:pt x="21" y="0"/>
                  </a:cubicBezTo>
                  <a:close/>
                  <a:moveTo>
                    <a:pt x="3" y="57"/>
                  </a:moveTo>
                  <a:cubicBezTo>
                    <a:pt x="2" y="60"/>
                    <a:pt x="2" y="62"/>
                    <a:pt x="1" y="65"/>
                  </a:cubicBezTo>
                  <a:cubicBezTo>
                    <a:pt x="2" y="62"/>
                    <a:pt x="3" y="60"/>
                    <a:pt x="3" y="57"/>
                  </a:cubicBezTo>
                  <a:close/>
                </a:path>
              </a:pathLst>
            </a:custGeom>
            <a:solidFill>
              <a:srgbClr val="23C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60162" y="2963835"/>
              <a:ext cx="2278" cy="4353"/>
            </a:xfrm>
            <a:custGeom>
              <a:avLst/>
              <a:gdLst/>
              <a:ahLst/>
              <a:cxnLst/>
              <a:rect l="l" t="t" r="r" b="b"/>
              <a:pathLst>
                <a:path w="45" h="86" extrusionOk="0">
                  <a:moveTo>
                    <a:pt x="45" y="1"/>
                  </a:moveTo>
                  <a:lnTo>
                    <a:pt x="42" y="4"/>
                  </a:lnTo>
                  <a:cubicBezTo>
                    <a:pt x="39" y="8"/>
                    <a:pt x="37" y="13"/>
                    <a:pt x="35" y="17"/>
                  </a:cubicBezTo>
                  <a:lnTo>
                    <a:pt x="35" y="17"/>
                  </a:lnTo>
                  <a:cubicBezTo>
                    <a:pt x="38" y="12"/>
                    <a:pt x="42" y="6"/>
                    <a:pt x="45" y="1"/>
                  </a:cubicBezTo>
                  <a:close/>
                  <a:moveTo>
                    <a:pt x="35" y="17"/>
                  </a:moveTo>
                  <a:cubicBezTo>
                    <a:pt x="22" y="39"/>
                    <a:pt x="11" y="62"/>
                    <a:pt x="1" y="86"/>
                  </a:cubicBezTo>
                  <a:cubicBezTo>
                    <a:pt x="12" y="63"/>
                    <a:pt x="23" y="40"/>
                    <a:pt x="35" y="17"/>
                  </a:cubicBezTo>
                  <a:close/>
                </a:path>
              </a:pathLst>
            </a:custGeom>
            <a:solidFill>
              <a:srgbClr val="70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-1223452" y="1444292"/>
              <a:ext cx="1187841" cy="2384034"/>
            </a:xfrm>
            <a:custGeom>
              <a:avLst/>
              <a:gdLst/>
              <a:ahLst/>
              <a:cxnLst/>
              <a:rect l="l" t="t" r="r" b="b"/>
              <a:pathLst>
                <a:path w="23467" h="47099" extrusionOk="0">
                  <a:moveTo>
                    <a:pt x="21266" y="0"/>
                  </a:moveTo>
                  <a:cubicBezTo>
                    <a:pt x="21096" y="0"/>
                    <a:pt x="20926" y="38"/>
                    <a:pt x="20797" y="113"/>
                  </a:cubicBezTo>
                  <a:lnTo>
                    <a:pt x="470" y="11849"/>
                  </a:lnTo>
                  <a:cubicBezTo>
                    <a:pt x="211" y="11998"/>
                    <a:pt x="1" y="12362"/>
                    <a:pt x="1" y="12661"/>
                  </a:cubicBezTo>
                  <a:lnTo>
                    <a:pt x="1" y="45446"/>
                  </a:lnTo>
                  <a:cubicBezTo>
                    <a:pt x="1" y="45745"/>
                    <a:pt x="211" y="46109"/>
                    <a:pt x="470" y="46258"/>
                  </a:cubicBezTo>
                  <a:lnTo>
                    <a:pt x="1731" y="46986"/>
                  </a:lnTo>
                  <a:cubicBezTo>
                    <a:pt x="1860" y="47061"/>
                    <a:pt x="2030" y="47098"/>
                    <a:pt x="2200" y="47098"/>
                  </a:cubicBezTo>
                  <a:cubicBezTo>
                    <a:pt x="2370" y="47098"/>
                    <a:pt x="2540" y="47061"/>
                    <a:pt x="2669" y="46986"/>
                  </a:cubicBezTo>
                  <a:lnTo>
                    <a:pt x="22997" y="35249"/>
                  </a:lnTo>
                  <a:cubicBezTo>
                    <a:pt x="23256" y="35100"/>
                    <a:pt x="23466" y="34736"/>
                    <a:pt x="23466" y="34437"/>
                  </a:cubicBezTo>
                  <a:lnTo>
                    <a:pt x="23466" y="1653"/>
                  </a:lnTo>
                  <a:cubicBezTo>
                    <a:pt x="23466" y="1354"/>
                    <a:pt x="23256" y="990"/>
                    <a:pt x="22997" y="840"/>
                  </a:cubicBezTo>
                  <a:lnTo>
                    <a:pt x="21735" y="113"/>
                  </a:lnTo>
                  <a:cubicBezTo>
                    <a:pt x="21606" y="38"/>
                    <a:pt x="21436" y="0"/>
                    <a:pt x="21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-1219858" y="1444292"/>
              <a:ext cx="1184247" cy="681666"/>
            </a:xfrm>
            <a:custGeom>
              <a:avLst/>
              <a:gdLst/>
              <a:ahLst/>
              <a:cxnLst/>
              <a:rect l="l" t="t" r="r" b="b"/>
              <a:pathLst>
                <a:path w="23396" h="13467" extrusionOk="0">
                  <a:moveTo>
                    <a:pt x="21195" y="0"/>
                  </a:moveTo>
                  <a:cubicBezTo>
                    <a:pt x="21025" y="0"/>
                    <a:pt x="20855" y="38"/>
                    <a:pt x="20726" y="113"/>
                  </a:cubicBezTo>
                  <a:lnTo>
                    <a:pt x="399" y="11849"/>
                  </a:lnTo>
                  <a:cubicBezTo>
                    <a:pt x="232" y="11944"/>
                    <a:pt x="86" y="12131"/>
                    <a:pt x="1" y="12335"/>
                  </a:cubicBezTo>
                  <a:cubicBezTo>
                    <a:pt x="21" y="12288"/>
                    <a:pt x="45" y="12243"/>
                    <a:pt x="69" y="12199"/>
                  </a:cubicBezTo>
                  <a:lnTo>
                    <a:pt x="2268" y="13467"/>
                  </a:lnTo>
                  <a:cubicBezTo>
                    <a:pt x="2353" y="13321"/>
                    <a:pt x="2469" y="13195"/>
                    <a:pt x="2598" y="13117"/>
                  </a:cubicBezTo>
                  <a:lnTo>
                    <a:pt x="22926" y="1384"/>
                  </a:lnTo>
                  <a:cubicBezTo>
                    <a:pt x="23002" y="1340"/>
                    <a:pt x="23073" y="1320"/>
                    <a:pt x="23136" y="1320"/>
                  </a:cubicBezTo>
                  <a:cubicBezTo>
                    <a:pt x="23290" y="1320"/>
                    <a:pt x="23395" y="1441"/>
                    <a:pt x="23395" y="1652"/>
                  </a:cubicBezTo>
                  <a:lnTo>
                    <a:pt x="23395" y="1652"/>
                  </a:lnTo>
                  <a:cubicBezTo>
                    <a:pt x="23395" y="1353"/>
                    <a:pt x="23184" y="990"/>
                    <a:pt x="22926" y="840"/>
                  </a:cubicBezTo>
                  <a:lnTo>
                    <a:pt x="21664" y="113"/>
                  </a:lnTo>
                  <a:cubicBezTo>
                    <a:pt x="21535" y="38"/>
                    <a:pt x="21365" y="0"/>
                    <a:pt x="21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-1037786" y="1691661"/>
              <a:ext cx="909040" cy="1664556"/>
            </a:xfrm>
            <a:custGeom>
              <a:avLst/>
              <a:gdLst/>
              <a:ahLst/>
              <a:cxnLst/>
              <a:rect l="l" t="t" r="r" b="b"/>
              <a:pathLst>
                <a:path w="17959" h="32885" extrusionOk="0">
                  <a:moveTo>
                    <a:pt x="17741" y="1"/>
                  </a:moveTo>
                  <a:cubicBezTo>
                    <a:pt x="17689" y="1"/>
                    <a:pt x="17630" y="18"/>
                    <a:pt x="17568" y="53"/>
                  </a:cubicBezTo>
                  <a:lnTo>
                    <a:pt x="392" y="9971"/>
                  </a:lnTo>
                  <a:cubicBezTo>
                    <a:pt x="174" y="10097"/>
                    <a:pt x="1" y="10399"/>
                    <a:pt x="1" y="10651"/>
                  </a:cubicBezTo>
                  <a:lnTo>
                    <a:pt x="1" y="32606"/>
                  </a:lnTo>
                  <a:cubicBezTo>
                    <a:pt x="1" y="32782"/>
                    <a:pt x="88" y="32885"/>
                    <a:pt x="216" y="32885"/>
                  </a:cubicBezTo>
                  <a:cubicBezTo>
                    <a:pt x="269" y="32885"/>
                    <a:pt x="329" y="32867"/>
                    <a:pt x="392" y="32831"/>
                  </a:cubicBezTo>
                  <a:lnTo>
                    <a:pt x="17568" y="22914"/>
                  </a:lnTo>
                  <a:cubicBezTo>
                    <a:pt x="17782" y="22788"/>
                    <a:pt x="17959" y="22485"/>
                    <a:pt x="17959" y="22237"/>
                  </a:cubicBezTo>
                  <a:lnTo>
                    <a:pt x="17959" y="281"/>
                  </a:lnTo>
                  <a:cubicBezTo>
                    <a:pt x="17959" y="102"/>
                    <a:pt x="17870" y="1"/>
                    <a:pt x="177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-1222085" y="2066071"/>
              <a:ext cx="129631" cy="1766601"/>
            </a:xfrm>
            <a:custGeom>
              <a:avLst/>
              <a:gdLst/>
              <a:ahLst/>
              <a:cxnLst/>
              <a:rect l="l" t="t" r="r" b="b"/>
              <a:pathLst>
                <a:path w="2561" h="34901" extrusionOk="0">
                  <a:moveTo>
                    <a:pt x="140" y="0"/>
                  </a:moveTo>
                  <a:cubicBezTo>
                    <a:pt x="86" y="92"/>
                    <a:pt x="45" y="190"/>
                    <a:pt x="21" y="289"/>
                  </a:cubicBezTo>
                  <a:cubicBezTo>
                    <a:pt x="7" y="347"/>
                    <a:pt x="1" y="405"/>
                    <a:pt x="1" y="459"/>
                  </a:cubicBezTo>
                  <a:lnTo>
                    <a:pt x="4" y="33247"/>
                  </a:lnTo>
                  <a:cubicBezTo>
                    <a:pt x="4" y="33546"/>
                    <a:pt x="211" y="33910"/>
                    <a:pt x="470" y="34060"/>
                  </a:cubicBezTo>
                  <a:lnTo>
                    <a:pt x="1732" y="34787"/>
                  </a:lnTo>
                  <a:cubicBezTo>
                    <a:pt x="1765" y="34804"/>
                    <a:pt x="1799" y="34821"/>
                    <a:pt x="1837" y="34835"/>
                  </a:cubicBezTo>
                  <a:cubicBezTo>
                    <a:pt x="1854" y="34845"/>
                    <a:pt x="1874" y="34848"/>
                    <a:pt x="1891" y="34855"/>
                  </a:cubicBezTo>
                  <a:cubicBezTo>
                    <a:pt x="1932" y="34865"/>
                    <a:pt x="1973" y="34876"/>
                    <a:pt x="2010" y="34882"/>
                  </a:cubicBezTo>
                  <a:cubicBezTo>
                    <a:pt x="2073" y="34894"/>
                    <a:pt x="2138" y="34900"/>
                    <a:pt x="2202" y="34900"/>
                  </a:cubicBezTo>
                  <a:cubicBezTo>
                    <a:pt x="2266" y="34900"/>
                    <a:pt x="2330" y="34894"/>
                    <a:pt x="2391" y="34882"/>
                  </a:cubicBezTo>
                  <a:cubicBezTo>
                    <a:pt x="2422" y="34879"/>
                    <a:pt x="2452" y="34872"/>
                    <a:pt x="2483" y="34862"/>
                  </a:cubicBezTo>
                  <a:cubicBezTo>
                    <a:pt x="2507" y="34855"/>
                    <a:pt x="2534" y="34848"/>
                    <a:pt x="2561" y="34835"/>
                  </a:cubicBezTo>
                  <a:lnTo>
                    <a:pt x="2561" y="34835"/>
                  </a:lnTo>
                  <a:cubicBezTo>
                    <a:pt x="2524" y="34846"/>
                    <a:pt x="2490" y="34852"/>
                    <a:pt x="2458" y="34852"/>
                  </a:cubicBezTo>
                  <a:cubicBezTo>
                    <a:pt x="2305" y="34852"/>
                    <a:pt x="2201" y="34729"/>
                    <a:pt x="2201" y="34515"/>
                  </a:cubicBezTo>
                  <a:lnTo>
                    <a:pt x="2201" y="1731"/>
                  </a:lnTo>
                  <a:cubicBezTo>
                    <a:pt x="2201" y="1581"/>
                    <a:pt x="2255" y="1414"/>
                    <a:pt x="2340" y="1268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-898537" y="3403500"/>
              <a:ext cx="106600" cy="150283"/>
            </a:xfrm>
            <a:custGeom>
              <a:avLst/>
              <a:gdLst/>
              <a:ahLst/>
              <a:cxnLst/>
              <a:rect l="l" t="t" r="r" b="b"/>
              <a:pathLst>
                <a:path w="2106" h="2969" extrusionOk="0">
                  <a:moveTo>
                    <a:pt x="1097" y="0"/>
                  </a:moveTo>
                  <a:cubicBezTo>
                    <a:pt x="1049" y="0"/>
                    <a:pt x="988" y="56"/>
                    <a:pt x="962" y="141"/>
                  </a:cubicBezTo>
                  <a:lnTo>
                    <a:pt x="725" y="919"/>
                  </a:lnTo>
                  <a:cubicBezTo>
                    <a:pt x="711" y="970"/>
                    <a:pt x="684" y="1014"/>
                    <a:pt x="650" y="1038"/>
                  </a:cubicBezTo>
                  <a:lnTo>
                    <a:pt x="119" y="1450"/>
                  </a:lnTo>
                  <a:cubicBezTo>
                    <a:pt x="35" y="1514"/>
                    <a:pt x="0" y="1671"/>
                    <a:pt x="61" y="1715"/>
                  </a:cubicBezTo>
                  <a:lnTo>
                    <a:pt x="446" y="1993"/>
                  </a:lnTo>
                  <a:cubicBezTo>
                    <a:pt x="469" y="2010"/>
                    <a:pt x="480" y="2048"/>
                    <a:pt x="477" y="2099"/>
                  </a:cubicBezTo>
                  <a:lnTo>
                    <a:pt x="385" y="2854"/>
                  </a:lnTo>
                  <a:cubicBezTo>
                    <a:pt x="376" y="2927"/>
                    <a:pt x="405" y="2969"/>
                    <a:pt x="445" y="2969"/>
                  </a:cubicBezTo>
                  <a:cubicBezTo>
                    <a:pt x="472" y="2969"/>
                    <a:pt x="504" y="2951"/>
                    <a:pt x="534" y="2911"/>
                  </a:cubicBezTo>
                  <a:lnTo>
                    <a:pt x="1007" y="2306"/>
                  </a:lnTo>
                  <a:cubicBezTo>
                    <a:pt x="1035" y="2272"/>
                    <a:pt x="1070" y="2251"/>
                    <a:pt x="1096" y="2251"/>
                  </a:cubicBezTo>
                  <a:cubicBezTo>
                    <a:pt x="1098" y="2251"/>
                    <a:pt x="1100" y="2252"/>
                    <a:pt x="1102" y="2252"/>
                  </a:cubicBezTo>
                  <a:lnTo>
                    <a:pt x="1578" y="2310"/>
                  </a:lnTo>
                  <a:cubicBezTo>
                    <a:pt x="1581" y="2310"/>
                    <a:pt x="1583" y="2310"/>
                    <a:pt x="1586" y="2310"/>
                  </a:cubicBezTo>
                  <a:cubicBezTo>
                    <a:pt x="1659" y="2310"/>
                    <a:pt x="1741" y="2180"/>
                    <a:pt x="1728" y="2079"/>
                  </a:cubicBezTo>
                  <a:lnTo>
                    <a:pt x="1635" y="1426"/>
                  </a:lnTo>
                  <a:cubicBezTo>
                    <a:pt x="1632" y="1385"/>
                    <a:pt x="1643" y="1334"/>
                    <a:pt x="1666" y="1290"/>
                  </a:cubicBezTo>
                  <a:lnTo>
                    <a:pt x="2051" y="565"/>
                  </a:lnTo>
                  <a:cubicBezTo>
                    <a:pt x="2105" y="466"/>
                    <a:pt x="2084" y="360"/>
                    <a:pt x="2019" y="360"/>
                  </a:cubicBezTo>
                  <a:cubicBezTo>
                    <a:pt x="2011" y="360"/>
                    <a:pt x="2002" y="362"/>
                    <a:pt x="1993" y="365"/>
                  </a:cubicBezTo>
                  <a:lnTo>
                    <a:pt x="1462" y="569"/>
                  </a:lnTo>
                  <a:cubicBezTo>
                    <a:pt x="1453" y="573"/>
                    <a:pt x="1444" y="575"/>
                    <a:pt x="1435" y="575"/>
                  </a:cubicBezTo>
                  <a:cubicBezTo>
                    <a:pt x="1414" y="575"/>
                    <a:pt x="1396" y="563"/>
                    <a:pt x="1384" y="538"/>
                  </a:cubicBezTo>
                  <a:lnTo>
                    <a:pt x="1150" y="35"/>
                  </a:lnTo>
                  <a:cubicBezTo>
                    <a:pt x="1137" y="11"/>
                    <a:pt x="1119" y="0"/>
                    <a:pt x="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-762932" y="3325195"/>
              <a:ext cx="106550" cy="150334"/>
            </a:xfrm>
            <a:custGeom>
              <a:avLst/>
              <a:gdLst/>
              <a:ahLst/>
              <a:cxnLst/>
              <a:rect l="l" t="t" r="r" b="b"/>
              <a:pathLst>
                <a:path w="2105" h="2970" extrusionOk="0">
                  <a:moveTo>
                    <a:pt x="1098" y="1"/>
                  </a:moveTo>
                  <a:cubicBezTo>
                    <a:pt x="1050" y="1"/>
                    <a:pt x="989" y="56"/>
                    <a:pt x="963" y="141"/>
                  </a:cubicBezTo>
                  <a:lnTo>
                    <a:pt x="728" y="919"/>
                  </a:lnTo>
                  <a:cubicBezTo>
                    <a:pt x="711" y="970"/>
                    <a:pt x="684" y="1015"/>
                    <a:pt x="650" y="1038"/>
                  </a:cubicBezTo>
                  <a:lnTo>
                    <a:pt x="119" y="1450"/>
                  </a:lnTo>
                  <a:cubicBezTo>
                    <a:pt x="34" y="1514"/>
                    <a:pt x="1" y="1671"/>
                    <a:pt x="62" y="1715"/>
                  </a:cubicBezTo>
                  <a:lnTo>
                    <a:pt x="446" y="1994"/>
                  </a:lnTo>
                  <a:cubicBezTo>
                    <a:pt x="470" y="2010"/>
                    <a:pt x="480" y="2051"/>
                    <a:pt x="477" y="2099"/>
                  </a:cubicBezTo>
                  <a:lnTo>
                    <a:pt x="384" y="2854"/>
                  </a:lnTo>
                  <a:cubicBezTo>
                    <a:pt x="376" y="2928"/>
                    <a:pt x="405" y="2969"/>
                    <a:pt x="446" y="2969"/>
                  </a:cubicBezTo>
                  <a:cubicBezTo>
                    <a:pt x="473" y="2969"/>
                    <a:pt x="505" y="2951"/>
                    <a:pt x="534" y="2912"/>
                  </a:cubicBezTo>
                  <a:lnTo>
                    <a:pt x="1007" y="2306"/>
                  </a:lnTo>
                  <a:cubicBezTo>
                    <a:pt x="1035" y="2272"/>
                    <a:pt x="1069" y="2251"/>
                    <a:pt x="1099" y="2251"/>
                  </a:cubicBezTo>
                  <a:cubicBezTo>
                    <a:pt x="1101" y="2251"/>
                    <a:pt x="1103" y="2252"/>
                    <a:pt x="1106" y="2252"/>
                  </a:cubicBezTo>
                  <a:lnTo>
                    <a:pt x="1578" y="2310"/>
                  </a:lnTo>
                  <a:cubicBezTo>
                    <a:pt x="1581" y="2310"/>
                    <a:pt x="1584" y="2310"/>
                    <a:pt x="1586" y="2310"/>
                  </a:cubicBezTo>
                  <a:cubicBezTo>
                    <a:pt x="1660" y="2310"/>
                    <a:pt x="1741" y="2180"/>
                    <a:pt x="1727" y="2079"/>
                  </a:cubicBezTo>
                  <a:lnTo>
                    <a:pt x="1636" y="1426"/>
                  </a:lnTo>
                  <a:cubicBezTo>
                    <a:pt x="1633" y="1385"/>
                    <a:pt x="1643" y="1334"/>
                    <a:pt x="1666" y="1290"/>
                  </a:cubicBezTo>
                  <a:lnTo>
                    <a:pt x="2051" y="569"/>
                  </a:lnTo>
                  <a:cubicBezTo>
                    <a:pt x="2105" y="466"/>
                    <a:pt x="2084" y="360"/>
                    <a:pt x="2019" y="360"/>
                  </a:cubicBezTo>
                  <a:cubicBezTo>
                    <a:pt x="2011" y="360"/>
                    <a:pt x="2002" y="362"/>
                    <a:pt x="1993" y="365"/>
                  </a:cubicBezTo>
                  <a:lnTo>
                    <a:pt x="1462" y="569"/>
                  </a:lnTo>
                  <a:cubicBezTo>
                    <a:pt x="1453" y="573"/>
                    <a:pt x="1444" y="575"/>
                    <a:pt x="1435" y="575"/>
                  </a:cubicBezTo>
                  <a:cubicBezTo>
                    <a:pt x="1414" y="575"/>
                    <a:pt x="1396" y="563"/>
                    <a:pt x="1384" y="538"/>
                  </a:cubicBezTo>
                  <a:lnTo>
                    <a:pt x="1150" y="36"/>
                  </a:lnTo>
                  <a:cubicBezTo>
                    <a:pt x="1138" y="12"/>
                    <a:pt x="1120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-627327" y="3246889"/>
              <a:ext cx="106550" cy="150334"/>
            </a:xfrm>
            <a:custGeom>
              <a:avLst/>
              <a:gdLst/>
              <a:ahLst/>
              <a:cxnLst/>
              <a:rect l="l" t="t" r="r" b="b"/>
              <a:pathLst>
                <a:path w="2105" h="2970" extrusionOk="0">
                  <a:moveTo>
                    <a:pt x="1099" y="1"/>
                  </a:moveTo>
                  <a:cubicBezTo>
                    <a:pt x="1052" y="1"/>
                    <a:pt x="991" y="56"/>
                    <a:pt x="963" y="141"/>
                  </a:cubicBezTo>
                  <a:lnTo>
                    <a:pt x="728" y="919"/>
                  </a:lnTo>
                  <a:cubicBezTo>
                    <a:pt x="711" y="971"/>
                    <a:pt x="684" y="1015"/>
                    <a:pt x="650" y="1042"/>
                  </a:cubicBezTo>
                  <a:lnTo>
                    <a:pt x="120" y="1450"/>
                  </a:lnTo>
                  <a:cubicBezTo>
                    <a:pt x="35" y="1514"/>
                    <a:pt x="1" y="1671"/>
                    <a:pt x="62" y="1715"/>
                  </a:cubicBezTo>
                  <a:lnTo>
                    <a:pt x="446" y="1994"/>
                  </a:lnTo>
                  <a:cubicBezTo>
                    <a:pt x="470" y="2011"/>
                    <a:pt x="480" y="2052"/>
                    <a:pt x="476" y="2099"/>
                  </a:cubicBezTo>
                  <a:lnTo>
                    <a:pt x="385" y="2854"/>
                  </a:lnTo>
                  <a:cubicBezTo>
                    <a:pt x="377" y="2928"/>
                    <a:pt x="405" y="2969"/>
                    <a:pt x="446" y="2969"/>
                  </a:cubicBezTo>
                  <a:cubicBezTo>
                    <a:pt x="472" y="2969"/>
                    <a:pt x="504" y="2951"/>
                    <a:pt x="534" y="2912"/>
                  </a:cubicBezTo>
                  <a:lnTo>
                    <a:pt x="1007" y="2306"/>
                  </a:lnTo>
                  <a:cubicBezTo>
                    <a:pt x="1036" y="2271"/>
                    <a:pt x="1070" y="2251"/>
                    <a:pt x="1099" y="2251"/>
                  </a:cubicBezTo>
                  <a:cubicBezTo>
                    <a:pt x="1101" y="2251"/>
                    <a:pt x="1103" y="2251"/>
                    <a:pt x="1105" y="2252"/>
                  </a:cubicBezTo>
                  <a:lnTo>
                    <a:pt x="1578" y="2310"/>
                  </a:lnTo>
                  <a:cubicBezTo>
                    <a:pt x="1581" y="2310"/>
                    <a:pt x="1583" y="2310"/>
                    <a:pt x="1586" y="2310"/>
                  </a:cubicBezTo>
                  <a:cubicBezTo>
                    <a:pt x="1659" y="2310"/>
                    <a:pt x="1741" y="2180"/>
                    <a:pt x="1728" y="2079"/>
                  </a:cubicBezTo>
                  <a:lnTo>
                    <a:pt x="1636" y="1426"/>
                  </a:lnTo>
                  <a:cubicBezTo>
                    <a:pt x="1633" y="1385"/>
                    <a:pt x="1642" y="1334"/>
                    <a:pt x="1667" y="1290"/>
                  </a:cubicBezTo>
                  <a:lnTo>
                    <a:pt x="2050" y="569"/>
                  </a:lnTo>
                  <a:cubicBezTo>
                    <a:pt x="2105" y="466"/>
                    <a:pt x="2084" y="360"/>
                    <a:pt x="2019" y="360"/>
                  </a:cubicBezTo>
                  <a:cubicBezTo>
                    <a:pt x="2011" y="360"/>
                    <a:pt x="2002" y="362"/>
                    <a:pt x="1993" y="365"/>
                  </a:cubicBezTo>
                  <a:lnTo>
                    <a:pt x="1463" y="569"/>
                  </a:lnTo>
                  <a:cubicBezTo>
                    <a:pt x="1453" y="573"/>
                    <a:pt x="1444" y="575"/>
                    <a:pt x="1435" y="575"/>
                  </a:cubicBezTo>
                  <a:cubicBezTo>
                    <a:pt x="1414" y="575"/>
                    <a:pt x="1397" y="563"/>
                    <a:pt x="1384" y="538"/>
                  </a:cubicBezTo>
                  <a:lnTo>
                    <a:pt x="1149" y="36"/>
                  </a:lnTo>
                  <a:cubicBezTo>
                    <a:pt x="1138" y="12"/>
                    <a:pt x="1120" y="1"/>
                    <a:pt x="1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-491722" y="3168584"/>
              <a:ext cx="106600" cy="150334"/>
            </a:xfrm>
            <a:custGeom>
              <a:avLst/>
              <a:gdLst/>
              <a:ahLst/>
              <a:cxnLst/>
              <a:rect l="l" t="t" r="r" b="b"/>
              <a:pathLst>
                <a:path w="2106" h="2970" extrusionOk="0">
                  <a:moveTo>
                    <a:pt x="1099" y="1"/>
                  </a:moveTo>
                  <a:cubicBezTo>
                    <a:pt x="1052" y="1"/>
                    <a:pt x="992" y="56"/>
                    <a:pt x="966" y="141"/>
                  </a:cubicBezTo>
                  <a:lnTo>
                    <a:pt x="728" y="919"/>
                  </a:lnTo>
                  <a:cubicBezTo>
                    <a:pt x="711" y="971"/>
                    <a:pt x="684" y="1015"/>
                    <a:pt x="650" y="1042"/>
                  </a:cubicBezTo>
                  <a:lnTo>
                    <a:pt x="119" y="1450"/>
                  </a:lnTo>
                  <a:cubicBezTo>
                    <a:pt x="35" y="1514"/>
                    <a:pt x="0" y="1671"/>
                    <a:pt x="62" y="1715"/>
                  </a:cubicBezTo>
                  <a:lnTo>
                    <a:pt x="446" y="1994"/>
                  </a:lnTo>
                  <a:cubicBezTo>
                    <a:pt x="470" y="2011"/>
                    <a:pt x="480" y="2052"/>
                    <a:pt x="477" y="2099"/>
                  </a:cubicBezTo>
                  <a:lnTo>
                    <a:pt x="385" y="2854"/>
                  </a:lnTo>
                  <a:cubicBezTo>
                    <a:pt x="376" y="2928"/>
                    <a:pt x="405" y="2969"/>
                    <a:pt x="446" y="2969"/>
                  </a:cubicBezTo>
                  <a:cubicBezTo>
                    <a:pt x="473" y="2969"/>
                    <a:pt x="504" y="2951"/>
                    <a:pt x="534" y="2912"/>
                  </a:cubicBezTo>
                  <a:lnTo>
                    <a:pt x="1011" y="2306"/>
                  </a:lnTo>
                  <a:cubicBezTo>
                    <a:pt x="1035" y="2272"/>
                    <a:pt x="1069" y="2252"/>
                    <a:pt x="1097" y="2252"/>
                  </a:cubicBezTo>
                  <a:cubicBezTo>
                    <a:pt x="1100" y="2252"/>
                    <a:pt x="1103" y="2252"/>
                    <a:pt x="1105" y="2252"/>
                  </a:cubicBezTo>
                  <a:lnTo>
                    <a:pt x="1578" y="2310"/>
                  </a:lnTo>
                  <a:cubicBezTo>
                    <a:pt x="1581" y="2310"/>
                    <a:pt x="1584" y="2310"/>
                    <a:pt x="1587" y="2310"/>
                  </a:cubicBezTo>
                  <a:cubicBezTo>
                    <a:pt x="1659" y="2310"/>
                    <a:pt x="1741" y="2180"/>
                    <a:pt x="1728" y="2079"/>
                  </a:cubicBezTo>
                  <a:lnTo>
                    <a:pt x="1640" y="1426"/>
                  </a:lnTo>
                  <a:cubicBezTo>
                    <a:pt x="1632" y="1385"/>
                    <a:pt x="1643" y="1335"/>
                    <a:pt x="1667" y="1290"/>
                  </a:cubicBezTo>
                  <a:lnTo>
                    <a:pt x="2051" y="569"/>
                  </a:lnTo>
                  <a:cubicBezTo>
                    <a:pt x="2105" y="466"/>
                    <a:pt x="2084" y="360"/>
                    <a:pt x="2018" y="360"/>
                  </a:cubicBezTo>
                  <a:cubicBezTo>
                    <a:pt x="2011" y="360"/>
                    <a:pt x="2002" y="362"/>
                    <a:pt x="1993" y="365"/>
                  </a:cubicBezTo>
                  <a:lnTo>
                    <a:pt x="1463" y="569"/>
                  </a:lnTo>
                  <a:cubicBezTo>
                    <a:pt x="1453" y="573"/>
                    <a:pt x="1444" y="575"/>
                    <a:pt x="1435" y="575"/>
                  </a:cubicBezTo>
                  <a:cubicBezTo>
                    <a:pt x="1414" y="575"/>
                    <a:pt x="1397" y="563"/>
                    <a:pt x="1387" y="539"/>
                  </a:cubicBezTo>
                  <a:lnTo>
                    <a:pt x="1150" y="36"/>
                  </a:lnTo>
                  <a:cubicBezTo>
                    <a:pt x="1139" y="11"/>
                    <a:pt x="1120" y="1"/>
                    <a:pt x="1099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-356118" y="3090278"/>
              <a:ext cx="106600" cy="150334"/>
            </a:xfrm>
            <a:custGeom>
              <a:avLst/>
              <a:gdLst/>
              <a:ahLst/>
              <a:cxnLst/>
              <a:rect l="l" t="t" r="r" b="b"/>
              <a:pathLst>
                <a:path w="2106" h="2970" extrusionOk="0">
                  <a:moveTo>
                    <a:pt x="1099" y="1"/>
                  </a:moveTo>
                  <a:cubicBezTo>
                    <a:pt x="1052" y="1"/>
                    <a:pt x="992" y="56"/>
                    <a:pt x="966" y="141"/>
                  </a:cubicBezTo>
                  <a:lnTo>
                    <a:pt x="728" y="919"/>
                  </a:lnTo>
                  <a:cubicBezTo>
                    <a:pt x="711" y="971"/>
                    <a:pt x="684" y="1015"/>
                    <a:pt x="650" y="1042"/>
                  </a:cubicBezTo>
                  <a:lnTo>
                    <a:pt x="119" y="1450"/>
                  </a:lnTo>
                  <a:cubicBezTo>
                    <a:pt x="34" y="1515"/>
                    <a:pt x="1" y="1671"/>
                    <a:pt x="62" y="1715"/>
                  </a:cubicBezTo>
                  <a:lnTo>
                    <a:pt x="446" y="1994"/>
                  </a:lnTo>
                  <a:cubicBezTo>
                    <a:pt x="470" y="2011"/>
                    <a:pt x="480" y="2052"/>
                    <a:pt x="477" y="2099"/>
                  </a:cubicBezTo>
                  <a:lnTo>
                    <a:pt x="384" y="2854"/>
                  </a:lnTo>
                  <a:cubicBezTo>
                    <a:pt x="377" y="2927"/>
                    <a:pt x="405" y="2969"/>
                    <a:pt x="446" y="2969"/>
                  </a:cubicBezTo>
                  <a:cubicBezTo>
                    <a:pt x="473" y="2969"/>
                    <a:pt x="505" y="2951"/>
                    <a:pt x="535" y="2912"/>
                  </a:cubicBezTo>
                  <a:lnTo>
                    <a:pt x="1010" y="2306"/>
                  </a:lnTo>
                  <a:cubicBezTo>
                    <a:pt x="1035" y="2272"/>
                    <a:pt x="1070" y="2252"/>
                    <a:pt x="1099" y="2252"/>
                  </a:cubicBezTo>
                  <a:cubicBezTo>
                    <a:pt x="1101" y="2252"/>
                    <a:pt x="1104" y="2252"/>
                    <a:pt x="1106" y="2252"/>
                  </a:cubicBezTo>
                  <a:lnTo>
                    <a:pt x="1578" y="2310"/>
                  </a:lnTo>
                  <a:cubicBezTo>
                    <a:pt x="1581" y="2311"/>
                    <a:pt x="1584" y="2311"/>
                    <a:pt x="1586" y="2311"/>
                  </a:cubicBezTo>
                  <a:cubicBezTo>
                    <a:pt x="1662" y="2311"/>
                    <a:pt x="1741" y="2180"/>
                    <a:pt x="1728" y="2079"/>
                  </a:cubicBezTo>
                  <a:lnTo>
                    <a:pt x="1639" y="1426"/>
                  </a:lnTo>
                  <a:cubicBezTo>
                    <a:pt x="1633" y="1385"/>
                    <a:pt x="1643" y="1334"/>
                    <a:pt x="1666" y="1290"/>
                  </a:cubicBezTo>
                  <a:lnTo>
                    <a:pt x="2051" y="569"/>
                  </a:lnTo>
                  <a:cubicBezTo>
                    <a:pt x="2105" y="466"/>
                    <a:pt x="2084" y="360"/>
                    <a:pt x="2018" y="360"/>
                  </a:cubicBezTo>
                  <a:cubicBezTo>
                    <a:pt x="2010" y="360"/>
                    <a:pt x="2002" y="362"/>
                    <a:pt x="1993" y="365"/>
                  </a:cubicBezTo>
                  <a:lnTo>
                    <a:pt x="1462" y="569"/>
                  </a:lnTo>
                  <a:cubicBezTo>
                    <a:pt x="1454" y="573"/>
                    <a:pt x="1445" y="575"/>
                    <a:pt x="1437" y="575"/>
                  </a:cubicBezTo>
                  <a:cubicBezTo>
                    <a:pt x="1416" y="575"/>
                    <a:pt x="1397" y="563"/>
                    <a:pt x="1388" y="539"/>
                  </a:cubicBezTo>
                  <a:lnTo>
                    <a:pt x="1150" y="35"/>
                  </a:lnTo>
                  <a:cubicBezTo>
                    <a:pt x="1138" y="11"/>
                    <a:pt x="1120" y="1"/>
                    <a:pt x="1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-309853" y="2184525"/>
              <a:ext cx="249595" cy="502834"/>
            </a:xfrm>
            <a:custGeom>
              <a:avLst/>
              <a:gdLst/>
              <a:ahLst/>
              <a:cxnLst/>
              <a:rect l="l" t="t" r="r" b="b"/>
              <a:pathLst>
                <a:path w="4931" h="9934" extrusionOk="0">
                  <a:moveTo>
                    <a:pt x="706" y="0"/>
                  </a:moveTo>
                  <a:cubicBezTo>
                    <a:pt x="488" y="0"/>
                    <a:pt x="255" y="36"/>
                    <a:pt x="1" y="67"/>
                  </a:cubicBezTo>
                  <a:lnTo>
                    <a:pt x="531" y="2784"/>
                  </a:lnTo>
                  <a:lnTo>
                    <a:pt x="2915" y="4562"/>
                  </a:lnTo>
                  <a:lnTo>
                    <a:pt x="1443" y="8349"/>
                  </a:lnTo>
                  <a:lnTo>
                    <a:pt x="2045" y="9933"/>
                  </a:lnTo>
                  <a:cubicBezTo>
                    <a:pt x="2045" y="9933"/>
                    <a:pt x="4931" y="4354"/>
                    <a:pt x="4724" y="3963"/>
                  </a:cubicBezTo>
                  <a:cubicBezTo>
                    <a:pt x="4513" y="3572"/>
                    <a:pt x="2395" y="1417"/>
                    <a:pt x="1833" y="635"/>
                  </a:cubicBezTo>
                  <a:cubicBezTo>
                    <a:pt x="1471" y="124"/>
                    <a:pt x="1113" y="0"/>
                    <a:pt x="706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-309853" y="2180678"/>
              <a:ext cx="243723" cy="446953"/>
            </a:xfrm>
            <a:custGeom>
              <a:avLst/>
              <a:gdLst/>
              <a:ahLst/>
              <a:cxnLst/>
              <a:rect l="l" t="t" r="r" b="b"/>
              <a:pathLst>
                <a:path w="4815" h="8830" extrusionOk="0">
                  <a:moveTo>
                    <a:pt x="755" y="1"/>
                  </a:moveTo>
                  <a:cubicBezTo>
                    <a:pt x="340" y="1"/>
                    <a:pt x="1" y="143"/>
                    <a:pt x="1" y="143"/>
                  </a:cubicBezTo>
                  <a:lnTo>
                    <a:pt x="531" y="2860"/>
                  </a:lnTo>
                  <a:lnTo>
                    <a:pt x="2820" y="4699"/>
                  </a:lnTo>
                  <a:lnTo>
                    <a:pt x="1918" y="7272"/>
                  </a:lnTo>
                  <a:lnTo>
                    <a:pt x="2677" y="8829"/>
                  </a:lnTo>
                  <a:cubicBezTo>
                    <a:pt x="2677" y="8829"/>
                    <a:pt x="3473" y="7293"/>
                    <a:pt x="3901" y="6364"/>
                  </a:cubicBezTo>
                  <a:cubicBezTo>
                    <a:pt x="4455" y="5157"/>
                    <a:pt x="4768" y="4478"/>
                    <a:pt x="4791" y="4169"/>
                  </a:cubicBezTo>
                  <a:cubicBezTo>
                    <a:pt x="4815" y="3863"/>
                    <a:pt x="4564" y="3668"/>
                    <a:pt x="4214" y="3169"/>
                  </a:cubicBezTo>
                  <a:cubicBezTo>
                    <a:pt x="3864" y="2672"/>
                    <a:pt x="1820" y="269"/>
                    <a:pt x="1229" y="72"/>
                  </a:cubicBezTo>
                  <a:cubicBezTo>
                    <a:pt x="1069" y="20"/>
                    <a:pt x="907" y="1"/>
                    <a:pt x="75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-270220" y="3584256"/>
              <a:ext cx="78356" cy="146285"/>
            </a:xfrm>
            <a:custGeom>
              <a:avLst/>
              <a:gdLst/>
              <a:ahLst/>
              <a:cxnLst/>
              <a:rect l="l" t="t" r="r" b="b"/>
              <a:pathLst>
                <a:path w="1548" h="2890" extrusionOk="0">
                  <a:moveTo>
                    <a:pt x="1547" y="0"/>
                  </a:moveTo>
                  <a:lnTo>
                    <a:pt x="75" y="211"/>
                  </a:lnTo>
                  <a:lnTo>
                    <a:pt x="0" y="2890"/>
                  </a:lnTo>
                  <a:lnTo>
                    <a:pt x="1472" y="2682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-548870" y="3731705"/>
              <a:ext cx="74560" cy="140666"/>
            </a:xfrm>
            <a:custGeom>
              <a:avLst/>
              <a:gdLst/>
              <a:ahLst/>
              <a:cxnLst/>
              <a:rect l="l" t="t" r="r" b="b"/>
              <a:pathLst>
                <a:path w="1473" h="2779" extrusionOk="0">
                  <a:moveTo>
                    <a:pt x="1473" y="1"/>
                  </a:moveTo>
                  <a:lnTo>
                    <a:pt x="1" y="259"/>
                  </a:lnTo>
                  <a:lnTo>
                    <a:pt x="1" y="2778"/>
                  </a:lnTo>
                  <a:lnTo>
                    <a:pt x="1473" y="2520"/>
                  </a:lnTo>
                  <a:lnTo>
                    <a:pt x="1473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-567598" y="3811732"/>
              <a:ext cx="218769" cy="189309"/>
            </a:xfrm>
            <a:custGeom>
              <a:avLst/>
              <a:gdLst/>
              <a:ahLst/>
              <a:cxnLst/>
              <a:rect l="l" t="t" r="r" b="b"/>
              <a:pathLst>
                <a:path w="4322" h="3740" extrusionOk="0">
                  <a:moveTo>
                    <a:pt x="1843" y="0"/>
                  </a:moveTo>
                  <a:lnTo>
                    <a:pt x="1843" y="211"/>
                  </a:lnTo>
                  <a:cubicBezTo>
                    <a:pt x="1843" y="374"/>
                    <a:pt x="1319" y="510"/>
                    <a:pt x="1105" y="541"/>
                  </a:cubicBezTo>
                  <a:cubicBezTo>
                    <a:pt x="1032" y="551"/>
                    <a:pt x="961" y="556"/>
                    <a:pt x="893" y="556"/>
                  </a:cubicBezTo>
                  <a:cubicBezTo>
                    <a:pt x="652" y="556"/>
                    <a:pt x="453" y="499"/>
                    <a:pt x="371" y="422"/>
                  </a:cubicBezTo>
                  <a:lnTo>
                    <a:pt x="371" y="262"/>
                  </a:lnTo>
                  <a:cubicBezTo>
                    <a:pt x="369" y="262"/>
                    <a:pt x="368" y="262"/>
                    <a:pt x="366" y="262"/>
                  </a:cubicBezTo>
                  <a:cubicBezTo>
                    <a:pt x="276" y="262"/>
                    <a:pt x="207" y="556"/>
                    <a:pt x="140" y="823"/>
                  </a:cubicBezTo>
                  <a:cubicBezTo>
                    <a:pt x="65" y="1119"/>
                    <a:pt x="0" y="1469"/>
                    <a:pt x="54" y="1612"/>
                  </a:cubicBezTo>
                  <a:cubicBezTo>
                    <a:pt x="150" y="1874"/>
                    <a:pt x="561" y="2071"/>
                    <a:pt x="738" y="2282"/>
                  </a:cubicBezTo>
                  <a:cubicBezTo>
                    <a:pt x="918" y="2489"/>
                    <a:pt x="1020" y="2958"/>
                    <a:pt x="1242" y="3247"/>
                  </a:cubicBezTo>
                  <a:cubicBezTo>
                    <a:pt x="1459" y="3540"/>
                    <a:pt x="2332" y="3740"/>
                    <a:pt x="2836" y="3740"/>
                  </a:cubicBezTo>
                  <a:cubicBezTo>
                    <a:pt x="3271" y="3740"/>
                    <a:pt x="4322" y="3285"/>
                    <a:pt x="4154" y="2822"/>
                  </a:cubicBezTo>
                  <a:cubicBezTo>
                    <a:pt x="3991" y="2377"/>
                    <a:pt x="3359" y="2000"/>
                    <a:pt x="2894" y="1659"/>
                  </a:cubicBezTo>
                  <a:cubicBezTo>
                    <a:pt x="2309" y="1228"/>
                    <a:pt x="1982" y="38"/>
                    <a:pt x="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-298110" y="3696729"/>
              <a:ext cx="284673" cy="125734"/>
            </a:xfrm>
            <a:custGeom>
              <a:avLst/>
              <a:gdLst/>
              <a:ahLst/>
              <a:cxnLst/>
              <a:rect l="l" t="t" r="r" b="b"/>
              <a:pathLst>
                <a:path w="5624" h="2484" extrusionOk="0">
                  <a:moveTo>
                    <a:pt x="2051" y="1"/>
                  </a:moveTo>
                  <a:cubicBezTo>
                    <a:pt x="2048" y="1"/>
                    <a:pt x="2044" y="1"/>
                    <a:pt x="2040" y="2"/>
                  </a:cubicBezTo>
                  <a:lnTo>
                    <a:pt x="2030" y="233"/>
                  </a:lnTo>
                  <a:cubicBezTo>
                    <a:pt x="1812" y="382"/>
                    <a:pt x="1432" y="462"/>
                    <a:pt x="1109" y="462"/>
                  </a:cubicBezTo>
                  <a:cubicBezTo>
                    <a:pt x="858" y="462"/>
                    <a:pt x="642" y="413"/>
                    <a:pt x="564" y="311"/>
                  </a:cubicBezTo>
                  <a:lnTo>
                    <a:pt x="568" y="178"/>
                  </a:lnTo>
                  <a:cubicBezTo>
                    <a:pt x="568" y="178"/>
                    <a:pt x="568" y="178"/>
                    <a:pt x="567" y="178"/>
                  </a:cubicBezTo>
                  <a:cubicBezTo>
                    <a:pt x="432" y="178"/>
                    <a:pt x="296" y="836"/>
                    <a:pt x="205" y="1266"/>
                  </a:cubicBezTo>
                  <a:cubicBezTo>
                    <a:pt x="120" y="1661"/>
                    <a:pt x="1" y="2126"/>
                    <a:pt x="299" y="2279"/>
                  </a:cubicBezTo>
                  <a:cubicBezTo>
                    <a:pt x="400" y="2330"/>
                    <a:pt x="553" y="2350"/>
                    <a:pt x="726" y="2350"/>
                  </a:cubicBezTo>
                  <a:cubicBezTo>
                    <a:pt x="1072" y="2350"/>
                    <a:pt x="1500" y="2272"/>
                    <a:pt x="1772" y="2208"/>
                  </a:cubicBezTo>
                  <a:cubicBezTo>
                    <a:pt x="1822" y="2196"/>
                    <a:pt x="1875" y="2191"/>
                    <a:pt x="1930" y="2191"/>
                  </a:cubicBezTo>
                  <a:cubicBezTo>
                    <a:pt x="2334" y="2191"/>
                    <a:pt x="2882" y="2459"/>
                    <a:pt x="3318" y="2480"/>
                  </a:cubicBezTo>
                  <a:cubicBezTo>
                    <a:pt x="3378" y="2482"/>
                    <a:pt x="3436" y="2484"/>
                    <a:pt x="3494" y="2484"/>
                  </a:cubicBezTo>
                  <a:cubicBezTo>
                    <a:pt x="4324" y="2484"/>
                    <a:pt x="5005" y="2221"/>
                    <a:pt x="5297" y="1973"/>
                  </a:cubicBezTo>
                  <a:cubicBezTo>
                    <a:pt x="5610" y="1712"/>
                    <a:pt x="5623" y="1341"/>
                    <a:pt x="5321" y="1259"/>
                  </a:cubicBezTo>
                  <a:cubicBezTo>
                    <a:pt x="4835" y="1127"/>
                    <a:pt x="3764" y="892"/>
                    <a:pt x="3213" y="712"/>
                  </a:cubicBezTo>
                  <a:cubicBezTo>
                    <a:pt x="2883" y="606"/>
                    <a:pt x="2550" y="427"/>
                    <a:pt x="2346" y="243"/>
                  </a:cubicBezTo>
                  <a:cubicBezTo>
                    <a:pt x="2184" y="97"/>
                    <a:pt x="2121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-575343" y="2632239"/>
              <a:ext cx="429540" cy="1140615"/>
            </a:xfrm>
            <a:custGeom>
              <a:avLst/>
              <a:gdLst/>
              <a:ahLst/>
              <a:cxnLst/>
              <a:rect l="l" t="t" r="r" b="b"/>
              <a:pathLst>
                <a:path w="8486" h="22534" extrusionOk="0">
                  <a:moveTo>
                    <a:pt x="7551" y="0"/>
                  </a:moveTo>
                  <a:lnTo>
                    <a:pt x="1153" y="986"/>
                  </a:lnTo>
                  <a:cubicBezTo>
                    <a:pt x="0" y="3560"/>
                    <a:pt x="1136" y="12290"/>
                    <a:pt x="1136" y="12290"/>
                  </a:cubicBezTo>
                  <a:cubicBezTo>
                    <a:pt x="1095" y="12689"/>
                    <a:pt x="632" y="13522"/>
                    <a:pt x="428" y="15265"/>
                  </a:cubicBezTo>
                  <a:cubicBezTo>
                    <a:pt x="184" y="17322"/>
                    <a:pt x="395" y="22466"/>
                    <a:pt x="395" y="22466"/>
                  </a:cubicBezTo>
                  <a:cubicBezTo>
                    <a:pt x="395" y="22466"/>
                    <a:pt x="647" y="22534"/>
                    <a:pt x="998" y="22534"/>
                  </a:cubicBezTo>
                  <a:cubicBezTo>
                    <a:pt x="1333" y="22534"/>
                    <a:pt x="1757" y="22472"/>
                    <a:pt x="2139" y="22232"/>
                  </a:cubicBezTo>
                  <a:cubicBezTo>
                    <a:pt x="2139" y="22232"/>
                    <a:pt x="3523" y="14300"/>
                    <a:pt x="3822" y="12243"/>
                  </a:cubicBezTo>
                  <a:cubicBezTo>
                    <a:pt x="4083" y="10451"/>
                    <a:pt x="4597" y="6514"/>
                    <a:pt x="4597" y="6514"/>
                  </a:cubicBezTo>
                  <a:lnTo>
                    <a:pt x="5674" y="11951"/>
                  </a:lnTo>
                  <a:cubicBezTo>
                    <a:pt x="5674" y="11951"/>
                    <a:pt x="5341" y="12984"/>
                    <a:pt x="5253" y="13746"/>
                  </a:cubicBezTo>
                  <a:cubicBezTo>
                    <a:pt x="5110" y="14950"/>
                    <a:pt x="5953" y="20301"/>
                    <a:pt x="5953" y="20301"/>
                  </a:cubicBezTo>
                  <a:cubicBezTo>
                    <a:pt x="5953" y="20301"/>
                    <a:pt x="6152" y="20363"/>
                    <a:pt x="6477" y="20363"/>
                  </a:cubicBezTo>
                  <a:cubicBezTo>
                    <a:pt x="6771" y="20363"/>
                    <a:pt x="7167" y="20312"/>
                    <a:pt x="7612" y="20117"/>
                  </a:cubicBezTo>
                  <a:cubicBezTo>
                    <a:pt x="7612" y="20117"/>
                    <a:pt x="8112" y="12733"/>
                    <a:pt x="8252" y="11288"/>
                  </a:cubicBezTo>
                  <a:cubicBezTo>
                    <a:pt x="8486" y="8860"/>
                    <a:pt x="7796" y="1520"/>
                    <a:pt x="7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-544871" y="2187815"/>
              <a:ext cx="370723" cy="523436"/>
            </a:xfrm>
            <a:custGeom>
              <a:avLst/>
              <a:gdLst/>
              <a:ahLst/>
              <a:cxnLst/>
              <a:rect l="l" t="t" r="r" b="b"/>
              <a:pathLst>
                <a:path w="7324" h="10341" extrusionOk="0">
                  <a:moveTo>
                    <a:pt x="4643" y="1"/>
                  </a:moveTo>
                  <a:cubicBezTo>
                    <a:pt x="4588" y="1"/>
                    <a:pt x="4536" y="7"/>
                    <a:pt x="4488" y="19"/>
                  </a:cubicBezTo>
                  <a:lnTo>
                    <a:pt x="2087" y="495"/>
                  </a:lnTo>
                  <a:cubicBezTo>
                    <a:pt x="1717" y="604"/>
                    <a:pt x="857" y="907"/>
                    <a:pt x="857" y="907"/>
                  </a:cubicBezTo>
                  <a:cubicBezTo>
                    <a:pt x="289" y="1216"/>
                    <a:pt x="350" y="1556"/>
                    <a:pt x="194" y="2130"/>
                  </a:cubicBezTo>
                  <a:cubicBezTo>
                    <a:pt x="0" y="2841"/>
                    <a:pt x="126" y="4028"/>
                    <a:pt x="357" y="4653"/>
                  </a:cubicBezTo>
                  <a:lnTo>
                    <a:pt x="1458" y="7648"/>
                  </a:lnTo>
                  <a:cubicBezTo>
                    <a:pt x="1047" y="8716"/>
                    <a:pt x="650" y="9076"/>
                    <a:pt x="452" y="9868"/>
                  </a:cubicBezTo>
                  <a:cubicBezTo>
                    <a:pt x="1034" y="10198"/>
                    <a:pt x="1833" y="10341"/>
                    <a:pt x="2675" y="10341"/>
                  </a:cubicBezTo>
                  <a:cubicBezTo>
                    <a:pt x="4439" y="10341"/>
                    <a:pt x="6396" y="9712"/>
                    <a:pt x="6959" y="8851"/>
                  </a:cubicBezTo>
                  <a:cubicBezTo>
                    <a:pt x="6997" y="8607"/>
                    <a:pt x="6677" y="5917"/>
                    <a:pt x="6545" y="4721"/>
                  </a:cubicBezTo>
                  <a:cubicBezTo>
                    <a:pt x="7109" y="3602"/>
                    <a:pt x="7323" y="2834"/>
                    <a:pt x="7027" y="2107"/>
                  </a:cubicBezTo>
                  <a:cubicBezTo>
                    <a:pt x="6561" y="950"/>
                    <a:pt x="5341" y="1"/>
                    <a:pt x="4643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-555045" y="1851714"/>
              <a:ext cx="317726" cy="300263"/>
            </a:xfrm>
            <a:custGeom>
              <a:avLst/>
              <a:gdLst/>
              <a:ahLst/>
              <a:cxnLst/>
              <a:rect l="l" t="t" r="r" b="b"/>
              <a:pathLst>
                <a:path w="6277" h="5932" extrusionOk="0">
                  <a:moveTo>
                    <a:pt x="3899" y="1"/>
                  </a:moveTo>
                  <a:cubicBezTo>
                    <a:pt x="3735" y="1"/>
                    <a:pt x="3566" y="16"/>
                    <a:pt x="3393" y="46"/>
                  </a:cubicBezTo>
                  <a:lnTo>
                    <a:pt x="2880" y="134"/>
                  </a:lnTo>
                  <a:cubicBezTo>
                    <a:pt x="1289" y="417"/>
                    <a:pt x="1" y="1934"/>
                    <a:pt x="1" y="3525"/>
                  </a:cubicBezTo>
                  <a:cubicBezTo>
                    <a:pt x="1" y="4938"/>
                    <a:pt x="1021" y="5932"/>
                    <a:pt x="2365" y="5932"/>
                  </a:cubicBezTo>
                  <a:cubicBezTo>
                    <a:pt x="2528" y="5932"/>
                    <a:pt x="2695" y="5917"/>
                    <a:pt x="2866" y="5887"/>
                  </a:cubicBezTo>
                  <a:lnTo>
                    <a:pt x="3410" y="5789"/>
                  </a:lnTo>
                  <a:cubicBezTo>
                    <a:pt x="4992" y="5510"/>
                    <a:pt x="6277" y="4000"/>
                    <a:pt x="6277" y="2419"/>
                  </a:cubicBezTo>
                  <a:cubicBezTo>
                    <a:pt x="6277" y="1000"/>
                    <a:pt x="5249" y="1"/>
                    <a:pt x="38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-437005" y="1853637"/>
              <a:ext cx="221553" cy="225045"/>
            </a:xfrm>
            <a:custGeom>
              <a:avLst/>
              <a:gdLst/>
              <a:ahLst/>
              <a:cxnLst/>
              <a:rect l="l" t="t" r="r" b="b"/>
              <a:pathLst>
                <a:path w="4377" h="4446" extrusionOk="0">
                  <a:moveTo>
                    <a:pt x="2573" y="1"/>
                  </a:moveTo>
                  <a:cubicBezTo>
                    <a:pt x="2449" y="1"/>
                    <a:pt x="2321" y="12"/>
                    <a:pt x="2191" y="35"/>
                  </a:cubicBezTo>
                  <a:cubicBezTo>
                    <a:pt x="980" y="250"/>
                    <a:pt x="1" y="1402"/>
                    <a:pt x="1" y="2610"/>
                  </a:cubicBezTo>
                  <a:cubicBezTo>
                    <a:pt x="1" y="3686"/>
                    <a:pt x="779" y="4445"/>
                    <a:pt x="1807" y="4445"/>
                  </a:cubicBezTo>
                  <a:cubicBezTo>
                    <a:pt x="1931" y="4445"/>
                    <a:pt x="2060" y="4434"/>
                    <a:pt x="2191" y="4411"/>
                  </a:cubicBezTo>
                  <a:cubicBezTo>
                    <a:pt x="3397" y="4197"/>
                    <a:pt x="4376" y="3048"/>
                    <a:pt x="4376" y="1838"/>
                  </a:cubicBezTo>
                  <a:cubicBezTo>
                    <a:pt x="4376" y="761"/>
                    <a:pt x="3597" y="1"/>
                    <a:pt x="25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-629403" y="1958315"/>
              <a:ext cx="89542" cy="296720"/>
            </a:xfrm>
            <a:custGeom>
              <a:avLst/>
              <a:gdLst/>
              <a:ahLst/>
              <a:cxnLst/>
              <a:rect l="l" t="t" r="r" b="b"/>
              <a:pathLst>
                <a:path w="1769" h="5862" extrusionOk="0">
                  <a:moveTo>
                    <a:pt x="1769" y="1"/>
                  </a:moveTo>
                  <a:cubicBezTo>
                    <a:pt x="793" y="174"/>
                    <a:pt x="1" y="1102"/>
                    <a:pt x="1" y="2078"/>
                  </a:cubicBezTo>
                  <a:lnTo>
                    <a:pt x="1" y="5862"/>
                  </a:lnTo>
                  <a:cubicBezTo>
                    <a:pt x="977" y="5692"/>
                    <a:pt x="1769" y="4760"/>
                    <a:pt x="1769" y="3785"/>
                  </a:cubicBezTo>
                  <a:lnTo>
                    <a:pt x="17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-517183" y="1889677"/>
              <a:ext cx="271411" cy="417341"/>
            </a:xfrm>
            <a:custGeom>
              <a:avLst/>
              <a:gdLst/>
              <a:ahLst/>
              <a:cxnLst/>
              <a:rect l="l" t="t" r="r" b="b"/>
              <a:pathLst>
                <a:path w="5362" h="8245" extrusionOk="0">
                  <a:moveTo>
                    <a:pt x="4590" y="0"/>
                  </a:moveTo>
                  <a:cubicBezTo>
                    <a:pt x="4536" y="727"/>
                    <a:pt x="4165" y="1217"/>
                    <a:pt x="2802" y="2285"/>
                  </a:cubicBezTo>
                  <a:cubicBezTo>
                    <a:pt x="1823" y="3050"/>
                    <a:pt x="1381" y="3179"/>
                    <a:pt x="1381" y="3179"/>
                  </a:cubicBezTo>
                  <a:cubicBezTo>
                    <a:pt x="1321" y="2977"/>
                    <a:pt x="1126" y="2882"/>
                    <a:pt x="909" y="2882"/>
                  </a:cubicBezTo>
                  <a:cubicBezTo>
                    <a:pt x="693" y="2882"/>
                    <a:pt x="455" y="2976"/>
                    <a:pt x="303" y="3155"/>
                  </a:cubicBezTo>
                  <a:cubicBezTo>
                    <a:pt x="1" y="3516"/>
                    <a:pt x="21" y="4369"/>
                    <a:pt x="541" y="4624"/>
                  </a:cubicBezTo>
                  <a:cubicBezTo>
                    <a:pt x="650" y="4676"/>
                    <a:pt x="750" y="4697"/>
                    <a:pt x="840" y="4697"/>
                  </a:cubicBezTo>
                  <a:cubicBezTo>
                    <a:pt x="1182" y="4697"/>
                    <a:pt x="1381" y="4396"/>
                    <a:pt x="1381" y="4396"/>
                  </a:cubicBezTo>
                  <a:lnTo>
                    <a:pt x="1381" y="6637"/>
                  </a:lnTo>
                  <a:lnTo>
                    <a:pt x="4097" y="8245"/>
                  </a:lnTo>
                  <a:lnTo>
                    <a:pt x="3322" y="6052"/>
                  </a:lnTo>
                  <a:lnTo>
                    <a:pt x="3322" y="5124"/>
                  </a:lnTo>
                  <a:cubicBezTo>
                    <a:pt x="3795" y="5116"/>
                    <a:pt x="4280" y="5100"/>
                    <a:pt x="4533" y="4943"/>
                  </a:cubicBezTo>
                  <a:cubicBezTo>
                    <a:pt x="4784" y="4790"/>
                    <a:pt x="5284" y="4321"/>
                    <a:pt x="5321" y="2767"/>
                  </a:cubicBezTo>
                  <a:cubicBezTo>
                    <a:pt x="5362" y="939"/>
                    <a:pt x="4933" y="143"/>
                    <a:pt x="4590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-364014" y="2018853"/>
              <a:ext cx="20348" cy="20804"/>
            </a:xfrm>
            <a:custGeom>
              <a:avLst/>
              <a:gdLst/>
              <a:ahLst/>
              <a:cxnLst/>
              <a:rect l="l" t="t" r="r" b="b"/>
              <a:pathLst>
                <a:path w="402" h="411" extrusionOk="0">
                  <a:moveTo>
                    <a:pt x="232" y="0"/>
                  </a:moveTo>
                  <a:cubicBezTo>
                    <a:pt x="218" y="0"/>
                    <a:pt x="205" y="2"/>
                    <a:pt x="190" y="5"/>
                  </a:cubicBezTo>
                  <a:cubicBezTo>
                    <a:pt x="85" y="32"/>
                    <a:pt x="0" y="141"/>
                    <a:pt x="7" y="250"/>
                  </a:cubicBezTo>
                  <a:cubicBezTo>
                    <a:pt x="13" y="347"/>
                    <a:pt x="83" y="411"/>
                    <a:pt x="170" y="411"/>
                  </a:cubicBezTo>
                  <a:cubicBezTo>
                    <a:pt x="183" y="411"/>
                    <a:pt x="197" y="409"/>
                    <a:pt x="211" y="406"/>
                  </a:cubicBezTo>
                  <a:cubicBezTo>
                    <a:pt x="320" y="382"/>
                    <a:pt x="402" y="273"/>
                    <a:pt x="394" y="165"/>
                  </a:cubicBezTo>
                  <a:cubicBezTo>
                    <a:pt x="392" y="67"/>
                    <a:pt x="322" y="0"/>
                    <a:pt x="2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-334605" y="2091338"/>
              <a:ext cx="24803" cy="14274"/>
            </a:xfrm>
            <a:custGeom>
              <a:avLst/>
              <a:gdLst/>
              <a:ahLst/>
              <a:cxnLst/>
              <a:rect l="l" t="t" r="r" b="b"/>
              <a:pathLst>
                <a:path w="490" h="282" extrusionOk="0">
                  <a:moveTo>
                    <a:pt x="38" y="1"/>
                  </a:moveTo>
                  <a:cubicBezTo>
                    <a:pt x="0" y="137"/>
                    <a:pt x="72" y="263"/>
                    <a:pt x="198" y="280"/>
                  </a:cubicBezTo>
                  <a:cubicBezTo>
                    <a:pt x="207" y="281"/>
                    <a:pt x="216" y="282"/>
                    <a:pt x="225" y="282"/>
                  </a:cubicBezTo>
                  <a:cubicBezTo>
                    <a:pt x="340" y="282"/>
                    <a:pt x="456" y="191"/>
                    <a:pt x="490" y="65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-283329" y="1964946"/>
              <a:ext cx="23638" cy="17716"/>
            </a:xfrm>
            <a:custGeom>
              <a:avLst/>
              <a:gdLst/>
              <a:ahLst/>
              <a:cxnLst/>
              <a:rect l="l" t="t" r="r" b="b"/>
              <a:pathLst>
                <a:path w="467" h="350" extrusionOk="0">
                  <a:moveTo>
                    <a:pt x="235" y="0"/>
                  </a:moveTo>
                  <a:cubicBezTo>
                    <a:pt x="146" y="0"/>
                    <a:pt x="53" y="56"/>
                    <a:pt x="1" y="149"/>
                  </a:cubicBezTo>
                  <a:lnTo>
                    <a:pt x="395" y="349"/>
                  </a:lnTo>
                  <a:cubicBezTo>
                    <a:pt x="467" y="227"/>
                    <a:pt x="436" y="77"/>
                    <a:pt x="327" y="23"/>
                  </a:cubicBezTo>
                  <a:cubicBezTo>
                    <a:pt x="298" y="8"/>
                    <a:pt x="267" y="0"/>
                    <a:pt x="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-287936" y="1998353"/>
              <a:ext cx="20298" cy="20854"/>
            </a:xfrm>
            <a:custGeom>
              <a:avLst/>
              <a:gdLst/>
              <a:ahLst/>
              <a:cxnLst/>
              <a:rect l="l" t="t" r="r" b="b"/>
              <a:pathLst>
                <a:path w="401" h="412" extrusionOk="0">
                  <a:moveTo>
                    <a:pt x="232" y="1"/>
                  </a:moveTo>
                  <a:cubicBezTo>
                    <a:pt x="218" y="1"/>
                    <a:pt x="205" y="2"/>
                    <a:pt x="190" y="5"/>
                  </a:cubicBezTo>
                  <a:cubicBezTo>
                    <a:pt x="85" y="29"/>
                    <a:pt x="0" y="138"/>
                    <a:pt x="7" y="250"/>
                  </a:cubicBezTo>
                  <a:cubicBezTo>
                    <a:pt x="12" y="344"/>
                    <a:pt x="83" y="411"/>
                    <a:pt x="171" y="411"/>
                  </a:cubicBezTo>
                  <a:cubicBezTo>
                    <a:pt x="184" y="411"/>
                    <a:pt x="197" y="410"/>
                    <a:pt x="211" y="407"/>
                  </a:cubicBezTo>
                  <a:cubicBezTo>
                    <a:pt x="319" y="383"/>
                    <a:pt x="401" y="274"/>
                    <a:pt x="394" y="162"/>
                  </a:cubicBezTo>
                  <a:cubicBezTo>
                    <a:pt x="392" y="67"/>
                    <a:pt x="321" y="1"/>
                    <a:pt x="2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-316029" y="2009439"/>
              <a:ext cx="32750" cy="58919"/>
            </a:xfrm>
            <a:custGeom>
              <a:avLst/>
              <a:gdLst/>
              <a:ahLst/>
              <a:cxnLst/>
              <a:rect l="l" t="t" r="r" b="b"/>
              <a:pathLst>
                <a:path w="647" h="1164" extrusionOk="0">
                  <a:moveTo>
                    <a:pt x="0" y="1"/>
                  </a:moveTo>
                  <a:lnTo>
                    <a:pt x="31" y="1163"/>
                  </a:lnTo>
                  <a:lnTo>
                    <a:pt x="647" y="8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-434069" y="2125252"/>
              <a:ext cx="85037" cy="39482"/>
            </a:xfrm>
            <a:custGeom>
              <a:avLst/>
              <a:gdLst/>
              <a:ahLst/>
              <a:cxnLst/>
              <a:rect l="l" t="t" r="r" b="b"/>
              <a:pathLst>
                <a:path w="1680" h="780" extrusionOk="0">
                  <a:moveTo>
                    <a:pt x="0" y="1"/>
                  </a:moveTo>
                  <a:cubicBezTo>
                    <a:pt x="0" y="1"/>
                    <a:pt x="55" y="245"/>
                    <a:pt x="361" y="453"/>
                  </a:cubicBezTo>
                  <a:cubicBezTo>
                    <a:pt x="667" y="663"/>
                    <a:pt x="1680" y="779"/>
                    <a:pt x="1680" y="779"/>
                  </a:cubicBezTo>
                  <a:lnTo>
                    <a:pt x="1680" y="470"/>
                  </a:lnTo>
                  <a:cubicBezTo>
                    <a:pt x="1643" y="471"/>
                    <a:pt x="1603" y="472"/>
                    <a:pt x="1561" y="472"/>
                  </a:cubicBezTo>
                  <a:cubicBezTo>
                    <a:pt x="1037" y="472"/>
                    <a:pt x="149" y="350"/>
                    <a:pt x="0" y="1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-342653" y="2770425"/>
              <a:ext cx="119255" cy="330634"/>
            </a:xfrm>
            <a:custGeom>
              <a:avLst/>
              <a:gdLst/>
              <a:ahLst/>
              <a:cxnLst/>
              <a:rect l="l" t="t" r="r" b="b"/>
              <a:pathLst>
                <a:path w="2356" h="6532" extrusionOk="0">
                  <a:moveTo>
                    <a:pt x="2356" y="1"/>
                  </a:moveTo>
                  <a:cubicBezTo>
                    <a:pt x="1734" y="555"/>
                    <a:pt x="561" y="959"/>
                    <a:pt x="561" y="959"/>
                  </a:cubicBezTo>
                  <a:lnTo>
                    <a:pt x="0" y="3784"/>
                  </a:lnTo>
                  <a:lnTo>
                    <a:pt x="544" y="6532"/>
                  </a:lnTo>
                  <a:lnTo>
                    <a:pt x="384" y="3883"/>
                  </a:lnTo>
                  <a:lnTo>
                    <a:pt x="1027" y="1194"/>
                  </a:lnTo>
                  <a:cubicBezTo>
                    <a:pt x="1869" y="731"/>
                    <a:pt x="2356" y="1"/>
                    <a:pt x="2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-447331" y="2023358"/>
              <a:ext cx="17463" cy="47580"/>
            </a:xfrm>
            <a:custGeom>
              <a:avLst/>
              <a:gdLst/>
              <a:ahLst/>
              <a:cxnLst/>
              <a:rect l="l" t="t" r="r" b="b"/>
              <a:pathLst>
                <a:path w="345" h="940" extrusionOk="0">
                  <a:moveTo>
                    <a:pt x="344" y="1"/>
                  </a:moveTo>
                  <a:lnTo>
                    <a:pt x="1" y="59"/>
                  </a:lnTo>
                  <a:lnTo>
                    <a:pt x="1" y="939"/>
                  </a:lnTo>
                  <a:cubicBezTo>
                    <a:pt x="191" y="905"/>
                    <a:pt x="344" y="725"/>
                    <a:pt x="344" y="538"/>
                  </a:cubicBezTo>
                  <a:lnTo>
                    <a:pt x="34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-558842" y="1931943"/>
              <a:ext cx="28093" cy="33812"/>
            </a:xfrm>
            <a:custGeom>
              <a:avLst/>
              <a:gdLst/>
              <a:ahLst/>
              <a:cxnLst/>
              <a:rect l="l" t="t" r="r" b="b"/>
              <a:pathLst>
                <a:path w="555" h="668" extrusionOk="0">
                  <a:moveTo>
                    <a:pt x="204" y="0"/>
                  </a:moveTo>
                  <a:cubicBezTo>
                    <a:pt x="137" y="0"/>
                    <a:pt x="66" y="21"/>
                    <a:pt x="0" y="63"/>
                  </a:cubicBezTo>
                  <a:lnTo>
                    <a:pt x="310" y="668"/>
                  </a:lnTo>
                  <a:cubicBezTo>
                    <a:pt x="480" y="559"/>
                    <a:pt x="554" y="341"/>
                    <a:pt x="473" y="185"/>
                  </a:cubicBezTo>
                  <a:lnTo>
                    <a:pt x="452" y="148"/>
                  </a:lnTo>
                  <a:cubicBezTo>
                    <a:pt x="405" y="52"/>
                    <a:pt x="310" y="0"/>
                    <a:pt x="2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-471729" y="2183260"/>
              <a:ext cx="161925" cy="123760"/>
            </a:xfrm>
            <a:custGeom>
              <a:avLst/>
              <a:gdLst/>
              <a:ahLst/>
              <a:cxnLst/>
              <a:rect l="l" t="t" r="r" b="b"/>
              <a:pathLst>
                <a:path w="3199" h="2445" extrusionOk="0">
                  <a:moveTo>
                    <a:pt x="483" y="0"/>
                  </a:moveTo>
                  <a:cubicBezTo>
                    <a:pt x="483" y="0"/>
                    <a:pt x="95" y="132"/>
                    <a:pt x="0" y="891"/>
                  </a:cubicBezTo>
                  <a:cubicBezTo>
                    <a:pt x="258" y="1445"/>
                    <a:pt x="718" y="1863"/>
                    <a:pt x="1408" y="2132"/>
                  </a:cubicBezTo>
                  <a:lnTo>
                    <a:pt x="1724" y="1778"/>
                  </a:lnTo>
                  <a:lnTo>
                    <a:pt x="3199" y="2445"/>
                  </a:lnTo>
                  <a:lnTo>
                    <a:pt x="3199" y="2445"/>
                  </a:lnTo>
                  <a:lnTo>
                    <a:pt x="483" y="336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-349082" y="2169998"/>
              <a:ext cx="60792" cy="137022"/>
            </a:xfrm>
            <a:custGeom>
              <a:avLst/>
              <a:gdLst/>
              <a:ahLst/>
              <a:cxnLst/>
              <a:rect l="l" t="t" r="r" b="b"/>
              <a:pathLst>
                <a:path w="1201" h="2707" extrusionOk="0">
                  <a:moveTo>
                    <a:pt x="1" y="0"/>
                  </a:moveTo>
                  <a:lnTo>
                    <a:pt x="1" y="514"/>
                  </a:lnTo>
                  <a:lnTo>
                    <a:pt x="776" y="2707"/>
                  </a:lnTo>
                  <a:lnTo>
                    <a:pt x="906" y="1758"/>
                  </a:lnTo>
                  <a:lnTo>
                    <a:pt x="1201" y="1605"/>
                  </a:lnTo>
                  <a:cubicBezTo>
                    <a:pt x="1201" y="1605"/>
                    <a:pt x="776" y="558"/>
                    <a:pt x="548" y="330"/>
                  </a:cubicBezTo>
                  <a:cubicBezTo>
                    <a:pt x="283" y="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-750531" y="2235598"/>
              <a:ext cx="356600" cy="560690"/>
            </a:xfrm>
            <a:custGeom>
              <a:avLst/>
              <a:gdLst/>
              <a:ahLst/>
              <a:cxnLst/>
              <a:rect l="l" t="t" r="r" b="b"/>
              <a:pathLst>
                <a:path w="7045" h="11077" extrusionOk="0">
                  <a:moveTo>
                    <a:pt x="4872" y="0"/>
                  </a:moveTo>
                  <a:cubicBezTo>
                    <a:pt x="4872" y="0"/>
                    <a:pt x="4512" y="95"/>
                    <a:pt x="3811" y="840"/>
                  </a:cubicBezTo>
                  <a:cubicBezTo>
                    <a:pt x="3111" y="1584"/>
                    <a:pt x="368" y="6283"/>
                    <a:pt x="184" y="6548"/>
                  </a:cubicBezTo>
                  <a:cubicBezTo>
                    <a:pt x="1" y="6817"/>
                    <a:pt x="54" y="7180"/>
                    <a:pt x="381" y="7517"/>
                  </a:cubicBezTo>
                  <a:cubicBezTo>
                    <a:pt x="707" y="7857"/>
                    <a:pt x="3417" y="9876"/>
                    <a:pt x="3417" y="9876"/>
                  </a:cubicBezTo>
                  <a:cubicBezTo>
                    <a:pt x="3580" y="10016"/>
                    <a:pt x="3703" y="10186"/>
                    <a:pt x="4009" y="10485"/>
                  </a:cubicBezTo>
                  <a:cubicBezTo>
                    <a:pt x="4151" y="10624"/>
                    <a:pt x="4301" y="10784"/>
                    <a:pt x="4484" y="10865"/>
                  </a:cubicBezTo>
                  <a:cubicBezTo>
                    <a:pt x="4719" y="10967"/>
                    <a:pt x="4974" y="11042"/>
                    <a:pt x="5239" y="11066"/>
                  </a:cubicBezTo>
                  <a:cubicBezTo>
                    <a:pt x="5307" y="11073"/>
                    <a:pt x="5376" y="11077"/>
                    <a:pt x="5446" y="11077"/>
                  </a:cubicBezTo>
                  <a:cubicBezTo>
                    <a:pt x="5721" y="11077"/>
                    <a:pt x="6004" y="11021"/>
                    <a:pt x="6270" y="10900"/>
                  </a:cubicBezTo>
                  <a:cubicBezTo>
                    <a:pt x="6453" y="10815"/>
                    <a:pt x="6633" y="10696"/>
                    <a:pt x="6773" y="10542"/>
                  </a:cubicBezTo>
                  <a:cubicBezTo>
                    <a:pt x="6912" y="10390"/>
                    <a:pt x="7018" y="10195"/>
                    <a:pt x="7038" y="9999"/>
                  </a:cubicBezTo>
                  <a:cubicBezTo>
                    <a:pt x="7041" y="9961"/>
                    <a:pt x="7045" y="9920"/>
                    <a:pt x="7028" y="9886"/>
                  </a:cubicBezTo>
                  <a:cubicBezTo>
                    <a:pt x="7001" y="9828"/>
                    <a:pt x="6929" y="9808"/>
                    <a:pt x="6864" y="9795"/>
                  </a:cubicBezTo>
                  <a:cubicBezTo>
                    <a:pt x="6500" y="9710"/>
                    <a:pt x="6089" y="9682"/>
                    <a:pt x="5742" y="9560"/>
                  </a:cubicBezTo>
                  <a:cubicBezTo>
                    <a:pt x="5454" y="9455"/>
                    <a:pt x="5267" y="9339"/>
                    <a:pt x="5331" y="9305"/>
                  </a:cubicBezTo>
                  <a:cubicBezTo>
                    <a:pt x="5344" y="9298"/>
                    <a:pt x="5361" y="9296"/>
                    <a:pt x="5383" y="9296"/>
                  </a:cubicBezTo>
                  <a:cubicBezTo>
                    <a:pt x="5437" y="9296"/>
                    <a:pt x="5522" y="9312"/>
                    <a:pt x="5638" y="9312"/>
                  </a:cubicBezTo>
                  <a:cubicBezTo>
                    <a:pt x="5698" y="9312"/>
                    <a:pt x="5767" y="9308"/>
                    <a:pt x="5844" y="9295"/>
                  </a:cubicBezTo>
                  <a:cubicBezTo>
                    <a:pt x="6116" y="9251"/>
                    <a:pt x="6389" y="9043"/>
                    <a:pt x="6378" y="8890"/>
                  </a:cubicBezTo>
                  <a:cubicBezTo>
                    <a:pt x="6371" y="8785"/>
                    <a:pt x="6369" y="8766"/>
                    <a:pt x="6277" y="8766"/>
                  </a:cubicBezTo>
                  <a:cubicBezTo>
                    <a:pt x="6235" y="8766"/>
                    <a:pt x="6174" y="8770"/>
                    <a:pt x="6086" y="8772"/>
                  </a:cubicBezTo>
                  <a:cubicBezTo>
                    <a:pt x="5851" y="8772"/>
                    <a:pt x="5649" y="8712"/>
                    <a:pt x="5354" y="8712"/>
                  </a:cubicBezTo>
                  <a:cubicBezTo>
                    <a:pt x="5295" y="8712"/>
                    <a:pt x="5232" y="8714"/>
                    <a:pt x="5165" y="8720"/>
                  </a:cubicBezTo>
                  <a:cubicBezTo>
                    <a:pt x="5062" y="8730"/>
                    <a:pt x="4977" y="8735"/>
                    <a:pt x="4902" y="8735"/>
                  </a:cubicBezTo>
                  <a:cubicBezTo>
                    <a:pt x="4719" y="8735"/>
                    <a:pt x="4589" y="8707"/>
                    <a:pt x="4372" y="8659"/>
                  </a:cubicBezTo>
                  <a:cubicBezTo>
                    <a:pt x="3791" y="8533"/>
                    <a:pt x="2179" y="6371"/>
                    <a:pt x="2179" y="6371"/>
                  </a:cubicBezTo>
                  <a:lnTo>
                    <a:pt x="4978" y="2720"/>
                  </a:lnTo>
                  <a:cubicBezTo>
                    <a:pt x="4978" y="2720"/>
                    <a:pt x="5681" y="1231"/>
                    <a:pt x="4872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-759338" y="2233675"/>
              <a:ext cx="309678" cy="486535"/>
            </a:xfrm>
            <a:custGeom>
              <a:avLst/>
              <a:gdLst/>
              <a:ahLst/>
              <a:cxnLst/>
              <a:rect l="l" t="t" r="r" b="b"/>
              <a:pathLst>
                <a:path w="6118" h="9612" extrusionOk="0">
                  <a:moveTo>
                    <a:pt x="5094" y="1"/>
                  </a:moveTo>
                  <a:cubicBezTo>
                    <a:pt x="3673" y="41"/>
                    <a:pt x="504" y="5872"/>
                    <a:pt x="252" y="6487"/>
                  </a:cubicBezTo>
                  <a:cubicBezTo>
                    <a:pt x="1" y="7099"/>
                    <a:pt x="32" y="7232"/>
                    <a:pt x="252" y="7467"/>
                  </a:cubicBezTo>
                  <a:cubicBezTo>
                    <a:pt x="473" y="7701"/>
                    <a:pt x="3190" y="9612"/>
                    <a:pt x="3190" y="9612"/>
                  </a:cubicBezTo>
                  <a:lnTo>
                    <a:pt x="4050" y="8371"/>
                  </a:lnTo>
                  <a:lnTo>
                    <a:pt x="2516" y="6392"/>
                  </a:lnTo>
                  <a:cubicBezTo>
                    <a:pt x="2516" y="6392"/>
                    <a:pt x="4285" y="4291"/>
                    <a:pt x="5203" y="2839"/>
                  </a:cubicBezTo>
                  <a:cubicBezTo>
                    <a:pt x="6117" y="1391"/>
                    <a:pt x="5094" y="1"/>
                    <a:pt x="509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21" name="Google Shape;721;p28"/>
          <p:cNvSpPr/>
          <p:nvPr/>
        </p:nvSpPr>
        <p:spPr>
          <a:xfrm>
            <a:off x="2727442" y="2014085"/>
            <a:ext cx="2778" cy="1496"/>
          </a:xfrm>
          <a:custGeom>
            <a:avLst/>
            <a:gdLst/>
            <a:ahLst/>
            <a:cxnLst/>
            <a:rect l="l" t="t" r="r" b="b"/>
            <a:pathLst>
              <a:path w="65" h="35" extrusionOk="0">
                <a:moveTo>
                  <a:pt x="65" y="1"/>
                </a:moveTo>
                <a:lnTo>
                  <a:pt x="65" y="1"/>
                </a:lnTo>
                <a:cubicBezTo>
                  <a:pt x="57" y="4"/>
                  <a:pt x="50" y="7"/>
                  <a:pt x="43" y="11"/>
                </a:cubicBezTo>
                <a:lnTo>
                  <a:pt x="43" y="11"/>
                </a:lnTo>
                <a:cubicBezTo>
                  <a:pt x="50" y="7"/>
                  <a:pt x="58" y="4"/>
                  <a:pt x="65" y="1"/>
                </a:cubicBezTo>
                <a:close/>
                <a:moveTo>
                  <a:pt x="43" y="11"/>
                </a:moveTo>
                <a:lnTo>
                  <a:pt x="43" y="11"/>
                </a:lnTo>
                <a:cubicBezTo>
                  <a:pt x="28" y="18"/>
                  <a:pt x="14" y="26"/>
                  <a:pt x="0" y="34"/>
                </a:cubicBezTo>
                <a:cubicBezTo>
                  <a:pt x="14" y="27"/>
                  <a:pt x="28" y="19"/>
                  <a:pt x="43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2" name="Google Shape;722;p28"/>
          <p:cNvSpPr/>
          <p:nvPr/>
        </p:nvSpPr>
        <p:spPr>
          <a:xfrm>
            <a:off x="2283418" y="4018558"/>
            <a:ext cx="64105" cy="91713"/>
          </a:xfrm>
          <a:custGeom>
            <a:avLst/>
            <a:gdLst/>
            <a:ahLst/>
            <a:cxnLst/>
            <a:rect l="l" t="t" r="r" b="b"/>
            <a:pathLst>
              <a:path w="1500" h="2146" extrusionOk="0">
                <a:moveTo>
                  <a:pt x="1500" y="0"/>
                </a:moveTo>
                <a:lnTo>
                  <a:pt x="0" y="228"/>
                </a:lnTo>
                <a:lnTo>
                  <a:pt x="0" y="2145"/>
                </a:lnTo>
                <a:lnTo>
                  <a:pt x="1500" y="1918"/>
                </a:lnTo>
                <a:lnTo>
                  <a:pt x="1500" y="0"/>
                </a:ln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3" name="Google Shape;723;p28"/>
          <p:cNvSpPr/>
          <p:nvPr/>
        </p:nvSpPr>
        <p:spPr>
          <a:xfrm>
            <a:off x="2269316" y="4064584"/>
            <a:ext cx="173126" cy="141073"/>
          </a:xfrm>
          <a:custGeom>
            <a:avLst/>
            <a:gdLst/>
            <a:ahLst/>
            <a:cxnLst/>
            <a:rect l="l" t="t" r="r" b="b"/>
            <a:pathLst>
              <a:path w="4051" h="3301" extrusionOk="0">
                <a:moveTo>
                  <a:pt x="1830" y="1"/>
                </a:moveTo>
                <a:lnTo>
                  <a:pt x="1830" y="191"/>
                </a:lnTo>
                <a:cubicBezTo>
                  <a:pt x="1833" y="337"/>
                  <a:pt x="1180" y="453"/>
                  <a:pt x="986" y="480"/>
                </a:cubicBezTo>
                <a:cubicBezTo>
                  <a:pt x="920" y="489"/>
                  <a:pt x="854" y="493"/>
                  <a:pt x="793" y="493"/>
                </a:cubicBezTo>
                <a:cubicBezTo>
                  <a:pt x="580" y="493"/>
                  <a:pt x="404" y="444"/>
                  <a:pt x="330" y="375"/>
                </a:cubicBezTo>
                <a:lnTo>
                  <a:pt x="330" y="229"/>
                </a:lnTo>
                <a:cubicBezTo>
                  <a:pt x="329" y="229"/>
                  <a:pt x="328" y="228"/>
                  <a:pt x="327" y="228"/>
                </a:cubicBezTo>
                <a:cubicBezTo>
                  <a:pt x="247" y="228"/>
                  <a:pt x="183" y="493"/>
                  <a:pt x="123" y="732"/>
                </a:cubicBezTo>
                <a:cubicBezTo>
                  <a:pt x="55" y="997"/>
                  <a:pt x="0" y="1310"/>
                  <a:pt x="48" y="1439"/>
                </a:cubicBezTo>
                <a:cubicBezTo>
                  <a:pt x="133" y="1670"/>
                  <a:pt x="501" y="1847"/>
                  <a:pt x="660" y="2034"/>
                </a:cubicBezTo>
                <a:cubicBezTo>
                  <a:pt x="820" y="2224"/>
                  <a:pt x="1000" y="2496"/>
                  <a:pt x="1340" y="2826"/>
                </a:cubicBezTo>
                <a:cubicBezTo>
                  <a:pt x="1557" y="3037"/>
                  <a:pt x="1992" y="3300"/>
                  <a:pt x="2554" y="3300"/>
                </a:cubicBezTo>
                <a:cubicBezTo>
                  <a:pt x="2600" y="3300"/>
                  <a:pt x="2646" y="3299"/>
                  <a:pt x="2693" y="3295"/>
                </a:cubicBezTo>
                <a:cubicBezTo>
                  <a:pt x="3230" y="3254"/>
                  <a:pt x="4050" y="2938"/>
                  <a:pt x="3897" y="2524"/>
                </a:cubicBezTo>
                <a:cubicBezTo>
                  <a:pt x="3754" y="2126"/>
                  <a:pt x="3186" y="1790"/>
                  <a:pt x="2771" y="1484"/>
                </a:cubicBezTo>
                <a:cubicBezTo>
                  <a:pt x="2251" y="1099"/>
                  <a:pt x="1871" y="283"/>
                  <a:pt x="1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4" name="Google Shape;724;p28"/>
          <p:cNvSpPr/>
          <p:nvPr/>
        </p:nvSpPr>
        <p:spPr>
          <a:xfrm>
            <a:off x="2283418" y="4064584"/>
            <a:ext cx="127312" cy="99063"/>
          </a:xfrm>
          <a:custGeom>
            <a:avLst/>
            <a:gdLst/>
            <a:ahLst/>
            <a:cxnLst/>
            <a:rect l="l" t="t" r="r" b="b"/>
            <a:pathLst>
              <a:path w="2979" h="2318" extrusionOk="0">
                <a:moveTo>
                  <a:pt x="1500" y="1"/>
                </a:moveTo>
                <a:lnTo>
                  <a:pt x="1500" y="191"/>
                </a:lnTo>
                <a:cubicBezTo>
                  <a:pt x="1503" y="337"/>
                  <a:pt x="850" y="453"/>
                  <a:pt x="656" y="480"/>
                </a:cubicBezTo>
                <a:cubicBezTo>
                  <a:pt x="590" y="489"/>
                  <a:pt x="524" y="493"/>
                  <a:pt x="463" y="493"/>
                </a:cubicBezTo>
                <a:cubicBezTo>
                  <a:pt x="250" y="493"/>
                  <a:pt x="74" y="444"/>
                  <a:pt x="0" y="375"/>
                </a:cubicBezTo>
                <a:lnTo>
                  <a:pt x="0" y="375"/>
                </a:lnTo>
                <a:cubicBezTo>
                  <a:pt x="0" y="375"/>
                  <a:pt x="449" y="1351"/>
                  <a:pt x="844" y="1765"/>
                </a:cubicBezTo>
                <a:cubicBezTo>
                  <a:pt x="1162" y="2098"/>
                  <a:pt x="1643" y="2317"/>
                  <a:pt x="2089" y="2317"/>
                </a:cubicBezTo>
                <a:cubicBezTo>
                  <a:pt x="2195" y="2317"/>
                  <a:pt x="2298" y="2305"/>
                  <a:pt x="2397" y="2279"/>
                </a:cubicBezTo>
                <a:cubicBezTo>
                  <a:pt x="2917" y="2143"/>
                  <a:pt x="2978" y="1915"/>
                  <a:pt x="2757" y="1711"/>
                </a:cubicBezTo>
                <a:cubicBezTo>
                  <a:pt x="2649" y="1633"/>
                  <a:pt x="2543" y="1558"/>
                  <a:pt x="2441" y="1484"/>
                </a:cubicBezTo>
                <a:cubicBezTo>
                  <a:pt x="1921" y="1099"/>
                  <a:pt x="1541" y="283"/>
                  <a:pt x="1500" y="1"/>
                </a:cubicBezTo>
                <a:close/>
              </a:path>
            </a:pathLst>
          </a:custGeom>
          <a:solidFill>
            <a:srgbClr val="FFA8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Picture 1" descr="depositphotos_427089468-stock-illustration-ordering-online-large-range-foo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5965" y="499110"/>
            <a:ext cx="2649855" cy="2154555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isometricRightUp"/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ometric Proposal by Slidesgo">
  <a:themeElements>
    <a:clrScheme name="Simple Light">
      <a:dk1>
        <a:srgbClr val="263238"/>
      </a:dk1>
      <a:lt1>
        <a:srgbClr val="37474F"/>
      </a:lt1>
      <a:dk2>
        <a:srgbClr val="455A64"/>
      </a:dk2>
      <a:lt2>
        <a:srgbClr val="999999"/>
      </a:lt2>
      <a:accent1>
        <a:srgbClr val="E0E0E0"/>
      </a:accent1>
      <a:accent2>
        <a:srgbClr val="EBEBEB"/>
      </a:accent2>
      <a:accent3>
        <a:srgbClr val="FAFAFA"/>
      </a:accent3>
      <a:accent4>
        <a:srgbClr val="1FB299"/>
      </a:accent4>
      <a:accent5>
        <a:srgbClr val="23C7AC"/>
      </a:accent5>
      <a:accent6>
        <a:srgbClr val="7DEBD9"/>
      </a:accent6>
      <a:hlink>
        <a:srgbClr val="7DEB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5232</Words>
  <Application>WPS Presentation</Application>
  <PresentationFormat/>
  <Paragraphs>143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SimSun</vt:lpstr>
      <vt:lpstr>Wingdings</vt:lpstr>
      <vt:lpstr>Arial</vt:lpstr>
      <vt:lpstr>Staatliches</vt:lpstr>
      <vt:lpstr>Josefin Sans</vt:lpstr>
      <vt:lpstr>Segoe Print</vt:lpstr>
      <vt:lpstr>Dosis Light</vt:lpstr>
      <vt:lpstr>Fira Sans Condensed ExtraLight</vt:lpstr>
      <vt:lpstr>Abel</vt:lpstr>
      <vt:lpstr>Squada One</vt:lpstr>
      <vt:lpstr>Fira Sans Extra Condensed Medium</vt:lpstr>
      <vt:lpstr>Dosis</vt:lpstr>
      <vt:lpstr>TimesRoman</vt:lpstr>
      <vt:lpstr>Microsoft YaHei</vt:lpstr>
      <vt:lpstr>Arial Unicode MS</vt:lpstr>
      <vt:lpstr>Wingdings</vt:lpstr>
      <vt:lpstr>Isometric Proposal by Slidesgo</vt:lpstr>
      <vt:lpstr>Иновације у угоститељству</vt:lpstr>
      <vt:lpstr>САВРЕМЕНА ОРГАНИЗАЦИЈА ПОСЛОВНИХ ПРОЦЕСА  У РЕСТОРАТЕРСТВУ</vt:lpstr>
      <vt:lpstr>19.1</vt:lpstr>
      <vt:lpstr>19.2 Савремени концепт  управљања у  ресторатерству</vt:lpstr>
      <vt:lpstr>Основни елементи пословне и маркетинг стратегије ресторатерског предузећа манифестују се:</vt:lpstr>
      <vt:lpstr>У угоститељству стратегијско управљање долази до изражавања у већем броју специфичних обележја које се огледају у следећем:</vt:lpstr>
      <vt:lpstr>19.3 Савремени концепт  управљања угоститељским предузећима</vt:lpstr>
      <vt:lpstr>PowerPoint 演示文稿</vt:lpstr>
      <vt:lpstr>20.МОБИЛНЕ  АПЛИКАЦИЈЕ У КРЕИРАЊУ  МЕНИЈА</vt:lpstr>
      <vt:lpstr>“QR”</vt:lpstr>
      <vt:lpstr>PowerPoint 演示文稿</vt:lpstr>
      <vt:lpstr>PowerPoint 演示文稿</vt:lpstr>
      <vt:lpstr>ТАБЛЕТ РАЧУНАРИ У КРЕИРАЊУ МЕНИЈА</vt:lpstr>
      <vt:lpstr>НАРУЧИВАЊЕ  МЕНИЈА ПРЕКО ТАБЛЕТА ЈЕ:</vt:lpstr>
      <vt:lpstr>Предности  примене  таблета у ресторанима:</vt:lpstr>
      <vt:lpstr>Идеје о увођењу нове технологије на менију</vt:lpstr>
      <vt:lpstr>1.ЕФИКАСНОСТ УПОТРЕБЕ ТАБЛЕТ  РАЧУНАРА У РЕСТОРАНИМА</vt:lpstr>
      <vt:lpstr>Остале могућности таблет рачунара</vt:lpstr>
      <vt:lpstr>ИНТЕРАКТИВНИ  “МЕНИ СТОЛОВИ”</vt:lpstr>
      <vt:lpstr>INTERAKTIVNI STO UMESTO KONOBARA</vt:lpstr>
      <vt:lpstr>PowerPoint 演示文稿</vt:lpstr>
      <vt:lpstr>PowerPoint 演示文稿</vt:lpstr>
      <vt:lpstr>PowerPoint 演示文稿</vt:lpstr>
      <vt:lpstr>PowerPoint 演示文稿</vt:lpstr>
      <vt:lpstr>ХВАЛА ШТО СЛУШАТЕ ПРЕДАВАЊЕ!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ISOMETRIC PROPOSAL</dc:title>
  <dc:creator/>
  <cp:lastModifiedBy>Milan</cp:lastModifiedBy>
  <cp:revision>36</cp:revision>
  <dcterms:created xsi:type="dcterms:W3CDTF">2022-11-15T23:51:00Z</dcterms:created>
  <dcterms:modified xsi:type="dcterms:W3CDTF">2022-12-02T08:34:14Z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661838BD02574DA89125CF014516E0A9</vt:lpwstr>
  </property>
  <property fmtid="{D5CDD505-2E9C-101B-9397-08002B2CF9AE}" pid="3" name="KSOProductBuildVer">
    <vt:lpwstr>1033-11.2.0.11417</vt:lpwstr>
  </property>
</Properties>
</file>